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 id="2147484583" r:id="rId6"/>
    <p:sldMasterId id="2147484590" r:id="rId7"/>
  </p:sldMasterIdLst>
  <p:notesMasterIdLst>
    <p:notesMasterId r:id="rId28"/>
  </p:notesMasterIdLst>
  <p:handoutMasterIdLst>
    <p:handoutMasterId r:id="rId29"/>
  </p:handoutMasterIdLst>
  <p:sldIdLst>
    <p:sldId id="256" r:id="rId8"/>
    <p:sldId id="366" r:id="rId9"/>
    <p:sldId id="441" r:id="rId10"/>
    <p:sldId id="342" r:id="rId11"/>
    <p:sldId id="351" r:id="rId12"/>
    <p:sldId id="419" r:id="rId13"/>
    <p:sldId id="353" r:id="rId14"/>
    <p:sldId id="442" r:id="rId15"/>
    <p:sldId id="443" r:id="rId16"/>
    <p:sldId id="444" r:id="rId17"/>
    <p:sldId id="445" r:id="rId18"/>
    <p:sldId id="446" r:id="rId19"/>
    <p:sldId id="447" r:id="rId20"/>
    <p:sldId id="436" r:id="rId21"/>
    <p:sldId id="402" r:id="rId22"/>
    <p:sldId id="437" r:id="rId23"/>
    <p:sldId id="438" r:id="rId24"/>
    <p:sldId id="439" r:id="rId25"/>
    <p:sldId id="440" r:id="rId26"/>
    <p:sldId id="269" r:id="rId27"/>
  </p:sldIdLst>
  <p:sldSz cx="12192000" cy="6858000"/>
  <p:notesSz cx="7023100" cy="93091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C8FEE9-DA6D-4468-823D-3ACAD0FFD652}">
          <p14:sldIdLst>
            <p14:sldId id="256"/>
            <p14:sldId id="366"/>
            <p14:sldId id="441"/>
            <p14:sldId id="342"/>
            <p14:sldId id="351"/>
            <p14:sldId id="419"/>
            <p14:sldId id="353"/>
            <p14:sldId id="442"/>
            <p14:sldId id="443"/>
            <p14:sldId id="444"/>
            <p14:sldId id="445"/>
            <p14:sldId id="446"/>
            <p14:sldId id="447"/>
            <p14:sldId id="436"/>
            <p14:sldId id="402"/>
            <p14:sldId id="437"/>
            <p14:sldId id="438"/>
            <p14:sldId id="439"/>
            <p14:sldId id="440"/>
            <p14:sldId id="269"/>
          </p14:sldIdLst>
        </p14:section>
      </p14:sectionLst>
    </p:ex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D1F"/>
    <a:srgbClr val="555456"/>
    <a:srgbClr val="526F82"/>
    <a:srgbClr val="717073"/>
    <a:srgbClr val="9FA617"/>
    <a:srgbClr val="7493A7"/>
    <a:srgbClr val="808000"/>
    <a:srgbClr val="4D090E"/>
    <a:srgbClr val="000080"/>
    <a:srgbClr val="3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94" autoAdjust="0"/>
    <p:restoredTop sz="99261" autoAdjust="0"/>
  </p:normalViewPr>
  <p:slideViewPr>
    <p:cSldViewPr snapToGrid="0">
      <p:cViewPr varScale="1">
        <p:scale>
          <a:sx n="73" d="100"/>
          <a:sy n="73" d="100"/>
        </p:scale>
        <p:origin x="198" y="72"/>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varScale="1">
      <p:scale>
        <a:sx n="1" d="1"/>
        <a:sy n="1" d="1"/>
      </p:scale>
      <p:origin x="0" y="-186"/>
    </p:cViewPr>
  </p:sorterViewPr>
  <p:notesViewPr>
    <p:cSldViewPr snapToGrid="0" showGuides="1">
      <p:cViewPr varScale="1">
        <p:scale>
          <a:sx n="87" d="100"/>
          <a:sy n="87" d="100"/>
        </p:scale>
        <p:origin x="-3904" y="-128"/>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DEB04-35DE-45F0-9B53-4ADB8B41A2C5}" type="doc">
      <dgm:prSet loTypeId="urn:microsoft.com/office/officeart/2005/8/layout/arrow2" loCatId="process" qsTypeId="urn:microsoft.com/office/officeart/2005/8/quickstyle/simple1" qsCatId="simple" csTypeId="urn:microsoft.com/office/officeart/2005/8/colors/colorful5" csCatId="colorful" phldr="1"/>
      <dgm:spPr/>
    </dgm:pt>
    <dgm:pt modelId="{E1BAD97A-D0F8-4E96-B60C-8D20CE7441F7}">
      <dgm:prSet phldrT="[Text]"/>
      <dgm:spPr/>
      <dgm:t>
        <a:bodyPr/>
        <a:lstStyle/>
        <a:p>
          <a:r>
            <a:rPr lang="en-US" dirty="0" smtClean="0"/>
            <a:t>Establish Criteria</a:t>
          </a:r>
        </a:p>
        <a:p>
          <a:r>
            <a:rPr lang="en-US" dirty="0" smtClean="0"/>
            <a:t> March</a:t>
          </a:r>
          <a:endParaRPr lang="en-US" dirty="0"/>
        </a:p>
      </dgm:t>
    </dgm:pt>
    <dgm:pt modelId="{E4F41225-E7DA-413C-970E-1594BED76EE3}" type="parTrans" cxnId="{FC3C9238-2FC8-456A-B743-E63050CE96FB}">
      <dgm:prSet/>
      <dgm:spPr/>
      <dgm:t>
        <a:bodyPr/>
        <a:lstStyle/>
        <a:p>
          <a:endParaRPr lang="en-US"/>
        </a:p>
      </dgm:t>
    </dgm:pt>
    <dgm:pt modelId="{14BC01B2-E3A8-41C5-9828-6B06716EB82E}" type="sibTrans" cxnId="{FC3C9238-2FC8-456A-B743-E63050CE96FB}">
      <dgm:prSet/>
      <dgm:spPr/>
      <dgm:t>
        <a:bodyPr/>
        <a:lstStyle/>
        <a:p>
          <a:endParaRPr lang="en-US"/>
        </a:p>
      </dgm:t>
    </dgm:pt>
    <dgm:pt modelId="{276C5E88-988C-4D3B-BB56-44474BFDB3F6}">
      <dgm:prSet phldrT="[Text]"/>
      <dgm:spPr/>
      <dgm:t>
        <a:bodyPr/>
        <a:lstStyle/>
        <a:p>
          <a:r>
            <a:rPr lang="en-US" dirty="0" smtClean="0"/>
            <a:t>Weight Criteria</a:t>
          </a:r>
        </a:p>
        <a:p>
          <a:r>
            <a:rPr lang="en-US" dirty="0" smtClean="0"/>
            <a:t>April-June</a:t>
          </a:r>
          <a:endParaRPr lang="en-US" dirty="0"/>
        </a:p>
      </dgm:t>
    </dgm:pt>
    <dgm:pt modelId="{D1BC6658-0FA1-459E-8C94-0F373ACD9365}" type="parTrans" cxnId="{E39CA257-E253-4F8F-AAB1-7511177FBD25}">
      <dgm:prSet/>
      <dgm:spPr/>
      <dgm:t>
        <a:bodyPr/>
        <a:lstStyle/>
        <a:p>
          <a:endParaRPr lang="en-US"/>
        </a:p>
      </dgm:t>
    </dgm:pt>
    <dgm:pt modelId="{0A328EB1-D19D-4B4D-9D46-40774FCD5B6B}" type="sibTrans" cxnId="{E39CA257-E253-4F8F-AAB1-7511177FBD25}">
      <dgm:prSet/>
      <dgm:spPr/>
      <dgm:t>
        <a:bodyPr/>
        <a:lstStyle/>
        <a:p>
          <a:endParaRPr lang="en-US"/>
        </a:p>
      </dgm:t>
    </dgm:pt>
    <dgm:pt modelId="{2AEBA457-6433-4679-B565-AD4646B2507E}">
      <dgm:prSet phldrT="[Text]"/>
      <dgm:spPr/>
      <dgm:t>
        <a:bodyPr/>
        <a:lstStyle/>
        <a:p>
          <a:r>
            <a:rPr lang="en-US" dirty="0" smtClean="0"/>
            <a:t>Gather Decision Packages</a:t>
          </a:r>
        </a:p>
        <a:p>
          <a:r>
            <a:rPr lang="en-US" dirty="0" smtClean="0"/>
            <a:t>July-September</a:t>
          </a:r>
          <a:endParaRPr lang="en-US" dirty="0"/>
        </a:p>
      </dgm:t>
    </dgm:pt>
    <dgm:pt modelId="{15056DB6-1ECD-4DFD-8399-CEA45EB36D4E}" type="parTrans" cxnId="{DB540B6E-C023-4F30-B128-A3A41C34B330}">
      <dgm:prSet/>
      <dgm:spPr/>
      <dgm:t>
        <a:bodyPr/>
        <a:lstStyle/>
        <a:p>
          <a:endParaRPr lang="en-US"/>
        </a:p>
      </dgm:t>
    </dgm:pt>
    <dgm:pt modelId="{B371613A-3F39-407F-AE8B-DC156837C9EB}" type="sibTrans" cxnId="{DB540B6E-C023-4F30-B128-A3A41C34B330}">
      <dgm:prSet/>
      <dgm:spPr/>
      <dgm:t>
        <a:bodyPr/>
        <a:lstStyle/>
        <a:p>
          <a:endParaRPr lang="en-US"/>
        </a:p>
      </dgm:t>
    </dgm:pt>
    <dgm:pt modelId="{4596BDC5-EF40-475A-9703-3C593AD34AE4}">
      <dgm:prSet phldrT="[Text]"/>
      <dgm:spPr/>
      <dgm:t>
        <a:bodyPr/>
        <a:lstStyle/>
        <a:p>
          <a:r>
            <a:rPr lang="en-US" dirty="0" smtClean="0"/>
            <a:t>Score Decision Packages</a:t>
          </a:r>
        </a:p>
        <a:p>
          <a:r>
            <a:rPr lang="en-US" dirty="0" smtClean="0"/>
            <a:t>September-October</a:t>
          </a:r>
          <a:endParaRPr lang="en-US" dirty="0"/>
        </a:p>
      </dgm:t>
    </dgm:pt>
    <dgm:pt modelId="{37648F80-94A2-4AF7-A0CD-7835FB10F02D}" type="parTrans" cxnId="{301A3055-4BF0-40B1-A0C9-0B90848196A6}">
      <dgm:prSet/>
      <dgm:spPr/>
      <dgm:t>
        <a:bodyPr/>
        <a:lstStyle/>
        <a:p>
          <a:endParaRPr lang="en-US"/>
        </a:p>
      </dgm:t>
    </dgm:pt>
    <dgm:pt modelId="{7D9C6BC3-5C68-4A69-8659-68804CBED7EF}" type="sibTrans" cxnId="{301A3055-4BF0-40B1-A0C9-0B90848196A6}">
      <dgm:prSet/>
      <dgm:spPr/>
      <dgm:t>
        <a:bodyPr/>
        <a:lstStyle/>
        <a:p>
          <a:endParaRPr lang="en-US"/>
        </a:p>
      </dgm:t>
    </dgm:pt>
    <dgm:pt modelId="{1CAEF56C-A8E1-475C-89BD-CC291E2DB0B9}">
      <dgm:prSet phldrT="[Text]"/>
      <dgm:spPr/>
      <dgm:t>
        <a:bodyPr/>
        <a:lstStyle/>
        <a:p>
          <a:r>
            <a:rPr lang="en-US" dirty="0" smtClean="0"/>
            <a:t>Publish Ranked List</a:t>
          </a:r>
        </a:p>
        <a:p>
          <a:r>
            <a:rPr lang="en-US" dirty="0" smtClean="0"/>
            <a:t>December</a:t>
          </a:r>
          <a:endParaRPr lang="en-US" dirty="0"/>
        </a:p>
      </dgm:t>
    </dgm:pt>
    <dgm:pt modelId="{2C5A28DA-CFD6-4EB3-992C-3EDBA852DC53}" type="parTrans" cxnId="{F674291B-5B03-451D-BB9B-7CFC8BC2D0BD}">
      <dgm:prSet/>
      <dgm:spPr/>
      <dgm:t>
        <a:bodyPr/>
        <a:lstStyle/>
        <a:p>
          <a:endParaRPr lang="en-US"/>
        </a:p>
      </dgm:t>
    </dgm:pt>
    <dgm:pt modelId="{31D389C8-1EB7-40DE-B62B-CA473AFA5D7D}" type="sibTrans" cxnId="{F674291B-5B03-451D-BB9B-7CFC8BC2D0BD}">
      <dgm:prSet/>
      <dgm:spPr/>
      <dgm:t>
        <a:bodyPr/>
        <a:lstStyle/>
        <a:p>
          <a:endParaRPr lang="en-US"/>
        </a:p>
      </dgm:t>
    </dgm:pt>
    <dgm:pt modelId="{B54D97B2-C994-499F-A463-5822AA1160F7}" type="pres">
      <dgm:prSet presAssocID="{EF6DEB04-35DE-45F0-9B53-4ADB8B41A2C5}" presName="arrowDiagram" presStyleCnt="0">
        <dgm:presLayoutVars>
          <dgm:chMax val="5"/>
          <dgm:dir/>
          <dgm:resizeHandles val="exact"/>
        </dgm:presLayoutVars>
      </dgm:prSet>
      <dgm:spPr/>
    </dgm:pt>
    <dgm:pt modelId="{F7AC83B7-FD94-42AD-BA89-480787CCCAB8}" type="pres">
      <dgm:prSet presAssocID="{EF6DEB04-35DE-45F0-9B53-4ADB8B41A2C5}" presName="arrow" presStyleLbl="bgShp" presStyleIdx="0" presStyleCnt="1"/>
      <dgm:spPr/>
    </dgm:pt>
    <dgm:pt modelId="{8BE17035-1BD3-4366-8812-C603547EEEB9}" type="pres">
      <dgm:prSet presAssocID="{EF6DEB04-35DE-45F0-9B53-4ADB8B41A2C5}" presName="arrowDiagram5" presStyleCnt="0"/>
      <dgm:spPr/>
    </dgm:pt>
    <dgm:pt modelId="{5D83DCF7-7E15-4D3D-8F11-5AC90DD66F16}" type="pres">
      <dgm:prSet presAssocID="{E1BAD97A-D0F8-4E96-B60C-8D20CE7441F7}" presName="bullet5a" presStyleLbl="node1" presStyleIdx="0" presStyleCnt="5"/>
      <dgm:spPr/>
    </dgm:pt>
    <dgm:pt modelId="{7E63FCFD-42F8-4210-BEF1-1E33DAA55592}" type="pres">
      <dgm:prSet presAssocID="{E1BAD97A-D0F8-4E96-B60C-8D20CE7441F7}" presName="textBox5a" presStyleLbl="revTx" presStyleIdx="0" presStyleCnt="5">
        <dgm:presLayoutVars>
          <dgm:bulletEnabled val="1"/>
        </dgm:presLayoutVars>
      </dgm:prSet>
      <dgm:spPr/>
      <dgm:t>
        <a:bodyPr/>
        <a:lstStyle/>
        <a:p>
          <a:endParaRPr lang="en-US"/>
        </a:p>
      </dgm:t>
    </dgm:pt>
    <dgm:pt modelId="{2A20100A-464E-4F76-86AC-4C979D7F7709}" type="pres">
      <dgm:prSet presAssocID="{276C5E88-988C-4D3B-BB56-44474BFDB3F6}" presName="bullet5b" presStyleLbl="node1" presStyleIdx="1" presStyleCnt="5"/>
      <dgm:spPr/>
    </dgm:pt>
    <dgm:pt modelId="{3039B67C-1C6D-4BFC-8744-F659E4E16968}" type="pres">
      <dgm:prSet presAssocID="{276C5E88-988C-4D3B-BB56-44474BFDB3F6}" presName="textBox5b" presStyleLbl="revTx" presStyleIdx="1" presStyleCnt="5">
        <dgm:presLayoutVars>
          <dgm:bulletEnabled val="1"/>
        </dgm:presLayoutVars>
      </dgm:prSet>
      <dgm:spPr/>
      <dgm:t>
        <a:bodyPr/>
        <a:lstStyle/>
        <a:p>
          <a:endParaRPr lang="en-US"/>
        </a:p>
      </dgm:t>
    </dgm:pt>
    <dgm:pt modelId="{63AEC9B2-AAF8-41E9-A5E3-18B4CA9DE8C6}" type="pres">
      <dgm:prSet presAssocID="{2AEBA457-6433-4679-B565-AD4646B2507E}" presName="bullet5c" presStyleLbl="node1" presStyleIdx="2" presStyleCnt="5"/>
      <dgm:spPr/>
    </dgm:pt>
    <dgm:pt modelId="{83531552-EDFE-44EA-8A87-37DBF84F8836}" type="pres">
      <dgm:prSet presAssocID="{2AEBA457-6433-4679-B565-AD4646B2507E}" presName="textBox5c" presStyleLbl="revTx" presStyleIdx="2" presStyleCnt="5">
        <dgm:presLayoutVars>
          <dgm:bulletEnabled val="1"/>
        </dgm:presLayoutVars>
      </dgm:prSet>
      <dgm:spPr/>
      <dgm:t>
        <a:bodyPr/>
        <a:lstStyle/>
        <a:p>
          <a:endParaRPr lang="en-US"/>
        </a:p>
      </dgm:t>
    </dgm:pt>
    <dgm:pt modelId="{93A3A3F5-BE25-4497-9AF2-E694833CD545}" type="pres">
      <dgm:prSet presAssocID="{4596BDC5-EF40-475A-9703-3C593AD34AE4}" presName="bullet5d" presStyleLbl="node1" presStyleIdx="3" presStyleCnt="5"/>
      <dgm:spPr/>
    </dgm:pt>
    <dgm:pt modelId="{BBFE8CF3-6436-4971-A0B4-50E7E914E609}" type="pres">
      <dgm:prSet presAssocID="{4596BDC5-EF40-475A-9703-3C593AD34AE4}" presName="textBox5d" presStyleLbl="revTx" presStyleIdx="3" presStyleCnt="5">
        <dgm:presLayoutVars>
          <dgm:bulletEnabled val="1"/>
        </dgm:presLayoutVars>
      </dgm:prSet>
      <dgm:spPr/>
      <dgm:t>
        <a:bodyPr/>
        <a:lstStyle/>
        <a:p>
          <a:endParaRPr lang="en-US"/>
        </a:p>
      </dgm:t>
    </dgm:pt>
    <dgm:pt modelId="{B0451D2E-4A87-4080-A759-49DD00AFD8D2}" type="pres">
      <dgm:prSet presAssocID="{1CAEF56C-A8E1-475C-89BD-CC291E2DB0B9}" presName="bullet5e" presStyleLbl="node1" presStyleIdx="4" presStyleCnt="5"/>
      <dgm:spPr/>
    </dgm:pt>
    <dgm:pt modelId="{77690F18-4BA1-4912-B368-C8E32EB0FF7E}" type="pres">
      <dgm:prSet presAssocID="{1CAEF56C-A8E1-475C-89BD-CC291E2DB0B9}" presName="textBox5e" presStyleLbl="revTx" presStyleIdx="4" presStyleCnt="5">
        <dgm:presLayoutVars>
          <dgm:bulletEnabled val="1"/>
        </dgm:presLayoutVars>
      </dgm:prSet>
      <dgm:spPr/>
      <dgm:t>
        <a:bodyPr/>
        <a:lstStyle/>
        <a:p>
          <a:endParaRPr lang="en-US"/>
        </a:p>
      </dgm:t>
    </dgm:pt>
  </dgm:ptLst>
  <dgm:cxnLst>
    <dgm:cxn modelId="{A196C35D-1859-4D4D-92EE-3E8E5FCEC3C2}" type="presOf" srcId="{4596BDC5-EF40-475A-9703-3C593AD34AE4}" destId="{BBFE8CF3-6436-4971-A0B4-50E7E914E609}" srcOrd="0" destOrd="0" presId="urn:microsoft.com/office/officeart/2005/8/layout/arrow2"/>
    <dgm:cxn modelId="{DB540B6E-C023-4F30-B128-A3A41C34B330}" srcId="{EF6DEB04-35DE-45F0-9B53-4ADB8B41A2C5}" destId="{2AEBA457-6433-4679-B565-AD4646B2507E}" srcOrd="2" destOrd="0" parTransId="{15056DB6-1ECD-4DFD-8399-CEA45EB36D4E}" sibTransId="{B371613A-3F39-407F-AE8B-DC156837C9EB}"/>
    <dgm:cxn modelId="{FC3C9238-2FC8-456A-B743-E63050CE96FB}" srcId="{EF6DEB04-35DE-45F0-9B53-4ADB8B41A2C5}" destId="{E1BAD97A-D0F8-4E96-B60C-8D20CE7441F7}" srcOrd="0" destOrd="0" parTransId="{E4F41225-E7DA-413C-970E-1594BED76EE3}" sibTransId="{14BC01B2-E3A8-41C5-9828-6B06716EB82E}"/>
    <dgm:cxn modelId="{301A3055-4BF0-40B1-A0C9-0B90848196A6}" srcId="{EF6DEB04-35DE-45F0-9B53-4ADB8B41A2C5}" destId="{4596BDC5-EF40-475A-9703-3C593AD34AE4}" srcOrd="3" destOrd="0" parTransId="{37648F80-94A2-4AF7-A0CD-7835FB10F02D}" sibTransId="{7D9C6BC3-5C68-4A69-8659-68804CBED7EF}"/>
    <dgm:cxn modelId="{2A4E14CD-81C0-405B-9854-D27601838D0A}" type="presOf" srcId="{E1BAD97A-D0F8-4E96-B60C-8D20CE7441F7}" destId="{7E63FCFD-42F8-4210-BEF1-1E33DAA55592}" srcOrd="0" destOrd="0" presId="urn:microsoft.com/office/officeart/2005/8/layout/arrow2"/>
    <dgm:cxn modelId="{34A431AE-83B4-4EFF-84A1-9DAD15F63750}" type="presOf" srcId="{2AEBA457-6433-4679-B565-AD4646B2507E}" destId="{83531552-EDFE-44EA-8A87-37DBF84F8836}" srcOrd="0" destOrd="0" presId="urn:microsoft.com/office/officeart/2005/8/layout/arrow2"/>
    <dgm:cxn modelId="{CB3CA8E9-6C5A-43E4-8B13-EA9F1B8E1B5F}" type="presOf" srcId="{276C5E88-988C-4D3B-BB56-44474BFDB3F6}" destId="{3039B67C-1C6D-4BFC-8744-F659E4E16968}" srcOrd="0" destOrd="0" presId="urn:microsoft.com/office/officeart/2005/8/layout/arrow2"/>
    <dgm:cxn modelId="{0B816839-6A0C-4FE1-829D-3014E5B4B0EF}" type="presOf" srcId="{1CAEF56C-A8E1-475C-89BD-CC291E2DB0B9}" destId="{77690F18-4BA1-4912-B368-C8E32EB0FF7E}" srcOrd="0" destOrd="0" presId="urn:microsoft.com/office/officeart/2005/8/layout/arrow2"/>
    <dgm:cxn modelId="{F674291B-5B03-451D-BB9B-7CFC8BC2D0BD}" srcId="{EF6DEB04-35DE-45F0-9B53-4ADB8B41A2C5}" destId="{1CAEF56C-A8E1-475C-89BD-CC291E2DB0B9}" srcOrd="4" destOrd="0" parTransId="{2C5A28DA-CFD6-4EB3-992C-3EDBA852DC53}" sibTransId="{31D389C8-1EB7-40DE-B62B-CA473AFA5D7D}"/>
    <dgm:cxn modelId="{E39CA257-E253-4F8F-AAB1-7511177FBD25}" srcId="{EF6DEB04-35DE-45F0-9B53-4ADB8B41A2C5}" destId="{276C5E88-988C-4D3B-BB56-44474BFDB3F6}" srcOrd="1" destOrd="0" parTransId="{D1BC6658-0FA1-459E-8C94-0F373ACD9365}" sibTransId="{0A328EB1-D19D-4B4D-9D46-40774FCD5B6B}"/>
    <dgm:cxn modelId="{4BB979E0-D4DE-4DCC-8905-119AD78C3FF3}" type="presOf" srcId="{EF6DEB04-35DE-45F0-9B53-4ADB8B41A2C5}" destId="{B54D97B2-C994-499F-A463-5822AA1160F7}" srcOrd="0" destOrd="0" presId="urn:microsoft.com/office/officeart/2005/8/layout/arrow2"/>
    <dgm:cxn modelId="{5514A30D-89DD-4AAE-8A94-B4C11E4E93BD}" type="presParOf" srcId="{B54D97B2-C994-499F-A463-5822AA1160F7}" destId="{F7AC83B7-FD94-42AD-BA89-480787CCCAB8}" srcOrd="0" destOrd="0" presId="urn:microsoft.com/office/officeart/2005/8/layout/arrow2"/>
    <dgm:cxn modelId="{9030DE01-95AA-4062-BDEC-AA39E12401F8}" type="presParOf" srcId="{B54D97B2-C994-499F-A463-5822AA1160F7}" destId="{8BE17035-1BD3-4366-8812-C603547EEEB9}" srcOrd="1" destOrd="0" presId="urn:microsoft.com/office/officeart/2005/8/layout/arrow2"/>
    <dgm:cxn modelId="{06248AF4-53D0-4DE1-85B3-92A44DFEEA3F}" type="presParOf" srcId="{8BE17035-1BD3-4366-8812-C603547EEEB9}" destId="{5D83DCF7-7E15-4D3D-8F11-5AC90DD66F16}" srcOrd="0" destOrd="0" presId="urn:microsoft.com/office/officeart/2005/8/layout/arrow2"/>
    <dgm:cxn modelId="{AA83BB01-04D9-48C2-BC91-CFD03838D7E2}" type="presParOf" srcId="{8BE17035-1BD3-4366-8812-C603547EEEB9}" destId="{7E63FCFD-42F8-4210-BEF1-1E33DAA55592}" srcOrd="1" destOrd="0" presId="urn:microsoft.com/office/officeart/2005/8/layout/arrow2"/>
    <dgm:cxn modelId="{8D222FBE-9737-43D0-BFAC-3DB9B50CE4B2}" type="presParOf" srcId="{8BE17035-1BD3-4366-8812-C603547EEEB9}" destId="{2A20100A-464E-4F76-86AC-4C979D7F7709}" srcOrd="2" destOrd="0" presId="urn:microsoft.com/office/officeart/2005/8/layout/arrow2"/>
    <dgm:cxn modelId="{1328FE21-CA42-466C-AA8E-8EEBDDB81F4F}" type="presParOf" srcId="{8BE17035-1BD3-4366-8812-C603547EEEB9}" destId="{3039B67C-1C6D-4BFC-8744-F659E4E16968}" srcOrd="3" destOrd="0" presId="urn:microsoft.com/office/officeart/2005/8/layout/arrow2"/>
    <dgm:cxn modelId="{A8C4F515-66FB-4B85-A60F-1A33B6E29963}" type="presParOf" srcId="{8BE17035-1BD3-4366-8812-C603547EEEB9}" destId="{63AEC9B2-AAF8-41E9-A5E3-18B4CA9DE8C6}" srcOrd="4" destOrd="0" presId="urn:microsoft.com/office/officeart/2005/8/layout/arrow2"/>
    <dgm:cxn modelId="{636AEA13-4F6F-493F-A53F-410131C17A5B}" type="presParOf" srcId="{8BE17035-1BD3-4366-8812-C603547EEEB9}" destId="{83531552-EDFE-44EA-8A87-37DBF84F8836}" srcOrd="5" destOrd="0" presId="urn:microsoft.com/office/officeart/2005/8/layout/arrow2"/>
    <dgm:cxn modelId="{8D62B302-CC1E-4794-AB10-B4EBC4FEEDD6}" type="presParOf" srcId="{8BE17035-1BD3-4366-8812-C603547EEEB9}" destId="{93A3A3F5-BE25-4497-9AF2-E694833CD545}" srcOrd="6" destOrd="0" presId="urn:microsoft.com/office/officeart/2005/8/layout/arrow2"/>
    <dgm:cxn modelId="{A4BCAB16-B8AB-4990-9C2D-6F975490F981}" type="presParOf" srcId="{8BE17035-1BD3-4366-8812-C603547EEEB9}" destId="{BBFE8CF3-6436-4971-A0B4-50E7E914E609}" srcOrd="7" destOrd="0" presId="urn:microsoft.com/office/officeart/2005/8/layout/arrow2"/>
    <dgm:cxn modelId="{13A54E2C-EA6C-45FD-8AD4-2BE0420CCBAF}" type="presParOf" srcId="{8BE17035-1BD3-4366-8812-C603547EEEB9}" destId="{B0451D2E-4A87-4080-A759-49DD00AFD8D2}" srcOrd="8" destOrd="0" presId="urn:microsoft.com/office/officeart/2005/8/layout/arrow2"/>
    <dgm:cxn modelId="{38F346E3-8EFD-4C66-B237-D49DD7EA38EC}" type="presParOf" srcId="{8BE17035-1BD3-4366-8812-C603547EEEB9}" destId="{77690F18-4BA1-4912-B368-C8E32EB0FF7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8F157-34A2-419B-9914-418B7D7E17D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D3CA7A9D-0C68-4A7A-BEB3-EDB71060A50F}">
      <dgm:prSet phldrT="[Text]"/>
      <dgm:spPr/>
      <dgm:t>
        <a:bodyPr/>
        <a:lstStyle/>
        <a:p>
          <a:r>
            <a:rPr lang="en-US" dirty="0"/>
            <a:t>In Progress</a:t>
          </a:r>
        </a:p>
      </dgm:t>
    </dgm:pt>
    <dgm:pt modelId="{3B9A9054-D418-4D11-A485-10102A1D2A39}" type="parTrans" cxnId="{72641169-9BA5-408B-ACAE-6AC61876F5A6}">
      <dgm:prSet/>
      <dgm:spPr/>
      <dgm:t>
        <a:bodyPr/>
        <a:lstStyle/>
        <a:p>
          <a:endParaRPr lang="en-US"/>
        </a:p>
      </dgm:t>
    </dgm:pt>
    <dgm:pt modelId="{F224AA52-CE9E-4335-94AD-08C10428DD75}" type="sibTrans" cxnId="{72641169-9BA5-408B-ACAE-6AC61876F5A6}">
      <dgm:prSet/>
      <dgm:spPr/>
      <dgm:t>
        <a:bodyPr/>
        <a:lstStyle/>
        <a:p>
          <a:endParaRPr lang="en-US"/>
        </a:p>
      </dgm:t>
    </dgm:pt>
    <dgm:pt modelId="{B4CE1F39-9746-4C1D-AE75-40B5FCFADEB1}">
      <dgm:prSet phldrT="[Text]"/>
      <dgm:spPr/>
      <dgm:t>
        <a:bodyPr/>
        <a:lstStyle/>
        <a:p>
          <a:r>
            <a:rPr lang="en-US" dirty="0"/>
            <a:t> TSB Subcommittee on 4/16 &amp; Full TSB on 6/12</a:t>
          </a:r>
        </a:p>
      </dgm:t>
    </dgm:pt>
    <dgm:pt modelId="{434F6D88-671F-40E8-87F1-B696FAEBC7F0}" type="parTrans" cxnId="{1E2A78DE-A7EE-48CE-A86E-F92B1FD99982}">
      <dgm:prSet/>
      <dgm:spPr/>
      <dgm:t>
        <a:bodyPr/>
        <a:lstStyle/>
        <a:p>
          <a:endParaRPr lang="en-US"/>
        </a:p>
      </dgm:t>
    </dgm:pt>
    <dgm:pt modelId="{F39C713E-33D4-4681-8749-3EA154EA84DE}" type="sibTrans" cxnId="{1E2A78DE-A7EE-48CE-A86E-F92B1FD99982}">
      <dgm:prSet/>
      <dgm:spPr/>
      <dgm:t>
        <a:bodyPr/>
        <a:lstStyle/>
        <a:p>
          <a:endParaRPr lang="en-US"/>
        </a:p>
      </dgm:t>
    </dgm:pt>
    <dgm:pt modelId="{47377C29-FDBC-47E6-8DF8-CA5AE316E9F4}">
      <dgm:prSet phldrT="[Text]"/>
      <dgm:spPr/>
      <dgm:t>
        <a:bodyPr/>
        <a:lstStyle/>
        <a:p>
          <a:r>
            <a:rPr lang="en-US" dirty="0"/>
            <a:t>Major Overhaul of Policy 121 - IT Investment Approval/Oversight and related </a:t>
          </a:r>
        </a:p>
      </dgm:t>
    </dgm:pt>
    <dgm:pt modelId="{2F763A80-8E85-42B8-B869-428A7B5466F5}" type="parTrans" cxnId="{17454B6A-4DD7-42C7-A383-8292A584A0BE}">
      <dgm:prSet/>
      <dgm:spPr/>
      <dgm:t>
        <a:bodyPr/>
        <a:lstStyle/>
        <a:p>
          <a:endParaRPr lang="en-US"/>
        </a:p>
      </dgm:t>
    </dgm:pt>
    <dgm:pt modelId="{37ABA58D-69A4-4B71-BF45-A948B0792E17}" type="sibTrans" cxnId="{17454B6A-4DD7-42C7-A383-8292A584A0BE}">
      <dgm:prSet/>
      <dgm:spPr/>
      <dgm:t>
        <a:bodyPr/>
        <a:lstStyle/>
        <a:p>
          <a:endParaRPr lang="en-US"/>
        </a:p>
      </dgm:t>
    </dgm:pt>
    <dgm:pt modelId="{59BA67C7-FB9C-43D9-ABB7-237064A2DBDD}">
      <dgm:prSet/>
      <dgm:spPr/>
      <dgm:t>
        <a:bodyPr/>
        <a:lstStyle/>
        <a:p>
          <a:r>
            <a:rPr lang="en-US" dirty="0"/>
            <a:t>Project Quality Assurance (Policy 132 &amp; associated standards)</a:t>
          </a:r>
        </a:p>
      </dgm:t>
    </dgm:pt>
    <dgm:pt modelId="{5AF94CBD-40B9-4B92-8335-C366846223DA}" type="parTrans" cxnId="{AB257806-7B62-4AE2-B3F0-634F60CD54D0}">
      <dgm:prSet/>
      <dgm:spPr/>
      <dgm:t>
        <a:bodyPr/>
        <a:lstStyle/>
        <a:p>
          <a:endParaRPr lang="en-US"/>
        </a:p>
      </dgm:t>
    </dgm:pt>
    <dgm:pt modelId="{C3643E0F-A3C1-4DB2-97A5-BF7E2E627120}" type="sibTrans" cxnId="{AB257806-7B62-4AE2-B3F0-634F60CD54D0}">
      <dgm:prSet/>
      <dgm:spPr/>
      <dgm:t>
        <a:bodyPr/>
        <a:lstStyle/>
        <a:p>
          <a:endParaRPr lang="en-US"/>
        </a:p>
      </dgm:t>
    </dgm:pt>
    <dgm:pt modelId="{A72C1265-C79F-4ABB-8FE6-9C94D134BDE3}">
      <dgm:prSet phldrT="[Text]"/>
      <dgm:spPr/>
      <dgm:t>
        <a:bodyPr/>
        <a:lstStyle/>
        <a:p>
          <a:r>
            <a:rPr lang="en-US" dirty="0"/>
            <a:t>Managing IT Projects (Policy 131)</a:t>
          </a:r>
        </a:p>
      </dgm:t>
    </dgm:pt>
    <dgm:pt modelId="{BFD0CF69-1AC9-430F-A5D5-33ED98602045}" type="parTrans" cxnId="{05652563-B4FC-47A8-9DC3-4D2224FBA8AE}">
      <dgm:prSet/>
      <dgm:spPr/>
      <dgm:t>
        <a:bodyPr/>
        <a:lstStyle/>
        <a:p>
          <a:endParaRPr lang="en-US"/>
        </a:p>
      </dgm:t>
    </dgm:pt>
    <dgm:pt modelId="{120039CE-4521-41FA-BC6A-9F3DE2115210}" type="sibTrans" cxnId="{05652563-B4FC-47A8-9DC3-4D2224FBA8AE}">
      <dgm:prSet/>
      <dgm:spPr/>
      <dgm:t>
        <a:bodyPr/>
        <a:lstStyle/>
        <a:p>
          <a:endParaRPr lang="en-US"/>
        </a:p>
      </dgm:t>
    </dgm:pt>
    <dgm:pt modelId="{4BCF5544-9F71-4B71-AEAC-74245614D7F3}">
      <dgm:prSet phldrT="[Text]"/>
      <dgm:spPr/>
      <dgm:t>
        <a:bodyPr/>
        <a:lstStyle/>
        <a:p>
          <a:r>
            <a:rPr lang="en-US" dirty="0"/>
            <a:t>In the backlog (all due or overdue, no priority assigned yet)</a:t>
          </a:r>
        </a:p>
      </dgm:t>
    </dgm:pt>
    <dgm:pt modelId="{2E37D371-8D1D-467D-A0C6-5A82EB6A6600}" type="parTrans" cxnId="{3F07A1CC-B259-4127-8F32-46DB7925EDC6}">
      <dgm:prSet/>
      <dgm:spPr/>
      <dgm:t>
        <a:bodyPr/>
        <a:lstStyle/>
        <a:p>
          <a:endParaRPr lang="en-US"/>
        </a:p>
      </dgm:t>
    </dgm:pt>
    <dgm:pt modelId="{AF41D726-3E5B-4772-BC13-1C863BFDF265}" type="sibTrans" cxnId="{3F07A1CC-B259-4127-8F32-46DB7925EDC6}">
      <dgm:prSet/>
      <dgm:spPr/>
      <dgm:t>
        <a:bodyPr/>
        <a:lstStyle/>
        <a:p>
          <a:endParaRPr lang="en-US"/>
        </a:p>
      </dgm:t>
    </dgm:pt>
    <dgm:pt modelId="{1E886231-A17E-4D89-84DE-2C6F2A117EC9}">
      <dgm:prSet phldrT="[Text]"/>
      <dgm:spPr/>
      <dgm:t>
        <a:bodyPr/>
        <a:lstStyle/>
        <a:p>
          <a:r>
            <a:rPr lang="en-US" b="1" dirty="0"/>
            <a:t>TSB Subcommittee - May</a:t>
          </a:r>
        </a:p>
      </dgm:t>
    </dgm:pt>
    <dgm:pt modelId="{644DD1A9-CD9C-447B-82B4-7488F5A15CEF}" type="parTrans" cxnId="{94DF1067-FA74-4E3B-9D81-BB62843FCF65}">
      <dgm:prSet/>
      <dgm:spPr/>
      <dgm:t>
        <a:bodyPr/>
        <a:lstStyle/>
        <a:p>
          <a:endParaRPr lang="en-US"/>
        </a:p>
      </dgm:t>
    </dgm:pt>
    <dgm:pt modelId="{D259DF6C-DADE-413F-A056-F7AA8C828132}" type="sibTrans" cxnId="{94DF1067-FA74-4E3B-9D81-BB62843FCF65}">
      <dgm:prSet/>
      <dgm:spPr/>
      <dgm:t>
        <a:bodyPr/>
        <a:lstStyle/>
        <a:p>
          <a:endParaRPr lang="en-US"/>
        </a:p>
      </dgm:t>
    </dgm:pt>
    <dgm:pt modelId="{0FB782BB-9A88-4905-BF9F-93EEE07F8326}">
      <dgm:prSet/>
      <dgm:spPr/>
      <dgm:t>
        <a:bodyPr/>
        <a:lstStyle/>
        <a:p>
          <a:r>
            <a:rPr lang="en-US" dirty="0"/>
            <a:t>Interim Update to Policy 112 &amp; related standards- Managing Information Technology Portfolios</a:t>
          </a:r>
        </a:p>
      </dgm:t>
    </dgm:pt>
    <dgm:pt modelId="{A5AA6DEF-0851-4607-A7CD-B42D64BD9C14}" type="parTrans" cxnId="{65EB47C6-1374-47DD-8E60-CB1F0C3A1450}">
      <dgm:prSet/>
      <dgm:spPr/>
      <dgm:t>
        <a:bodyPr/>
        <a:lstStyle/>
        <a:p>
          <a:endParaRPr lang="en-US"/>
        </a:p>
      </dgm:t>
    </dgm:pt>
    <dgm:pt modelId="{0C954601-E6C7-4F52-82ED-621AAED8EC0C}" type="sibTrans" cxnId="{65EB47C6-1374-47DD-8E60-CB1F0C3A1450}">
      <dgm:prSet/>
      <dgm:spPr/>
      <dgm:t>
        <a:bodyPr/>
        <a:lstStyle/>
        <a:p>
          <a:endParaRPr lang="en-US"/>
        </a:p>
      </dgm:t>
    </dgm:pt>
    <dgm:pt modelId="{91862423-41AF-4208-9CCE-E984FAEB3FDF}">
      <dgm:prSet/>
      <dgm:spPr/>
      <dgm:t>
        <a:bodyPr/>
        <a:lstStyle/>
        <a:p>
          <a:r>
            <a:rPr lang="en-US" dirty="0"/>
            <a:t>Accessibility (Policy 188)</a:t>
          </a:r>
        </a:p>
      </dgm:t>
    </dgm:pt>
    <dgm:pt modelId="{66083083-0E8F-4D19-879F-70C5EB2462A3}" type="parTrans" cxnId="{87A6D80A-F5BA-43AB-B4DB-44E6806F7043}">
      <dgm:prSet/>
      <dgm:spPr/>
      <dgm:t>
        <a:bodyPr/>
        <a:lstStyle/>
        <a:p>
          <a:endParaRPr lang="en-US"/>
        </a:p>
      </dgm:t>
    </dgm:pt>
    <dgm:pt modelId="{21D12A4F-DB4A-4273-8072-1829FE8430FD}" type="sibTrans" cxnId="{87A6D80A-F5BA-43AB-B4DB-44E6806F7043}">
      <dgm:prSet/>
      <dgm:spPr/>
      <dgm:t>
        <a:bodyPr/>
        <a:lstStyle/>
        <a:p>
          <a:endParaRPr lang="en-US"/>
        </a:p>
      </dgm:t>
    </dgm:pt>
    <dgm:pt modelId="{AA891B1E-3BB1-4779-A58B-F21E80E13F46}">
      <dgm:prSet/>
      <dgm:spPr/>
      <dgm:t>
        <a:bodyPr/>
        <a:lstStyle/>
        <a:p>
          <a:r>
            <a:rPr lang="en-US" dirty="0"/>
            <a:t>New Radio related policy/standards</a:t>
          </a:r>
        </a:p>
      </dgm:t>
    </dgm:pt>
    <dgm:pt modelId="{A08B1C28-1EC4-402C-B3B7-61FDD229AA64}" type="parTrans" cxnId="{9BC81E08-C998-400E-A317-B722B0AA8712}">
      <dgm:prSet/>
      <dgm:spPr/>
      <dgm:t>
        <a:bodyPr/>
        <a:lstStyle/>
        <a:p>
          <a:endParaRPr lang="en-US"/>
        </a:p>
      </dgm:t>
    </dgm:pt>
    <dgm:pt modelId="{BCB6158D-D48D-4BC9-83E2-6357CBB2F630}" type="sibTrans" cxnId="{9BC81E08-C998-400E-A317-B722B0AA8712}">
      <dgm:prSet/>
      <dgm:spPr/>
      <dgm:t>
        <a:bodyPr/>
        <a:lstStyle/>
        <a:p>
          <a:endParaRPr lang="en-US"/>
        </a:p>
      </dgm:t>
    </dgm:pt>
    <dgm:pt modelId="{19557360-E949-476E-BFD2-32DBF6290515}">
      <dgm:prSet phldrT="[Text]"/>
      <dgm:spPr/>
      <dgm:t>
        <a:bodyPr/>
        <a:lstStyle/>
        <a:p>
          <a:r>
            <a:rPr lang="en-US" dirty="0"/>
            <a:t>Technology Policies &amp; Standards (Policy 101)</a:t>
          </a:r>
        </a:p>
      </dgm:t>
    </dgm:pt>
    <dgm:pt modelId="{CF17E862-9B17-4472-9F3D-6C4ACBEA9C09}" type="parTrans" cxnId="{216FBCE8-C446-4541-A2CD-E0C2D5DDF638}">
      <dgm:prSet/>
      <dgm:spPr/>
      <dgm:t>
        <a:bodyPr/>
        <a:lstStyle/>
        <a:p>
          <a:endParaRPr lang="en-US"/>
        </a:p>
      </dgm:t>
    </dgm:pt>
    <dgm:pt modelId="{F17FD13C-003F-45FD-83F0-01AA3D7932C7}" type="sibTrans" cxnId="{216FBCE8-C446-4541-A2CD-E0C2D5DDF638}">
      <dgm:prSet/>
      <dgm:spPr/>
      <dgm:t>
        <a:bodyPr/>
        <a:lstStyle/>
        <a:p>
          <a:endParaRPr lang="en-US"/>
        </a:p>
      </dgm:t>
    </dgm:pt>
    <dgm:pt modelId="{7C8D5C19-B876-4E1A-A8F2-744292EC4584}">
      <dgm:prSet/>
      <dgm:spPr/>
      <dgm:t>
        <a:bodyPr/>
        <a:lstStyle/>
        <a:p>
          <a:r>
            <a:rPr lang="en-US" dirty="0"/>
            <a:t>New Administrative/Financial Systems Approval Policy</a:t>
          </a:r>
        </a:p>
      </dgm:t>
    </dgm:pt>
    <dgm:pt modelId="{A8136EB3-00F4-4C65-8479-4471884BCF12}" type="parTrans" cxnId="{93CE52FC-B016-44F6-9FB5-3DD2DD9955C1}">
      <dgm:prSet/>
      <dgm:spPr/>
      <dgm:t>
        <a:bodyPr/>
        <a:lstStyle/>
        <a:p>
          <a:endParaRPr lang="en-US"/>
        </a:p>
      </dgm:t>
    </dgm:pt>
    <dgm:pt modelId="{E7EA38EA-44FA-484B-9476-B96F81D4C714}" type="sibTrans" cxnId="{93CE52FC-B016-44F6-9FB5-3DD2DD9955C1}">
      <dgm:prSet/>
      <dgm:spPr/>
      <dgm:t>
        <a:bodyPr/>
        <a:lstStyle/>
        <a:p>
          <a:endParaRPr lang="en-US"/>
        </a:p>
      </dgm:t>
    </dgm:pt>
    <dgm:pt modelId="{337C0EDF-46C3-4D49-9299-0AC0E8EB6330}">
      <dgm:prSet/>
      <dgm:spPr/>
      <dgm:t>
        <a:bodyPr/>
        <a:lstStyle/>
        <a:p>
          <a:r>
            <a:rPr lang="en-US" dirty="0"/>
            <a:t>Policy 103 - Waiver Requests (update &amp; sunset review)</a:t>
          </a:r>
        </a:p>
      </dgm:t>
    </dgm:pt>
    <dgm:pt modelId="{816435FB-02CA-49F9-B284-0F0E7935F256}" type="parTrans" cxnId="{04839E1F-3EC9-487B-991C-E0F113CE3A01}">
      <dgm:prSet/>
      <dgm:spPr/>
      <dgm:t>
        <a:bodyPr/>
        <a:lstStyle/>
        <a:p>
          <a:endParaRPr lang="en-US"/>
        </a:p>
      </dgm:t>
    </dgm:pt>
    <dgm:pt modelId="{32B250E4-58AB-401B-9E67-51B77274378E}" type="sibTrans" cxnId="{04839E1F-3EC9-487B-991C-E0F113CE3A01}">
      <dgm:prSet/>
      <dgm:spPr/>
      <dgm:t>
        <a:bodyPr/>
        <a:lstStyle/>
        <a:p>
          <a:endParaRPr lang="en-US"/>
        </a:p>
      </dgm:t>
    </dgm:pt>
    <dgm:pt modelId="{D55B5ECF-990E-48D6-82B4-017FC3B72D4F}">
      <dgm:prSet/>
      <dgm:spPr/>
      <dgm:t>
        <a:bodyPr/>
        <a:lstStyle/>
        <a:p>
          <a:r>
            <a:rPr lang="en-US" dirty="0"/>
            <a:t>Rescind five SOA &amp; Integration (Standards 183.10.10 through 183.30.30) (sunset review) </a:t>
          </a:r>
        </a:p>
      </dgm:t>
    </dgm:pt>
    <dgm:pt modelId="{76EC6182-7E09-4047-99E7-3AAD1AFCCAA8}" type="parTrans" cxnId="{9F78C2B8-87AC-4006-891B-B81A17DC5F1D}">
      <dgm:prSet/>
      <dgm:spPr/>
      <dgm:t>
        <a:bodyPr/>
        <a:lstStyle/>
        <a:p>
          <a:endParaRPr lang="en-US"/>
        </a:p>
      </dgm:t>
    </dgm:pt>
    <dgm:pt modelId="{24CF50F1-7F34-4FD2-B46F-FB82BE9F45F9}" type="sibTrans" cxnId="{9F78C2B8-87AC-4006-891B-B81A17DC5F1D}">
      <dgm:prSet/>
      <dgm:spPr/>
      <dgm:t>
        <a:bodyPr/>
        <a:lstStyle/>
        <a:p>
          <a:endParaRPr lang="en-US"/>
        </a:p>
      </dgm:t>
    </dgm:pt>
    <dgm:pt modelId="{815D5078-9F8E-4BE3-ACF2-C30249B588FF}">
      <dgm:prSet/>
      <dgm:spPr/>
      <dgm:t>
        <a:bodyPr/>
        <a:lstStyle/>
        <a:p>
          <a:r>
            <a:rPr lang="en-US" dirty="0"/>
            <a:t>Policy 143 - IT Security Incident Communication (update &amp; sunset review)</a:t>
          </a:r>
        </a:p>
      </dgm:t>
    </dgm:pt>
    <dgm:pt modelId="{FE7C2FFB-CB0D-46F3-964E-CD64888D2174}" type="parTrans" cxnId="{F88377E0-EEFD-4386-B559-0DD5E7864A2D}">
      <dgm:prSet/>
      <dgm:spPr/>
      <dgm:t>
        <a:bodyPr/>
        <a:lstStyle/>
        <a:p>
          <a:endParaRPr lang="en-US"/>
        </a:p>
      </dgm:t>
    </dgm:pt>
    <dgm:pt modelId="{85400797-7607-4D74-9490-E3B512CB9826}" type="sibTrans" cxnId="{F88377E0-EEFD-4386-B559-0DD5E7864A2D}">
      <dgm:prSet/>
      <dgm:spPr/>
      <dgm:t>
        <a:bodyPr/>
        <a:lstStyle/>
        <a:p>
          <a:endParaRPr lang="en-US"/>
        </a:p>
      </dgm:t>
    </dgm:pt>
    <dgm:pt modelId="{9EC77914-FECC-4FA1-AE64-C25CB33F794A}">
      <dgm:prSet/>
      <dgm:spPr/>
      <dgm:t>
        <a:bodyPr/>
        <a:lstStyle/>
        <a:p>
          <a:r>
            <a:rPr lang="en-US" dirty="0"/>
            <a:t>GIS Data  Policy &amp; Standards (160/161 Series)</a:t>
          </a:r>
        </a:p>
      </dgm:t>
    </dgm:pt>
    <dgm:pt modelId="{6E66F2B3-411E-472B-9EB4-AD188DF0DB50}" type="parTrans" cxnId="{97E37C9E-3208-43F5-ACC5-E3F4380F6437}">
      <dgm:prSet/>
      <dgm:spPr/>
      <dgm:t>
        <a:bodyPr/>
        <a:lstStyle/>
        <a:p>
          <a:endParaRPr lang="en-US"/>
        </a:p>
      </dgm:t>
    </dgm:pt>
    <dgm:pt modelId="{6F4B5530-2C9E-4946-A775-15FB2A930C00}" type="sibTrans" cxnId="{97E37C9E-3208-43F5-ACC5-E3F4380F6437}">
      <dgm:prSet/>
      <dgm:spPr/>
      <dgm:t>
        <a:bodyPr/>
        <a:lstStyle/>
        <a:p>
          <a:endParaRPr lang="en-US"/>
        </a:p>
      </dgm:t>
    </dgm:pt>
    <dgm:pt modelId="{BB5F1E57-21B8-4D03-BFD7-8ACBED2BB0B0}">
      <dgm:prSet/>
      <dgm:spPr/>
      <dgm:t>
        <a:bodyPr/>
        <a:lstStyle/>
        <a:p>
          <a:r>
            <a:rPr lang="en-US" dirty="0"/>
            <a:t> Non-GIS Data standards (Standards 187.1 - Metadata Standard, 182.10.10 - Enterprise Data Standard Framework &amp; 182.10.20 - Data Registry plus develop overall strategy)</a:t>
          </a:r>
        </a:p>
      </dgm:t>
    </dgm:pt>
    <dgm:pt modelId="{085529E4-2484-4625-B316-922677E85BBD}" type="parTrans" cxnId="{E18E6F00-ACB2-4CE8-BFF5-AC85EF3EFB6C}">
      <dgm:prSet/>
      <dgm:spPr/>
      <dgm:t>
        <a:bodyPr/>
        <a:lstStyle/>
        <a:p>
          <a:endParaRPr lang="en-US"/>
        </a:p>
      </dgm:t>
    </dgm:pt>
    <dgm:pt modelId="{C253E744-FB61-44C4-8324-C15A037CC828}" type="sibTrans" cxnId="{E18E6F00-ACB2-4CE8-BFF5-AC85EF3EFB6C}">
      <dgm:prSet/>
      <dgm:spPr/>
      <dgm:t>
        <a:bodyPr/>
        <a:lstStyle/>
        <a:p>
          <a:endParaRPr lang="en-US"/>
        </a:p>
      </dgm:t>
    </dgm:pt>
    <dgm:pt modelId="{B3C55DC1-4920-4D28-9F7B-560E5540E2A6}">
      <dgm:prSet/>
      <dgm:spPr/>
      <dgm:t>
        <a:bodyPr/>
        <a:lstStyle/>
        <a:p>
          <a:r>
            <a:rPr lang="en-US" dirty="0"/>
            <a:t>PC Procurement Policy (Policy 201)</a:t>
          </a:r>
        </a:p>
      </dgm:t>
    </dgm:pt>
    <dgm:pt modelId="{A5C8E423-2F2B-4C40-92BB-C3FCF0F14FE0}" type="parTrans" cxnId="{AD14095C-4B6F-419F-B514-72EEBCDBA537}">
      <dgm:prSet/>
      <dgm:spPr/>
      <dgm:t>
        <a:bodyPr/>
        <a:lstStyle/>
        <a:p>
          <a:endParaRPr lang="en-US"/>
        </a:p>
      </dgm:t>
    </dgm:pt>
    <dgm:pt modelId="{FC3877DC-E27D-45FB-85BE-3301E7FFDDDA}" type="sibTrans" cxnId="{AD14095C-4B6F-419F-B514-72EEBCDBA537}">
      <dgm:prSet/>
      <dgm:spPr/>
      <dgm:t>
        <a:bodyPr/>
        <a:lstStyle/>
        <a:p>
          <a:endParaRPr lang="en-US"/>
        </a:p>
      </dgm:t>
    </dgm:pt>
    <dgm:pt modelId="{01A2CAF4-B78E-42F8-9E03-32A70A4DD0AD}">
      <dgm:prSet/>
      <dgm:spPr/>
      <dgm:t>
        <a:bodyPr/>
        <a:lstStyle/>
        <a:p>
          <a:r>
            <a:rPr lang="en-US" dirty="0"/>
            <a:t>Innovation Policy (Policy 202)</a:t>
          </a:r>
        </a:p>
      </dgm:t>
    </dgm:pt>
    <dgm:pt modelId="{770692CA-6A84-462F-8392-52C7DD91E9B0}" type="parTrans" cxnId="{01E337C1-F07B-436B-83C4-0D82D29A02B2}">
      <dgm:prSet/>
      <dgm:spPr/>
      <dgm:t>
        <a:bodyPr/>
        <a:lstStyle/>
        <a:p>
          <a:endParaRPr lang="en-US"/>
        </a:p>
      </dgm:t>
    </dgm:pt>
    <dgm:pt modelId="{2FAFF996-CD56-41DB-A519-3ECA13BEDA25}" type="sibTrans" cxnId="{01E337C1-F07B-436B-83C4-0D82D29A02B2}">
      <dgm:prSet/>
      <dgm:spPr/>
      <dgm:t>
        <a:bodyPr/>
        <a:lstStyle/>
        <a:p>
          <a:endParaRPr lang="en-US"/>
        </a:p>
      </dgm:t>
    </dgm:pt>
    <dgm:pt modelId="{208ADBD7-1B95-4A0A-871F-43BD1BAEDE42}">
      <dgm:prSet/>
      <dgm:spPr/>
      <dgm:t>
        <a:bodyPr/>
        <a:lstStyle/>
        <a:p>
          <a:r>
            <a:rPr lang="en-US" dirty="0"/>
            <a:t>Domain Naming Standard (Standard 171.10)</a:t>
          </a:r>
        </a:p>
      </dgm:t>
    </dgm:pt>
    <dgm:pt modelId="{41A297F6-AEA4-469A-9BAE-91874AD7E59C}" type="parTrans" cxnId="{F1E56086-05A7-45B7-96E4-C6A02A680AEE}">
      <dgm:prSet/>
      <dgm:spPr/>
      <dgm:t>
        <a:bodyPr/>
        <a:lstStyle/>
        <a:p>
          <a:endParaRPr lang="en-US"/>
        </a:p>
      </dgm:t>
    </dgm:pt>
    <dgm:pt modelId="{8CF8992D-0093-4B25-8957-14C7EF1B0BEE}" type="sibTrans" cxnId="{F1E56086-05A7-45B7-96E4-C6A02A680AEE}">
      <dgm:prSet/>
      <dgm:spPr/>
      <dgm:t>
        <a:bodyPr/>
        <a:lstStyle/>
        <a:p>
          <a:endParaRPr lang="en-US"/>
        </a:p>
      </dgm:t>
    </dgm:pt>
    <dgm:pt modelId="{055ADA0C-5082-4175-8039-D8D08098BE51}">
      <dgm:prSet/>
      <dgm:spPr/>
      <dgm:t>
        <a:bodyPr/>
        <a:lstStyle/>
        <a:p>
          <a:r>
            <a:rPr lang="en-US" dirty="0"/>
            <a:t>IT Security Policy (Policy 141)</a:t>
          </a:r>
        </a:p>
      </dgm:t>
    </dgm:pt>
    <dgm:pt modelId="{01156C33-787C-4AFD-BBCE-566BBD4F679A}" type="parTrans" cxnId="{B0284004-6153-42CC-88F0-E6627F01BF6D}">
      <dgm:prSet/>
      <dgm:spPr/>
      <dgm:t>
        <a:bodyPr/>
        <a:lstStyle/>
        <a:p>
          <a:endParaRPr lang="en-US"/>
        </a:p>
      </dgm:t>
    </dgm:pt>
    <dgm:pt modelId="{14C79604-5084-4BC3-B38B-247DBC5D0DE2}" type="sibTrans" cxnId="{B0284004-6153-42CC-88F0-E6627F01BF6D}">
      <dgm:prSet/>
      <dgm:spPr/>
      <dgm:t>
        <a:bodyPr/>
        <a:lstStyle/>
        <a:p>
          <a:endParaRPr lang="en-US"/>
        </a:p>
      </dgm:t>
    </dgm:pt>
    <dgm:pt modelId="{1187A1C6-FD39-4C53-BAEA-8F1A2ABCF7B7}">
      <dgm:prSet/>
      <dgm:spPr/>
      <dgm:t>
        <a:bodyPr/>
        <a:lstStyle/>
        <a:p>
          <a:r>
            <a:rPr lang="en-US" dirty="0"/>
            <a:t>Email naming standard (Standard 182.20.1)</a:t>
          </a:r>
        </a:p>
      </dgm:t>
    </dgm:pt>
    <dgm:pt modelId="{E96D97DA-2047-416F-9401-E3C9075BD483}" type="parTrans" cxnId="{78C35724-8936-41F1-B62F-A48F917539EA}">
      <dgm:prSet/>
      <dgm:spPr/>
      <dgm:t>
        <a:bodyPr/>
        <a:lstStyle/>
        <a:p>
          <a:endParaRPr lang="en-US"/>
        </a:p>
      </dgm:t>
    </dgm:pt>
    <dgm:pt modelId="{8D7392C7-C437-40A8-9412-A7FD70D5DC48}" type="sibTrans" cxnId="{78C35724-8936-41F1-B62F-A48F917539EA}">
      <dgm:prSet/>
      <dgm:spPr/>
      <dgm:t>
        <a:bodyPr/>
        <a:lstStyle/>
        <a:p>
          <a:endParaRPr lang="en-US"/>
        </a:p>
      </dgm:t>
    </dgm:pt>
    <dgm:pt modelId="{1422A635-26BA-4C60-835B-2050E1DFC54B}">
      <dgm:prSet/>
      <dgm:spPr/>
      <dgm:t>
        <a:bodyPr/>
        <a:lstStyle/>
        <a:p>
          <a:r>
            <a:rPr lang="en-US" dirty="0"/>
            <a:t>Identity Management (Standard 183.20.10)</a:t>
          </a:r>
        </a:p>
      </dgm:t>
    </dgm:pt>
    <dgm:pt modelId="{6744A23B-B588-476D-8FB9-DBBC3B2C6BD6}" type="parTrans" cxnId="{407A8B13-7A35-4A58-A6F2-57317ED8C050}">
      <dgm:prSet/>
      <dgm:spPr/>
      <dgm:t>
        <a:bodyPr/>
        <a:lstStyle/>
        <a:p>
          <a:endParaRPr lang="en-US"/>
        </a:p>
      </dgm:t>
    </dgm:pt>
    <dgm:pt modelId="{AD8DDB4D-1274-4B4D-9D14-EDA5EB55F386}" type="sibTrans" cxnId="{407A8B13-7A35-4A58-A6F2-57317ED8C050}">
      <dgm:prSet/>
      <dgm:spPr/>
      <dgm:t>
        <a:bodyPr/>
        <a:lstStyle/>
        <a:p>
          <a:endParaRPr lang="en-US"/>
        </a:p>
      </dgm:t>
    </dgm:pt>
    <dgm:pt modelId="{3286DE4E-289C-4760-838E-B6C774B58E24}">
      <dgm:prSet phldrT="[Text]"/>
      <dgm:spPr/>
      <dgm:t>
        <a:bodyPr/>
        <a:lstStyle/>
        <a:p>
          <a:r>
            <a:rPr lang="en-US" dirty="0"/>
            <a:t>Major Overhaul of Portfolio Management &amp; Strategic Planning (Policy 111, 112 &amp; 114)</a:t>
          </a:r>
        </a:p>
      </dgm:t>
    </dgm:pt>
    <dgm:pt modelId="{468621C7-0EA2-4AB8-85EB-15FBCD8A7C18}" type="parTrans" cxnId="{BC742B83-1186-461F-BD26-CD6302D99064}">
      <dgm:prSet/>
      <dgm:spPr/>
      <dgm:t>
        <a:bodyPr/>
        <a:lstStyle/>
        <a:p>
          <a:endParaRPr lang="en-US"/>
        </a:p>
      </dgm:t>
    </dgm:pt>
    <dgm:pt modelId="{AC401707-BB86-4575-93BB-768076A07832}" type="sibTrans" cxnId="{BC742B83-1186-461F-BD26-CD6302D99064}">
      <dgm:prSet/>
      <dgm:spPr/>
      <dgm:t>
        <a:bodyPr/>
        <a:lstStyle/>
        <a:p>
          <a:endParaRPr lang="en-US"/>
        </a:p>
      </dgm:t>
    </dgm:pt>
    <dgm:pt modelId="{89A2C6B4-4C42-4DEE-B4F0-11EDC471F1F4}">
      <dgm:prSet/>
      <dgm:spPr/>
      <dgm:t>
        <a:bodyPr/>
        <a:lstStyle/>
        <a:p>
          <a:r>
            <a:rPr lang="en-US" dirty="0"/>
            <a:t>Rewritten Policy 191 - Mobile Device Policy (tentative)</a:t>
          </a:r>
        </a:p>
      </dgm:t>
    </dgm:pt>
    <dgm:pt modelId="{AD334E20-EA58-4998-B6F2-F3CADFF953F0}" type="parTrans" cxnId="{B93ADF36-E780-4144-A88F-7D9439E2D80A}">
      <dgm:prSet/>
      <dgm:spPr/>
      <dgm:t>
        <a:bodyPr/>
        <a:lstStyle/>
        <a:p>
          <a:endParaRPr lang="en-US"/>
        </a:p>
      </dgm:t>
    </dgm:pt>
    <dgm:pt modelId="{D4B780BC-561F-499A-B5FB-99DE4D1797F9}" type="sibTrans" cxnId="{B93ADF36-E780-4144-A88F-7D9439E2D80A}">
      <dgm:prSet/>
      <dgm:spPr/>
      <dgm:t>
        <a:bodyPr/>
        <a:lstStyle/>
        <a:p>
          <a:endParaRPr lang="en-US"/>
        </a:p>
      </dgm:t>
    </dgm:pt>
    <dgm:pt modelId="{1FDC232E-7779-494E-B3A1-7959DB516D11}">
      <dgm:prSet/>
      <dgm:spPr/>
      <dgm:t>
        <a:bodyPr/>
        <a:lstStyle/>
        <a:p>
          <a:r>
            <a:rPr lang="en-US" dirty="0"/>
            <a:t>Minor Update to Policy 121 - Approval &amp; Oversight Policy</a:t>
          </a:r>
        </a:p>
      </dgm:t>
    </dgm:pt>
    <dgm:pt modelId="{ECDD14B3-CEFC-4EBD-A261-D6A76664EB48}" type="parTrans" cxnId="{370DE9A7-8E84-4AAC-84E8-EF8924FE4FB3}">
      <dgm:prSet/>
      <dgm:spPr/>
      <dgm:t>
        <a:bodyPr/>
        <a:lstStyle/>
        <a:p>
          <a:endParaRPr lang="en-US"/>
        </a:p>
      </dgm:t>
    </dgm:pt>
    <dgm:pt modelId="{0F889AE4-3253-4538-AA5E-2F9B00D0DB8F}" type="sibTrans" cxnId="{370DE9A7-8E84-4AAC-84E8-EF8924FE4FB3}">
      <dgm:prSet/>
      <dgm:spPr/>
      <dgm:t>
        <a:bodyPr/>
        <a:lstStyle/>
        <a:p>
          <a:endParaRPr lang="en-US"/>
        </a:p>
      </dgm:t>
    </dgm:pt>
    <dgm:pt modelId="{13BE8DA3-34D4-49D2-886A-32D58D53A6EF}">
      <dgm:prSet/>
      <dgm:spPr/>
      <dgm:t>
        <a:bodyPr/>
        <a:lstStyle/>
        <a:p>
          <a:r>
            <a:rPr lang="en-US" b="1" dirty="0"/>
            <a:t>Finalize &amp; Schedule for TSB Subcommittee</a:t>
          </a:r>
        </a:p>
      </dgm:t>
    </dgm:pt>
    <dgm:pt modelId="{AAAD7C89-48EE-47AC-A989-83CA607EDCD2}" type="parTrans" cxnId="{55C0E062-39D9-4DE4-B545-AEC6E4094257}">
      <dgm:prSet/>
      <dgm:spPr/>
      <dgm:t>
        <a:bodyPr/>
        <a:lstStyle/>
        <a:p>
          <a:endParaRPr lang="en-US"/>
        </a:p>
      </dgm:t>
    </dgm:pt>
    <dgm:pt modelId="{1BDB9738-6F25-4CF2-B066-C05ED9F6865C}" type="sibTrans" cxnId="{55C0E062-39D9-4DE4-B545-AEC6E4094257}">
      <dgm:prSet/>
      <dgm:spPr/>
      <dgm:t>
        <a:bodyPr/>
        <a:lstStyle/>
        <a:p>
          <a:endParaRPr lang="en-US"/>
        </a:p>
      </dgm:t>
    </dgm:pt>
    <dgm:pt modelId="{5AB34568-B70A-4377-8FB2-0098C6865D1D}" type="pres">
      <dgm:prSet presAssocID="{01D8F157-34A2-419B-9914-418B7D7E17D8}" presName="Name0" presStyleCnt="0">
        <dgm:presLayoutVars>
          <dgm:dir/>
          <dgm:animLvl val="lvl"/>
          <dgm:resizeHandles val="exact"/>
        </dgm:presLayoutVars>
      </dgm:prSet>
      <dgm:spPr/>
      <dgm:t>
        <a:bodyPr/>
        <a:lstStyle/>
        <a:p>
          <a:endParaRPr lang="en-US"/>
        </a:p>
      </dgm:t>
    </dgm:pt>
    <dgm:pt modelId="{42556780-1CB0-455E-8964-CC2DC4CF2E1A}" type="pres">
      <dgm:prSet presAssocID="{B4CE1F39-9746-4C1D-AE75-40B5FCFADEB1}" presName="composite" presStyleCnt="0"/>
      <dgm:spPr/>
    </dgm:pt>
    <dgm:pt modelId="{71139715-610E-4C59-9D2D-9C54AA8D2330}" type="pres">
      <dgm:prSet presAssocID="{B4CE1F39-9746-4C1D-AE75-40B5FCFADEB1}" presName="parTx" presStyleLbl="alignNode1" presStyleIdx="0" presStyleCnt="3">
        <dgm:presLayoutVars>
          <dgm:chMax val="0"/>
          <dgm:chPref val="0"/>
          <dgm:bulletEnabled val="1"/>
        </dgm:presLayoutVars>
      </dgm:prSet>
      <dgm:spPr/>
      <dgm:t>
        <a:bodyPr/>
        <a:lstStyle/>
        <a:p>
          <a:endParaRPr lang="en-US"/>
        </a:p>
      </dgm:t>
    </dgm:pt>
    <dgm:pt modelId="{9C73A940-38A5-4BE3-8F87-DD37EBFC1F9C}" type="pres">
      <dgm:prSet presAssocID="{B4CE1F39-9746-4C1D-AE75-40B5FCFADEB1}" presName="desTx" presStyleLbl="alignAccFollowNode1" presStyleIdx="0" presStyleCnt="3">
        <dgm:presLayoutVars>
          <dgm:bulletEnabled val="1"/>
        </dgm:presLayoutVars>
      </dgm:prSet>
      <dgm:spPr/>
      <dgm:t>
        <a:bodyPr/>
        <a:lstStyle/>
        <a:p>
          <a:endParaRPr lang="en-US"/>
        </a:p>
      </dgm:t>
    </dgm:pt>
    <dgm:pt modelId="{645FF3AB-FF35-4A68-A2C7-48A71AB0BD6C}" type="pres">
      <dgm:prSet presAssocID="{F39C713E-33D4-4681-8749-3EA154EA84DE}" presName="space" presStyleCnt="0"/>
      <dgm:spPr/>
    </dgm:pt>
    <dgm:pt modelId="{ADC24D68-F4ED-41A2-921F-0008F3AD77D8}" type="pres">
      <dgm:prSet presAssocID="{D3CA7A9D-0C68-4A7A-BEB3-EDB71060A50F}" presName="composite" presStyleCnt="0"/>
      <dgm:spPr/>
    </dgm:pt>
    <dgm:pt modelId="{90E93331-B66E-4D50-8632-F54BFA722E48}" type="pres">
      <dgm:prSet presAssocID="{D3CA7A9D-0C68-4A7A-BEB3-EDB71060A50F}" presName="parTx" presStyleLbl="alignNode1" presStyleIdx="1" presStyleCnt="3">
        <dgm:presLayoutVars>
          <dgm:chMax val="0"/>
          <dgm:chPref val="0"/>
          <dgm:bulletEnabled val="1"/>
        </dgm:presLayoutVars>
      </dgm:prSet>
      <dgm:spPr/>
      <dgm:t>
        <a:bodyPr/>
        <a:lstStyle/>
        <a:p>
          <a:endParaRPr lang="en-US"/>
        </a:p>
      </dgm:t>
    </dgm:pt>
    <dgm:pt modelId="{151053C9-398E-4369-A2C7-2AE9561BE193}" type="pres">
      <dgm:prSet presAssocID="{D3CA7A9D-0C68-4A7A-BEB3-EDB71060A50F}" presName="desTx" presStyleLbl="alignAccFollowNode1" presStyleIdx="1" presStyleCnt="3">
        <dgm:presLayoutVars>
          <dgm:bulletEnabled val="1"/>
        </dgm:presLayoutVars>
      </dgm:prSet>
      <dgm:spPr/>
      <dgm:t>
        <a:bodyPr/>
        <a:lstStyle/>
        <a:p>
          <a:endParaRPr lang="en-US"/>
        </a:p>
      </dgm:t>
    </dgm:pt>
    <dgm:pt modelId="{2F2A2835-866C-47EB-87F6-EF3D6D681349}" type="pres">
      <dgm:prSet presAssocID="{F224AA52-CE9E-4335-94AD-08C10428DD75}" presName="space" presStyleCnt="0"/>
      <dgm:spPr/>
    </dgm:pt>
    <dgm:pt modelId="{38844375-4936-42F4-B90A-488450DB7492}" type="pres">
      <dgm:prSet presAssocID="{4BCF5544-9F71-4B71-AEAC-74245614D7F3}" presName="composite" presStyleCnt="0"/>
      <dgm:spPr/>
    </dgm:pt>
    <dgm:pt modelId="{DA7BEEA5-3E6E-4A20-A26D-288AB7291405}" type="pres">
      <dgm:prSet presAssocID="{4BCF5544-9F71-4B71-AEAC-74245614D7F3}" presName="parTx" presStyleLbl="alignNode1" presStyleIdx="2" presStyleCnt="3">
        <dgm:presLayoutVars>
          <dgm:chMax val="0"/>
          <dgm:chPref val="0"/>
          <dgm:bulletEnabled val="1"/>
        </dgm:presLayoutVars>
      </dgm:prSet>
      <dgm:spPr/>
      <dgm:t>
        <a:bodyPr/>
        <a:lstStyle/>
        <a:p>
          <a:endParaRPr lang="en-US"/>
        </a:p>
      </dgm:t>
    </dgm:pt>
    <dgm:pt modelId="{70DA78C2-3A59-4AA3-B92B-84706EC8DACA}" type="pres">
      <dgm:prSet presAssocID="{4BCF5544-9F71-4B71-AEAC-74245614D7F3}" presName="desTx" presStyleLbl="alignAccFollowNode1" presStyleIdx="2" presStyleCnt="3">
        <dgm:presLayoutVars>
          <dgm:bulletEnabled val="1"/>
        </dgm:presLayoutVars>
      </dgm:prSet>
      <dgm:spPr/>
      <dgm:t>
        <a:bodyPr/>
        <a:lstStyle/>
        <a:p>
          <a:endParaRPr lang="en-US"/>
        </a:p>
      </dgm:t>
    </dgm:pt>
  </dgm:ptLst>
  <dgm:cxnLst>
    <dgm:cxn modelId="{B0284004-6153-42CC-88F0-E6627F01BF6D}" srcId="{4BCF5544-9F71-4B71-AEAC-74245614D7F3}" destId="{055ADA0C-5082-4175-8039-D8D08098BE51}" srcOrd="5" destOrd="0" parTransId="{01156C33-787C-4AFD-BBCE-566BBD4F679A}" sibTransId="{14C79604-5084-4BC3-B38B-247DBC5D0DE2}"/>
    <dgm:cxn modelId="{758C6F69-DFA3-49D2-9D67-28CBE76D5F65}" type="presOf" srcId="{59BA67C7-FB9C-43D9-ABB7-237064A2DBDD}" destId="{70DA78C2-3A59-4AA3-B92B-84706EC8DACA}" srcOrd="0" destOrd="4" presId="urn:microsoft.com/office/officeart/2005/8/layout/hList1"/>
    <dgm:cxn modelId="{AD14095C-4B6F-419F-B514-72EEBCDBA537}" srcId="{4BCF5544-9F71-4B71-AEAC-74245614D7F3}" destId="{B3C55DC1-4920-4D28-9F7B-560E5540E2A6}" srcOrd="12" destOrd="0" parTransId="{A5C8E423-2F2B-4C40-92BB-C3FCF0F14FE0}" sibTransId="{FC3877DC-E27D-45FB-85BE-3301E7FFDDDA}"/>
    <dgm:cxn modelId="{F4E720F0-DF55-4035-A24C-7FBE01CF2DDD}" type="presOf" srcId="{1FDC232E-7779-494E-B3A1-7959DB516D11}" destId="{151053C9-398E-4369-A2C7-2AE9561BE193}" srcOrd="0" destOrd="2" presId="urn:microsoft.com/office/officeart/2005/8/layout/hList1"/>
    <dgm:cxn modelId="{F88377E0-EEFD-4386-B559-0DD5E7864A2D}" srcId="{B4CE1F39-9746-4C1D-AE75-40B5FCFADEB1}" destId="{815D5078-9F8E-4BE3-ACF2-C30249B588FF}" srcOrd="1" destOrd="0" parTransId="{FE7C2FFB-CB0D-46F3-964E-CD64888D2174}" sibTransId="{85400797-7607-4D74-9490-E3B512CB9826}"/>
    <dgm:cxn modelId="{3F07A1CC-B259-4127-8F32-46DB7925EDC6}" srcId="{01D8F157-34A2-419B-9914-418B7D7E17D8}" destId="{4BCF5544-9F71-4B71-AEAC-74245614D7F3}" srcOrd="2" destOrd="0" parTransId="{2E37D371-8D1D-467D-A0C6-5A82EB6A6600}" sibTransId="{AF41D726-3E5B-4772-BC13-1C863BFDF265}"/>
    <dgm:cxn modelId="{ABB5AEC5-CB5C-4057-A9AA-2AB37EE50698}" type="presOf" srcId="{A72C1265-C79F-4ABB-8FE6-9C94D134BDE3}" destId="{70DA78C2-3A59-4AA3-B92B-84706EC8DACA}" srcOrd="0" destOrd="3" presId="urn:microsoft.com/office/officeart/2005/8/layout/hList1"/>
    <dgm:cxn modelId="{E4C5A1CE-DEE4-4ACF-AA5A-A9DBE2641DC1}" type="presOf" srcId="{13BE8DA3-34D4-49D2-886A-32D58D53A6EF}" destId="{151053C9-398E-4369-A2C7-2AE9561BE193}" srcOrd="0" destOrd="4" presId="urn:microsoft.com/office/officeart/2005/8/layout/hList1"/>
    <dgm:cxn modelId="{9F78C2B8-87AC-4006-891B-B81A17DC5F1D}" srcId="{B4CE1F39-9746-4C1D-AE75-40B5FCFADEB1}" destId="{D55B5ECF-990E-48D6-82B4-017FC3B72D4F}" srcOrd="2" destOrd="0" parTransId="{76EC6182-7E09-4047-99E7-3AAD1AFCCAA8}" sibTransId="{24CF50F1-7F34-4FD2-B46F-FB82BE9F45F9}"/>
    <dgm:cxn modelId="{41D8DCD9-3ED1-4361-BD8F-BA69CDA52685}" type="presOf" srcId="{9EC77914-FECC-4FA1-AE64-C25CB33F794A}" destId="{70DA78C2-3A59-4AA3-B92B-84706EC8DACA}" srcOrd="0" destOrd="6" presId="urn:microsoft.com/office/officeart/2005/8/layout/hList1"/>
    <dgm:cxn modelId="{72641169-9BA5-408B-ACAE-6AC61876F5A6}" srcId="{01D8F157-34A2-419B-9914-418B7D7E17D8}" destId="{D3CA7A9D-0C68-4A7A-BEB3-EDB71060A50F}" srcOrd="1" destOrd="0" parTransId="{3B9A9054-D418-4D11-A485-10102A1D2A39}" sibTransId="{F224AA52-CE9E-4335-94AD-08C10428DD75}"/>
    <dgm:cxn modelId="{78C35724-8936-41F1-B62F-A48F917539EA}" srcId="{4BCF5544-9F71-4B71-AEAC-74245614D7F3}" destId="{1187A1C6-FD39-4C53-BAEA-8F1A2ABCF7B7}" srcOrd="9" destOrd="0" parTransId="{E96D97DA-2047-416F-9401-E3C9075BD483}" sibTransId="{8D7392C7-C437-40A8-9412-A7FD70D5DC48}"/>
    <dgm:cxn modelId="{93CE52FC-B016-44F6-9FB5-3DD2DD9955C1}" srcId="{13BE8DA3-34D4-49D2-886A-32D58D53A6EF}" destId="{7C8D5C19-B876-4E1A-A8F2-744292EC4584}" srcOrd="0" destOrd="0" parTransId="{A8136EB3-00F4-4C65-8479-4471884BCF12}" sibTransId="{E7EA38EA-44FA-484B-9476-B96F81D4C714}"/>
    <dgm:cxn modelId="{F83567AF-1ADF-4C99-A16D-DFFF16A68C5F}" type="presOf" srcId="{AA891B1E-3BB1-4779-A58B-F21E80E13F46}" destId="{151053C9-398E-4369-A2C7-2AE9561BE193}" srcOrd="0" destOrd="6" presId="urn:microsoft.com/office/officeart/2005/8/layout/hList1"/>
    <dgm:cxn modelId="{D8F15540-CA1A-4AFE-99CF-67CA4521B0BC}" type="presOf" srcId="{B3C55DC1-4920-4D28-9F7B-560E5540E2A6}" destId="{70DA78C2-3A59-4AA3-B92B-84706EC8DACA}" srcOrd="0" destOrd="12" presId="urn:microsoft.com/office/officeart/2005/8/layout/hList1"/>
    <dgm:cxn modelId="{CDD92DFB-F21D-43E4-80FF-E6F6660C89F9}" type="presOf" srcId="{D55B5ECF-990E-48D6-82B4-017FC3B72D4F}" destId="{9C73A940-38A5-4BE3-8F87-DD37EBFC1F9C}" srcOrd="0" destOrd="2" presId="urn:microsoft.com/office/officeart/2005/8/layout/hList1"/>
    <dgm:cxn modelId="{1E2A78DE-A7EE-48CE-A86E-F92B1FD99982}" srcId="{01D8F157-34A2-419B-9914-418B7D7E17D8}" destId="{B4CE1F39-9746-4C1D-AE75-40B5FCFADEB1}" srcOrd="0" destOrd="0" parTransId="{434F6D88-671F-40E8-87F1-B696FAEBC7F0}" sibTransId="{F39C713E-33D4-4681-8749-3EA154EA84DE}"/>
    <dgm:cxn modelId="{B5C3F60A-0703-45BB-9717-D27CB5C39046}" type="presOf" srcId="{815D5078-9F8E-4BE3-ACF2-C30249B588FF}" destId="{9C73A940-38A5-4BE3-8F87-DD37EBFC1F9C}" srcOrd="0" destOrd="1" presId="urn:microsoft.com/office/officeart/2005/8/layout/hList1"/>
    <dgm:cxn modelId="{04839E1F-3EC9-487B-991C-E0F113CE3A01}" srcId="{B4CE1F39-9746-4C1D-AE75-40B5FCFADEB1}" destId="{337C0EDF-46C3-4D49-9299-0AC0E8EB6330}" srcOrd="0" destOrd="0" parTransId="{816435FB-02CA-49F9-B284-0F0E7935F256}" sibTransId="{32B250E4-58AB-401B-9E67-51B77274378E}"/>
    <dgm:cxn modelId="{A9FC03F1-B329-493B-96D5-18FD142ED382}" type="presOf" srcId="{1187A1C6-FD39-4C53-BAEA-8F1A2ABCF7B7}" destId="{70DA78C2-3A59-4AA3-B92B-84706EC8DACA}" srcOrd="0" destOrd="9" presId="urn:microsoft.com/office/officeart/2005/8/layout/hList1"/>
    <dgm:cxn modelId="{97E37C9E-3208-43F5-ACC5-E3F4380F6437}" srcId="{4BCF5544-9F71-4B71-AEAC-74245614D7F3}" destId="{9EC77914-FECC-4FA1-AE64-C25CB33F794A}" srcOrd="6" destOrd="0" parTransId="{6E66F2B3-411E-472B-9EB4-AD188DF0DB50}" sibTransId="{6F4B5530-2C9E-4946-A775-15FB2A930C00}"/>
    <dgm:cxn modelId="{EE29C318-FE4D-4E39-9B63-52090E9BDD03}" type="presOf" srcId="{055ADA0C-5082-4175-8039-D8D08098BE51}" destId="{70DA78C2-3A59-4AA3-B92B-84706EC8DACA}" srcOrd="0" destOrd="5" presId="urn:microsoft.com/office/officeart/2005/8/layout/hList1"/>
    <dgm:cxn modelId="{8B644C3E-64B9-41AC-9245-D4624191279C}" type="presOf" srcId="{208ADBD7-1B95-4A0A-871F-43BD1BAEDE42}" destId="{70DA78C2-3A59-4AA3-B92B-84706EC8DACA}" srcOrd="0" destOrd="7" presId="urn:microsoft.com/office/officeart/2005/8/layout/hList1"/>
    <dgm:cxn modelId="{4FD17D17-325B-4C2F-80C6-E7040455E23A}" type="presOf" srcId="{01D8F157-34A2-419B-9914-418B7D7E17D8}" destId="{5AB34568-B70A-4377-8FB2-0098C6865D1D}" srcOrd="0" destOrd="0" presId="urn:microsoft.com/office/officeart/2005/8/layout/hList1"/>
    <dgm:cxn modelId="{55C0E062-39D9-4DE4-B545-AEC6E4094257}" srcId="{D3CA7A9D-0C68-4A7A-BEB3-EDB71060A50F}" destId="{13BE8DA3-34D4-49D2-886A-32D58D53A6EF}" srcOrd="1" destOrd="0" parTransId="{AAAD7C89-48EE-47AC-A989-83CA607EDCD2}" sibTransId="{1BDB9738-6F25-4CF2-B066-C05ED9F6865C}"/>
    <dgm:cxn modelId="{DF99CF00-C7CC-4F01-9E11-C447142D7655}" type="presOf" srcId="{B4CE1F39-9746-4C1D-AE75-40B5FCFADEB1}" destId="{71139715-610E-4C59-9D2D-9C54AA8D2330}" srcOrd="0" destOrd="0" presId="urn:microsoft.com/office/officeart/2005/8/layout/hList1"/>
    <dgm:cxn modelId="{8EF4B0B7-2CF3-40B4-8453-440F59E96B00}" type="presOf" srcId="{91862423-41AF-4208-9CCE-E984FAEB3FDF}" destId="{70DA78C2-3A59-4AA3-B92B-84706EC8DACA}" srcOrd="0" destOrd="11" presId="urn:microsoft.com/office/officeart/2005/8/layout/hList1"/>
    <dgm:cxn modelId="{B7BD124A-FFBC-4291-9BE6-75945CACE851}" type="presOf" srcId="{337C0EDF-46C3-4D49-9299-0AC0E8EB6330}" destId="{9C73A940-38A5-4BE3-8F87-DD37EBFC1F9C}" srcOrd="0" destOrd="0" presId="urn:microsoft.com/office/officeart/2005/8/layout/hList1"/>
    <dgm:cxn modelId="{11BCA0E8-C944-4EDC-ACA4-7025301EC6EF}" type="presOf" srcId="{4BCF5544-9F71-4B71-AEAC-74245614D7F3}" destId="{DA7BEEA5-3E6E-4A20-A26D-288AB7291405}" srcOrd="0" destOrd="0" presId="urn:microsoft.com/office/officeart/2005/8/layout/hList1"/>
    <dgm:cxn modelId="{F1E56086-05A7-45B7-96E4-C6A02A680AEE}" srcId="{4BCF5544-9F71-4B71-AEAC-74245614D7F3}" destId="{208ADBD7-1B95-4A0A-871F-43BD1BAEDE42}" srcOrd="7" destOrd="0" parTransId="{41A297F6-AEA4-469A-9BAE-91874AD7E59C}" sibTransId="{8CF8992D-0093-4B25-8957-14C7EF1B0BEE}"/>
    <dgm:cxn modelId="{216FBCE8-C446-4541-A2CD-E0C2D5DDF638}" srcId="{4BCF5544-9F71-4B71-AEAC-74245614D7F3}" destId="{19557360-E949-476E-BFD2-32DBF6290515}" srcOrd="0" destOrd="0" parTransId="{CF17E862-9B17-4472-9F3D-6C4ACBEA9C09}" sibTransId="{F17FD13C-003F-45FD-83F0-01AA3D7932C7}"/>
    <dgm:cxn modelId="{2CF8D6CD-D0BC-4A56-BACA-BE6F17B5EB85}" type="presOf" srcId="{89A2C6B4-4C42-4DEE-B4F0-11EDC471F1F4}" destId="{151053C9-398E-4369-A2C7-2AE9561BE193}" srcOrd="0" destOrd="3" presId="urn:microsoft.com/office/officeart/2005/8/layout/hList1"/>
    <dgm:cxn modelId="{65EB47C6-1374-47DD-8E60-CB1F0C3A1450}" srcId="{1E886231-A17E-4D89-84DE-2C6F2A117EC9}" destId="{0FB782BB-9A88-4905-BF9F-93EEE07F8326}" srcOrd="0" destOrd="0" parTransId="{A5AA6DEF-0851-4607-A7CD-B42D64BD9C14}" sibTransId="{0C954601-E6C7-4F52-82ED-621AAED8EC0C}"/>
    <dgm:cxn modelId="{2EF046AB-FE35-4971-97DD-BC346AB40E2C}" type="presOf" srcId="{01A2CAF4-B78E-42F8-9E03-32A70A4DD0AD}" destId="{70DA78C2-3A59-4AA3-B92B-84706EC8DACA}" srcOrd="0" destOrd="13" presId="urn:microsoft.com/office/officeart/2005/8/layout/hList1"/>
    <dgm:cxn modelId="{B93ADF36-E780-4144-A88F-7D9439E2D80A}" srcId="{1E886231-A17E-4D89-84DE-2C6F2A117EC9}" destId="{89A2C6B4-4C42-4DEE-B4F0-11EDC471F1F4}" srcOrd="2" destOrd="0" parTransId="{AD334E20-EA58-4998-B6F2-F3CADFF953F0}" sibTransId="{D4B780BC-561F-499A-B5FB-99DE4D1797F9}"/>
    <dgm:cxn modelId="{17454B6A-4DD7-42C7-A383-8292A584A0BE}" srcId="{4BCF5544-9F71-4B71-AEAC-74245614D7F3}" destId="{47377C29-FDBC-47E6-8DF8-CA5AE316E9F4}" srcOrd="2" destOrd="0" parTransId="{2F763A80-8E85-42B8-B869-428A7B5466F5}" sibTransId="{37ABA58D-69A4-4B71-BF45-A948B0792E17}"/>
    <dgm:cxn modelId="{5486C18D-F424-4BCE-9CB7-E5716FDC30C3}" type="presOf" srcId="{D3CA7A9D-0C68-4A7A-BEB3-EDB71060A50F}" destId="{90E93331-B66E-4D50-8632-F54BFA722E48}" srcOrd="0" destOrd="0" presId="urn:microsoft.com/office/officeart/2005/8/layout/hList1"/>
    <dgm:cxn modelId="{F13E43E9-5608-4AC8-BD40-0667E33128D0}" type="presOf" srcId="{47377C29-FDBC-47E6-8DF8-CA5AE316E9F4}" destId="{70DA78C2-3A59-4AA3-B92B-84706EC8DACA}" srcOrd="0" destOrd="2" presId="urn:microsoft.com/office/officeart/2005/8/layout/hList1"/>
    <dgm:cxn modelId="{F1802757-42E0-4F34-9B12-226FF7BD2319}" type="presOf" srcId="{1422A635-26BA-4C60-835B-2050E1DFC54B}" destId="{70DA78C2-3A59-4AA3-B92B-84706EC8DACA}" srcOrd="0" destOrd="10" presId="urn:microsoft.com/office/officeart/2005/8/layout/hList1"/>
    <dgm:cxn modelId="{AB257806-7B62-4AE2-B3F0-634F60CD54D0}" srcId="{4BCF5544-9F71-4B71-AEAC-74245614D7F3}" destId="{59BA67C7-FB9C-43D9-ABB7-237064A2DBDD}" srcOrd="4" destOrd="0" parTransId="{5AF94CBD-40B9-4B92-8335-C366846223DA}" sibTransId="{C3643E0F-A3C1-4DB2-97A5-BF7E2E627120}"/>
    <dgm:cxn modelId="{E18E6F00-ACB2-4CE8-BFF5-AC85EF3EFB6C}" srcId="{4BCF5544-9F71-4B71-AEAC-74245614D7F3}" destId="{BB5F1E57-21B8-4D03-BFD7-8ACBED2BB0B0}" srcOrd="8" destOrd="0" parTransId="{085529E4-2484-4625-B316-922677E85BBD}" sibTransId="{C253E744-FB61-44C4-8324-C15A037CC828}"/>
    <dgm:cxn modelId="{87A6D80A-F5BA-43AB-B4DB-44E6806F7043}" srcId="{4BCF5544-9F71-4B71-AEAC-74245614D7F3}" destId="{91862423-41AF-4208-9CCE-E984FAEB3FDF}" srcOrd="11" destOrd="0" parTransId="{66083083-0E8F-4D19-879F-70C5EB2462A3}" sibTransId="{21D12A4F-DB4A-4273-8072-1829FE8430FD}"/>
    <dgm:cxn modelId="{B2878A5C-DDFB-4E4A-B9E6-635FE2E5BFB4}" type="presOf" srcId="{0FB782BB-9A88-4905-BF9F-93EEE07F8326}" destId="{151053C9-398E-4369-A2C7-2AE9561BE193}" srcOrd="0" destOrd="1" presId="urn:microsoft.com/office/officeart/2005/8/layout/hList1"/>
    <dgm:cxn modelId="{7D3574DC-ECE1-406F-93B2-01D2D420DBC8}" type="presOf" srcId="{19557360-E949-476E-BFD2-32DBF6290515}" destId="{70DA78C2-3A59-4AA3-B92B-84706EC8DACA}" srcOrd="0" destOrd="0" presId="urn:microsoft.com/office/officeart/2005/8/layout/hList1"/>
    <dgm:cxn modelId="{BC742B83-1186-461F-BD26-CD6302D99064}" srcId="{4BCF5544-9F71-4B71-AEAC-74245614D7F3}" destId="{3286DE4E-289C-4760-838E-B6C774B58E24}" srcOrd="1" destOrd="0" parTransId="{468621C7-0EA2-4AB8-85EB-15FBCD8A7C18}" sibTransId="{AC401707-BB86-4575-93BB-768076A07832}"/>
    <dgm:cxn modelId="{73515707-E2CB-42EE-AF88-F609CE3C2977}" type="presOf" srcId="{1E886231-A17E-4D89-84DE-2C6F2A117EC9}" destId="{151053C9-398E-4369-A2C7-2AE9561BE193}" srcOrd="0" destOrd="0" presId="urn:microsoft.com/office/officeart/2005/8/layout/hList1"/>
    <dgm:cxn modelId="{9BC81E08-C998-400E-A317-B722B0AA8712}" srcId="{13BE8DA3-34D4-49D2-886A-32D58D53A6EF}" destId="{AA891B1E-3BB1-4779-A58B-F21E80E13F46}" srcOrd="1" destOrd="0" parTransId="{A08B1C28-1EC4-402C-B3B7-61FDD229AA64}" sibTransId="{BCB6158D-D48D-4BC9-83E2-6357CBB2F630}"/>
    <dgm:cxn modelId="{05652563-B4FC-47A8-9DC3-4D2224FBA8AE}" srcId="{4BCF5544-9F71-4B71-AEAC-74245614D7F3}" destId="{A72C1265-C79F-4ABB-8FE6-9C94D134BDE3}" srcOrd="3" destOrd="0" parTransId="{BFD0CF69-1AC9-430F-A5D5-33ED98602045}" sibTransId="{120039CE-4521-41FA-BC6A-9F3DE2115210}"/>
    <dgm:cxn modelId="{01E337C1-F07B-436B-83C4-0D82D29A02B2}" srcId="{4BCF5544-9F71-4B71-AEAC-74245614D7F3}" destId="{01A2CAF4-B78E-42F8-9E03-32A70A4DD0AD}" srcOrd="13" destOrd="0" parTransId="{770692CA-6A84-462F-8392-52C7DD91E9B0}" sibTransId="{2FAFF996-CD56-41DB-A519-3ECA13BEDA25}"/>
    <dgm:cxn modelId="{370DE9A7-8E84-4AAC-84E8-EF8924FE4FB3}" srcId="{1E886231-A17E-4D89-84DE-2C6F2A117EC9}" destId="{1FDC232E-7779-494E-B3A1-7959DB516D11}" srcOrd="1" destOrd="0" parTransId="{ECDD14B3-CEFC-4EBD-A261-D6A76664EB48}" sibTransId="{0F889AE4-3253-4538-AA5E-2F9B00D0DB8F}"/>
    <dgm:cxn modelId="{407A8B13-7A35-4A58-A6F2-57317ED8C050}" srcId="{4BCF5544-9F71-4B71-AEAC-74245614D7F3}" destId="{1422A635-26BA-4C60-835B-2050E1DFC54B}" srcOrd="10" destOrd="0" parTransId="{6744A23B-B588-476D-8FB9-DBBC3B2C6BD6}" sibTransId="{AD8DDB4D-1274-4B4D-9D14-EDA5EB55F386}"/>
    <dgm:cxn modelId="{696C0E31-D71E-4B2C-9A2A-7FCED5EFF38A}" type="presOf" srcId="{3286DE4E-289C-4760-838E-B6C774B58E24}" destId="{70DA78C2-3A59-4AA3-B92B-84706EC8DACA}" srcOrd="0" destOrd="1" presId="urn:microsoft.com/office/officeart/2005/8/layout/hList1"/>
    <dgm:cxn modelId="{5F2843E2-7B3E-46C8-95DC-A1931167D399}" type="presOf" srcId="{7C8D5C19-B876-4E1A-A8F2-744292EC4584}" destId="{151053C9-398E-4369-A2C7-2AE9561BE193}" srcOrd="0" destOrd="5" presId="urn:microsoft.com/office/officeart/2005/8/layout/hList1"/>
    <dgm:cxn modelId="{384BB3F3-AF7C-4990-8803-9A021C358CE9}" type="presOf" srcId="{BB5F1E57-21B8-4D03-BFD7-8ACBED2BB0B0}" destId="{70DA78C2-3A59-4AA3-B92B-84706EC8DACA}" srcOrd="0" destOrd="8" presId="urn:microsoft.com/office/officeart/2005/8/layout/hList1"/>
    <dgm:cxn modelId="{94DF1067-FA74-4E3B-9D81-BB62843FCF65}" srcId="{D3CA7A9D-0C68-4A7A-BEB3-EDB71060A50F}" destId="{1E886231-A17E-4D89-84DE-2C6F2A117EC9}" srcOrd="0" destOrd="0" parTransId="{644DD1A9-CD9C-447B-82B4-7488F5A15CEF}" sibTransId="{D259DF6C-DADE-413F-A056-F7AA8C828132}"/>
    <dgm:cxn modelId="{E5D141E0-C186-4285-9A1A-16F2D0EE207A}" type="presParOf" srcId="{5AB34568-B70A-4377-8FB2-0098C6865D1D}" destId="{42556780-1CB0-455E-8964-CC2DC4CF2E1A}" srcOrd="0" destOrd="0" presId="urn:microsoft.com/office/officeart/2005/8/layout/hList1"/>
    <dgm:cxn modelId="{776190DD-D2CD-4D54-8821-275E84D5A26A}" type="presParOf" srcId="{42556780-1CB0-455E-8964-CC2DC4CF2E1A}" destId="{71139715-610E-4C59-9D2D-9C54AA8D2330}" srcOrd="0" destOrd="0" presId="urn:microsoft.com/office/officeart/2005/8/layout/hList1"/>
    <dgm:cxn modelId="{C66438FC-FCD0-4409-BE2A-DAAAB028878A}" type="presParOf" srcId="{42556780-1CB0-455E-8964-CC2DC4CF2E1A}" destId="{9C73A940-38A5-4BE3-8F87-DD37EBFC1F9C}" srcOrd="1" destOrd="0" presId="urn:microsoft.com/office/officeart/2005/8/layout/hList1"/>
    <dgm:cxn modelId="{CBBED990-A69F-4F29-824C-DA2C7CE070A9}" type="presParOf" srcId="{5AB34568-B70A-4377-8FB2-0098C6865D1D}" destId="{645FF3AB-FF35-4A68-A2C7-48A71AB0BD6C}" srcOrd="1" destOrd="0" presId="urn:microsoft.com/office/officeart/2005/8/layout/hList1"/>
    <dgm:cxn modelId="{238B1DAD-B201-4C87-A36D-8E81D1E268DB}" type="presParOf" srcId="{5AB34568-B70A-4377-8FB2-0098C6865D1D}" destId="{ADC24D68-F4ED-41A2-921F-0008F3AD77D8}" srcOrd="2" destOrd="0" presId="urn:microsoft.com/office/officeart/2005/8/layout/hList1"/>
    <dgm:cxn modelId="{12CECF5B-8725-4340-B34F-B4E45DF15662}" type="presParOf" srcId="{ADC24D68-F4ED-41A2-921F-0008F3AD77D8}" destId="{90E93331-B66E-4D50-8632-F54BFA722E48}" srcOrd="0" destOrd="0" presId="urn:microsoft.com/office/officeart/2005/8/layout/hList1"/>
    <dgm:cxn modelId="{21C5DE03-ED98-4780-AAAC-A87F316D3515}" type="presParOf" srcId="{ADC24D68-F4ED-41A2-921F-0008F3AD77D8}" destId="{151053C9-398E-4369-A2C7-2AE9561BE193}" srcOrd="1" destOrd="0" presId="urn:microsoft.com/office/officeart/2005/8/layout/hList1"/>
    <dgm:cxn modelId="{BC9CADAD-99FD-4D16-BA52-EB4627F2453A}" type="presParOf" srcId="{5AB34568-B70A-4377-8FB2-0098C6865D1D}" destId="{2F2A2835-866C-47EB-87F6-EF3D6D681349}" srcOrd="3" destOrd="0" presId="urn:microsoft.com/office/officeart/2005/8/layout/hList1"/>
    <dgm:cxn modelId="{B44F94E4-4747-4A9A-9A58-82851A94EFDD}" type="presParOf" srcId="{5AB34568-B70A-4377-8FB2-0098C6865D1D}" destId="{38844375-4936-42F4-B90A-488450DB7492}" srcOrd="4" destOrd="0" presId="urn:microsoft.com/office/officeart/2005/8/layout/hList1"/>
    <dgm:cxn modelId="{73403AE5-DEC9-4034-B901-D614293F834A}" type="presParOf" srcId="{38844375-4936-42F4-B90A-488450DB7492}" destId="{DA7BEEA5-3E6E-4A20-A26D-288AB7291405}" srcOrd="0" destOrd="0" presId="urn:microsoft.com/office/officeart/2005/8/layout/hList1"/>
    <dgm:cxn modelId="{53D169C5-80AD-4EA6-A44B-DCD3A2AFBA0A}" type="presParOf" srcId="{38844375-4936-42F4-B90A-488450DB7492}" destId="{70DA78C2-3A59-4AA3-B92B-84706EC8DAC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EAC58E-6300-4104-AF7C-15BC07FB5AC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EBCBC07-866D-49E6-9437-7CD07645F3A1}">
      <dgm:prSet phldrT="[Text]"/>
      <dgm:spPr/>
      <dgm:t>
        <a:bodyPr/>
        <a:lstStyle/>
        <a:p>
          <a:r>
            <a:rPr lang="en-US" dirty="0" smtClean="0"/>
            <a:t>Marijuana Traceability - Liquor &amp; Cannabis Board</a:t>
          </a:r>
        </a:p>
        <a:p>
          <a:r>
            <a:rPr lang="en-US" dirty="0" smtClean="0"/>
            <a:t>February 2018</a:t>
          </a:r>
          <a:endParaRPr lang="en-US" dirty="0"/>
        </a:p>
      </dgm:t>
    </dgm:pt>
    <dgm:pt modelId="{546BA1DB-BA6C-43A9-ADEA-3E0425B7FB1F}" type="parTrans" cxnId="{7B3DE379-7EB3-44B2-A19E-EE99EDDBE9DB}">
      <dgm:prSet/>
      <dgm:spPr/>
      <dgm:t>
        <a:bodyPr/>
        <a:lstStyle/>
        <a:p>
          <a:endParaRPr lang="en-US"/>
        </a:p>
      </dgm:t>
    </dgm:pt>
    <dgm:pt modelId="{72391933-E10F-453C-8F6A-E55ECC7C0056}" type="sibTrans" cxnId="{7B3DE379-7EB3-44B2-A19E-EE99EDDBE9DB}">
      <dgm:prSet/>
      <dgm:spPr/>
      <dgm:t>
        <a:bodyPr/>
        <a:lstStyle/>
        <a:p>
          <a:endParaRPr lang="en-US"/>
        </a:p>
      </dgm:t>
    </dgm:pt>
    <dgm:pt modelId="{1D0BEA05-1247-497A-BFD3-E57289671DDC}">
      <dgm:prSet phldrT="[Text]"/>
      <dgm:spPr/>
      <dgm:t>
        <a:bodyPr/>
        <a:lstStyle/>
        <a:p>
          <a:r>
            <a:rPr lang="en-US" dirty="0" smtClean="0"/>
            <a:t>Time &amp; Attendance – Dept. of Early Learning  March 2018</a:t>
          </a:r>
          <a:endParaRPr lang="en-US" dirty="0"/>
        </a:p>
      </dgm:t>
    </dgm:pt>
    <dgm:pt modelId="{255A3F39-65E8-44F5-8F1A-E5E79DF12F5C}" type="parTrans" cxnId="{86E34E54-61E5-49F8-9E9C-B5DF4F2C6A4E}">
      <dgm:prSet/>
      <dgm:spPr/>
      <dgm:t>
        <a:bodyPr/>
        <a:lstStyle/>
        <a:p>
          <a:endParaRPr lang="en-US"/>
        </a:p>
      </dgm:t>
    </dgm:pt>
    <dgm:pt modelId="{E452020C-A9F7-4239-93E5-0457A8F9BAC9}" type="sibTrans" cxnId="{86E34E54-61E5-49F8-9E9C-B5DF4F2C6A4E}">
      <dgm:prSet/>
      <dgm:spPr/>
      <dgm:t>
        <a:bodyPr/>
        <a:lstStyle/>
        <a:p>
          <a:endParaRPr lang="en-US"/>
        </a:p>
      </dgm:t>
    </dgm:pt>
    <dgm:pt modelId="{F8512C15-4B62-40B7-8B44-B1BFA188DD40}">
      <dgm:prSet phldrT="[Text]"/>
      <dgm:spPr/>
      <dgm:t>
        <a:bodyPr/>
        <a:lstStyle/>
        <a:p>
          <a:r>
            <a:rPr lang="en-US" dirty="0" smtClean="0"/>
            <a:t>Online Licensing &amp; Information Collection – Dept. of Health</a:t>
          </a:r>
        </a:p>
        <a:p>
          <a:r>
            <a:rPr lang="en-US" dirty="0" smtClean="0"/>
            <a:t>March 2018</a:t>
          </a:r>
          <a:endParaRPr lang="en-US" dirty="0"/>
        </a:p>
      </dgm:t>
    </dgm:pt>
    <dgm:pt modelId="{87D1C705-B329-4CAE-8358-718D9644F148}" type="parTrans" cxnId="{A505CEF0-FFEF-4ED9-9CBB-A504FB75AB01}">
      <dgm:prSet/>
      <dgm:spPr/>
      <dgm:t>
        <a:bodyPr/>
        <a:lstStyle/>
        <a:p>
          <a:endParaRPr lang="en-US"/>
        </a:p>
      </dgm:t>
    </dgm:pt>
    <dgm:pt modelId="{84C84746-B73D-4884-B641-1794C3591EF4}" type="sibTrans" cxnId="{A505CEF0-FFEF-4ED9-9CBB-A504FB75AB01}">
      <dgm:prSet/>
      <dgm:spPr/>
      <dgm:t>
        <a:bodyPr/>
        <a:lstStyle/>
        <a:p>
          <a:endParaRPr lang="en-US"/>
        </a:p>
      </dgm:t>
    </dgm:pt>
    <dgm:pt modelId="{77F9E9E3-2380-4141-B2E7-833219A4F2AF}">
      <dgm:prSet phldrT="[Text]"/>
      <dgm:spPr/>
      <dgm:t>
        <a:bodyPr/>
        <a:lstStyle/>
        <a:p>
          <a:r>
            <a:rPr lang="en-US" dirty="0" smtClean="0"/>
            <a:t>Tax &amp; Licensing Replacement, Phase 2 – Dept. of Revenue</a:t>
          </a:r>
        </a:p>
        <a:p>
          <a:r>
            <a:rPr lang="en-US" dirty="0" smtClean="0"/>
            <a:t>March 2018</a:t>
          </a:r>
          <a:endParaRPr lang="en-US" dirty="0"/>
        </a:p>
      </dgm:t>
    </dgm:pt>
    <dgm:pt modelId="{7BFA3EA4-A7CB-46E3-86D8-936AD0EBFC65}" type="parTrans" cxnId="{6CD07291-5CCD-4BD4-8183-25111DB78A27}">
      <dgm:prSet/>
      <dgm:spPr/>
      <dgm:t>
        <a:bodyPr/>
        <a:lstStyle/>
        <a:p>
          <a:endParaRPr lang="en-US"/>
        </a:p>
      </dgm:t>
    </dgm:pt>
    <dgm:pt modelId="{DF1F1C7F-6317-4884-BE58-C61B36B861CD}" type="sibTrans" cxnId="{6CD07291-5CCD-4BD4-8183-25111DB78A27}">
      <dgm:prSet/>
      <dgm:spPr/>
      <dgm:t>
        <a:bodyPr/>
        <a:lstStyle/>
        <a:p>
          <a:endParaRPr lang="en-US"/>
        </a:p>
      </dgm:t>
    </dgm:pt>
    <dgm:pt modelId="{63689930-9DD2-466A-B0BE-B5DB539AE96D}">
      <dgm:prSet phldrT="[Text]"/>
      <dgm:spPr/>
      <dgm:t>
        <a:bodyPr/>
        <a:lstStyle/>
        <a:p>
          <a:r>
            <a:rPr lang="en-US" dirty="0" smtClean="0"/>
            <a:t>College Savings Plan – Student Achievement Council</a:t>
          </a:r>
        </a:p>
        <a:p>
          <a:r>
            <a:rPr lang="en-US" dirty="0" smtClean="0"/>
            <a:t>April 2018</a:t>
          </a:r>
          <a:endParaRPr lang="en-US" dirty="0"/>
        </a:p>
      </dgm:t>
    </dgm:pt>
    <dgm:pt modelId="{3DBBC722-0921-4779-B12E-10EFB04B4BA0}" type="parTrans" cxnId="{68A51AFF-306F-4764-A852-E657A024F2C6}">
      <dgm:prSet/>
      <dgm:spPr/>
      <dgm:t>
        <a:bodyPr/>
        <a:lstStyle/>
        <a:p>
          <a:endParaRPr lang="en-US"/>
        </a:p>
      </dgm:t>
    </dgm:pt>
    <dgm:pt modelId="{8D057CB2-0B48-453A-8B60-3F2B1FE3CD5D}" type="sibTrans" cxnId="{68A51AFF-306F-4764-A852-E657A024F2C6}">
      <dgm:prSet/>
      <dgm:spPr/>
      <dgm:t>
        <a:bodyPr/>
        <a:lstStyle/>
        <a:p>
          <a:endParaRPr lang="en-US"/>
        </a:p>
      </dgm:t>
    </dgm:pt>
    <dgm:pt modelId="{1A223037-8B49-47B1-B209-FDCD54D97484}">
      <dgm:prSet phldrT="[Text]"/>
      <dgm:spPr/>
      <dgm:t>
        <a:bodyPr/>
        <a:lstStyle/>
        <a:p>
          <a:r>
            <a:rPr lang="en-US" dirty="0" smtClean="0"/>
            <a:t>Client Receivables System – Dept. of Social &amp; Health Services</a:t>
          </a:r>
        </a:p>
        <a:p>
          <a:r>
            <a:rPr lang="en-US" dirty="0" smtClean="0"/>
            <a:t>May 2018</a:t>
          </a:r>
          <a:endParaRPr lang="en-US" dirty="0"/>
        </a:p>
      </dgm:t>
    </dgm:pt>
    <dgm:pt modelId="{0FD8D18C-455E-4EBA-AAEA-6FBF6731F68B}" type="parTrans" cxnId="{65498561-B405-4D9D-A3E3-DBD3783AC396}">
      <dgm:prSet/>
      <dgm:spPr/>
      <dgm:t>
        <a:bodyPr/>
        <a:lstStyle/>
        <a:p>
          <a:endParaRPr lang="en-US"/>
        </a:p>
      </dgm:t>
    </dgm:pt>
    <dgm:pt modelId="{5F7CDC63-456B-4184-80EB-2FA1DAA0AB54}" type="sibTrans" cxnId="{65498561-B405-4D9D-A3E3-DBD3783AC396}">
      <dgm:prSet/>
      <dgm:spPr/>
      <dgm:t>
        <a:bodyPr/>
        <a:lstStyle/>
        <a:p>
          <a:endParaRPr lang="en-US"/>
        </a:p>
      </dgm:t>
    </dgm:pt>
    <dgm:pt modelId="{A6C29B60-7112-4BE7-B383-79C5C89C3AD4}">
      <dgm:prSet phldrT="[Text]"/>
      <dgm:spPr/>
      <dgm:t>
        <a:bodyPr/>
        <a:lstStyle/>
        <a:p>
          <a:r>
            <a:rPr lang="en-US" dirty="0" smtClean="0"/>
            <a:t>Next Generation 911 Emergency Services IP Network – Military Dept.</a:t>
          </a:r>
        </a:p>
        <a:p>
          <a:r>
            <a:rPr lang="en-US" dirty="0" smtClean="0"/>
            <a:t>May 2018</a:t>
          </a:r>
          <a:endParaRPr lang="en-US" dirty="0"/>
        </a:p>
      </dgm:t>
    </dgm:pt>
    <dgm:pt modelId="{870DD1B4-3CAD-4D01-A5BB-999CBB4648FB}" type="parTrans" cxnId="{1C0675B2-77A6-43F0-9CA8-C942B403C5D3}">
      <dgm:prSet/>
      <dgm:spPr/>
      <dgm:t>
        <a:bodyPr/>
        <a:lstStyle/>
        <a:p>
          <a:endParaRPr lang="en-US"/>
        </a:p>
      </dgm:t>
    </dgm:pt>
    <dgm:pt modelId="{18432D47-ACE4-4B7C-A0AB-868795F71994}" type="sibTrans" cxnId="{1C0675B2-77A6-43F0-9CA8-C942B403C5D3}">
      <dgm:prSet/>
      <dgm:spPr/>
      <dgm:t>
        <a:bodyPr/>
        <a:lstStyle/>
        <a:p>
          <a:endParaRPr lang="en-US"/>
        </a:p>
      </dgm:t>
    </dgm:pt>
    <dgm:pt modelId="{065FBA50-02D4-47FE-979B-BD8C5F13FA5F}">
      <dgm:prSet phldrT="[Text]"/>
      <dgm:spPr/>
      <dgm:t>
        <a:bodyPr/>
        <a:lstStyle/>
        <a:p>
          <a:r>
            <a:rPr lang="en-US" dirty="0" smtClean="0"/>
            <a:t>Sexual Assault Kit Tracking – WA State Patrol</a:t>
          </a:r>
        </a:p>
        <a:p>
          <a:r>
            <a:rPr lang="en-US" dirty="0" smtClean="0"/>
            <a:t>May 2018</a:t>
          </a:r>
          <a:endParaRPr lang="en-US" dirty="0"/>
        </a:p>
      </dgm:t>
    </dgm:pt>
    <dgm:pt modelId="{267D947D-D89E-4414-8C2D-62E631DA796E}" type="parTrans" cxnId="{AF41A8A3-BF31-4845-885A-111EAABF1E2E}">
      <dgm:prSet/>
      <dgm:spPr/>
      <dgm:t>
        <a:bodyPr/>
        <a:lstStyle/>
        <a:p>
          <a:endParaRPr lang="en-US"/>
        </a:p>
      </dgm:t>
    </dgm:pt>
    <dgm:pt modelId="{63748858-D4DA-4CBB-AA8E-A324AE81A522}" type="sibTrans" cxnId="{AF41A8A3-BF31-4845-885A-111EAABF1E2E}">
      <dgm:prSet/>
      <dgm:spPr/>
      <dgm:t>
        <a:bodyPr/>
        <a:lstStyle/>
        <a:p>
          <a:endParaRPr lang="en-US"/>
        </a:p>
      </dgm:t>
    </dgm:pt>
    <dgm:pt modelId="{FD60EECE-A183-4AA3-B086-B56058FB8191}" type="pres">
      <dgm:prSet presAssocID="{36EAC58E-6300-4104-AF7C-15BC07FB5ACA}" presName="diagram" presStyleCnt="0">
        <dgm:presLayoutVars>
          <dgm:dir/>
          <dgm:resizeHandles val="exact"/>
        </dgm:presLayoutVars>
      </dgm:prSet>
      <dgm:spPr/>
      <dgm:t>
        <a:bodyPr/>
        <a:lstStyle/>
        <a:p>
          <a:endParaRPr lang="en-US"/>
        </a:p>
      </dgm:t>
    </dgm:pt>
    <dgm:pt modelId="{803C58E2-B5A8-4C23-A33F-FB79C256E706}" type="pres">
      <dgm:prSet presAssocID="{FEBCBC07-866D-49E6-9437-7CD07645F3A1}" presName="node" presStyleLbl="node1" presStyleIdx="0" presStyleCnt="8">
        <dgm:presLayoutVars>
          <dgm:bulletEnabled val="1"/>
        </dgm:presLayoutVars>
      </dgm:prSet>
      <dgm:spPr/>
      <dgm:t>
        <a:bodyPr/>
        <a:lstStyle/>
        <a:p>
          <a:endParaRPr lang="en-US"/>
        </a:p>
      </dgm:t>
    </dgm:pt>
    <dgm:pt modelId="{41FB63CD-CE72-4EFF-9D79-91E5A7A37058}" type="pres">
      <dgm:prSet presAssocID="{72391933-E10F-453C-8F6A-E55ECC7C0056}" presName="sibTrans" presStyleCnt="0"/>
      <dgm:spPr/>
    </dgm:pt>
    <dgm:pt modelId="{9D0D84CC-644B-43A6-BD67-276CB54FDD76}" type="pres">
      <dgm:prSet presAssocID="{1D0BEA05-1247-497A-BFD3-E57289671DDC}" presName="node" presStyleLbl="node1" presStyleIdx="1" presStyleCnt="8">
        <dgm:presLayoutVars>
          <dgm:bulletEnabled val="1"/>
        </dgm:presLayoutVars>
      </dgm:prSet>
      <dgm:spPr/>
      <dgm:t>
        <a:bodyPr/>
        <a:lstStyle/>
        <a:p>
          <a:endParaRPr lang="en-US"/>
        </a:p>
      </dgm:t>
    </dgm:pt>
    <dgm:pt modelId="{CF1055D4-BEC3-4AEB-83BD-BE9FB31701EC}" type="pres">
      <dgm:prSet presAssocID="{E452020C-A9F7-4239-93E5-0457A8F9BAC9}" presName="sibTrans" presStyleCnt="0"/>
      <dgm:spPr/>
    </dgm:pt>
    <dgm:pt modelId="{770B4B10-9333-4DB9-B6A2-63F0575339D9}" type="pres">
      <dgm:prSet presAssocID="{F8512C15-4B62-40B7-8B44-B1BFA188DD40}" presName="node" presStyleLbl="node1" presStyleIdx="2" presStyleCnt="8">
        <dgm:presLayoutVars>
          <dgm:bulletEnabled val="1"/>
        </dgm:presLayoutVars>
      </dgm:prSet>
      <dgm:spPr/>
      <dgm:t>
        <a:bodyPr/>
        <a:lstStyle/>
        <a:p>
          <a:endParaRPr lang="en-US"/>
        </a:p>
      </dgm:t>
    </dgm:pt>
    <dgm:pt modelId="{4A2969B5-2264-4371-A010-A3AFEBB0A216}" type="pres">
      <dgm:prSet presAssocID="{84C84746-B73D-4884-B641-1794C3591EF4}" presName="sibTrans" presStyleCnt="0"/>
      <dgm:spPr/>
    </dgm:pt>
    <dgm:pt modelId="{5E36234C-D86C-42C5-BEFF-CF20C5D039C4}" type="pres">
      <dgm:prSet presAssocID="{77F9E9E3-2380-4141-B2E7-833219A4F2AF}" presName="node" presStyleLbl="node1" presStyleIdx="3" presStyleCnt="8">
        <dgm:presLayoutVars>
          <dgm:bulletEnabled val="1"/>
        </dgm:presLayoutVars>
      </dgm:prSet>
      <dgm:spPr/>
      <dgm:t>
        <a:bodyPr/>
        <a:lstStyle/>
        <a:p>
          <a:endParaRPr lang="en-US"/>
        </a:p>
      </dgm:t>
    </dgm:pt>
    <dgm:pt modelId="{CFA0E99C-178F-4DC3-913D-D338C62BF9B6}" type="pres">
      <dgm:prSet presAssocID="{DF1F1C7F-6317-4884-BE58-C61B36B861CD}" presName="sibTrans" presStyleCnt="0"/>
      <dgm:spPr/>
    </dgm:pt>
    <dgm:pt modelId="{3B9DCB9F-C138-478A-969C-D0EE97420E1C}" type="pres">
      <dgm:prSet presAssocID="{63689930-9DD2-466A-B0BE-B5DB539AE96D}" presName="node" presStyleLbl="node1" presStyleIdx="4" presStyleCnt="8">
        <dgm:presLayoutVars>
          <dgm:bulletEnabled val="1"/>
        </dgm:presLayoutVars>
      </dgm:prSet>
      <dgm:spPr/>
      <dgm:t>
        <a:bodyPr/>
        <a:lstStyle/>
        <a:p>
          <a:endParaRPr lang="en-US"/>
        </a:p>
      </dgm:t>
    </dgm:pt>
    <dgm:pt modelId="{3A37FC8C-847F-4960-B28B-66272A8301E7}" type="pres">
      <dgm:prSet presAssocID="{8D057CB2-0B48-453A-8B60-3F2B1FE3CD5D}" presName="sibTrans" presStyleCnt="0"/>
      <dgm:spPr/>
    </dgm:pt>
    <dgm:pt modelId="{2ACE31A3-2436-42B1-9418-C461F5AA0613}" type="pres">
      <dgm:prSet presAssocID="{1A223037-8B49-47B1-B209-FDCD54D97484}" presName="node" presStyleLbl="node1" presStyleIdx="5" presStyleCnt="8">
        <dgm:presLayoutVars>
          <dgm:bulletEnabled val="1"/>
        </dgm:presLayoutVars>
      </dgm:prSet>
      <dgm:spPr/>
      <dgm:t>
        <a:bodyPr/>
        <a:lstStyle/>
        <a:p>
          <a:endParaRPr lang="en-US"/>
        </a:p>
      </dgm:t>
    </dgm:pt>
    <dgm:pt modelId="{5A71A0A4-B2E6-4ACC-A6C3-E1E4219116D0}" type="pres">
      <dgm:prSet presAssocID="{5F7CDC63-456B-4184-80EB-2FA1DAA0AB54}" presName="sibTrans" presStyleCnt="0"/>
      <dgm:spPr/>
    </dgm:pt>
    <dgm:pt modelId="{D92B3A3E-7CC6-4DCB-B508-90460439E6CF}" type="pres">
      <dgm:prSet presAssocID="{A6C29B60-7112-4BE7-B383-79C5C89C3AD4}" presName="node" presStyleLbl="node1" presStyleIdx="6" presStyleCnt="8">
        <dgm:presLayoutVars>
          <dgm:bulletEnabled val="1"/>
        </dgm:presLayoutVars>
      </dgm:prSet>
      <dgm:spPr/>
      <dgm:t>
        <a:bodyPr/>
        <a:lstStyle/>
        <a:p>
          <a:endParaRPr lang="en-US"/>
        </a:p>
      </dgm:t>
    </dgm:pt>
    <dgm:pt modelId="{989DD5F7-B26E-4F56-B2A8-3B12F603B6B4}" type="pres">
      <dgm:prSet presAssocID="{18432D47-ACE4-4B7C-A0AB-868795F71994}" presName="sibTrans" presStyleCnt="0"/>
      <dgm:spPr/>
    </dgm:pt>
    <dgm:pt modelId="{D79E0A02-3E37-4637-A57C-686A550C3BBB}" type="pres">
      <dgm:prSet presAssocID="{065FBA50-02D4-47FE-979B-BD8C5F13FA5F}" presName="node" presStyleLbl="node1" presStyleIdx="7" presStyleCnt="8">
        <dgm:presLayoutVars>
          <dgm:bulletEnabled val="1"/>
        </dgm:presLayoutVars>
      </dgm:prSet>
      <dgm:spPr/>
      <dgm:t>
        <a:bodyPr/>
        <a:lstStyle/>
        <a:p>
          <a:endParaRPr lang="en-US"/>
        </a:p>
      </dgm:t>
    </dgm:pt>
  </dgm:ptLst>
  <dgm:cxnLst>
    <dgm:cxn modelId="{4E4474C6-1313-4F08-999D-AF809E958096}" type="presOf" srcId="{F8512C15-4B62-40B7-8B44-B1BFA188DD40}" destId="{770B4B10-9333-4DB9-B6A2-63F0575339D9}" srcOrd="0" destOrd="0" presId="urn:microsoft.com/office/officeart/2005/8/layout/default"/>
    <dgm:cxn modelId="{E63EF365-352F-445E-A3BA-63CD36EB676D}" type="presOf" srcId="{63689930-9DD2-466A-B0BE-B5DB539AE96D}" destId="{3B9DCB9F-C138-478A-969C-D0EE97420E1C}" srcOrd="0" destOrd="0" presId="urn:microsoft.com/office/officeart/2005/8/layout/default"/>
    <dgm:cxn modelId="{7B3DE379-7EB3-44B2-A19E-EE99EDDBE9DB}" srcId="{36EAC58E-6300-4104-AF7C-15BC07FB5ACA}" destId="{FEBCBC07-866D-49E6-9437-7CD07645F3A1}" srcOrd="0" destOrd="0" parTransId="{546BA1DB-BA6C-43A9-ADEA-3E0425B7FB1F}" sibTransId="{72391933-E10F-453C-8F6A-E55ECC7C0056}"/>
    <dgm:cxn modelId="{1C0675B2-77A6-43F0-9CA8-C942B403C5D3}" srcId="{36EAC58E-6300-4104-AF7C-15BC07FB5ACA}" destId="{A6C29B60-7112-4BE7-B383-79C5C89C3AD4}" srcOrd="6" destOrd="0" parTransId="{870DD1B4-3CAD-4D01-A5BB-999CBB4648FB}" sibTransId="{18432D47-ACE4-4B7C-A0AB-868795F71994}"/>
    <dgm:cxn modelId="{65498561-B405-4D9D-A3E3-DBD3783AC396}" srcId="{36EAC58E-6300-4104-AF7C-15BC07FB5ACA}" destId="{1A223037-8B49-47B1-B209-FDCD54D97484}" srcOrd="5" destOrd="0" parTransId="{0FD8D18C-455E-4EBA-AAEA-6FBF6731F68B}" sibTransId="{5F7CDC63-456B-4184-80EB-2FA1DAA0AB54}"/>
    <dgm:cxn modelId="{9E0E0138-5322-473C-97B3-1B4BCEB9C546}" type="presOf" srcId="{1A223037-8B49-47B1-B209-FDCD54D97484}" destId="{2ACE31A3-2436-42B1-9418-C461F5AA0613}" srcOrd="0" destOrd="0" presId="urn:microsoft.com/office/officeart/2005/8/layout/default"/>
    <dgm:cxn modelId="{296DF154-05AE-4E73-A6EC-715090789BCC}" type="presOf" srcId="{065FBA50-02D4-47FE-979B-BD8C5F13FA5F}" destId="{D79E0A02-3E37-4637-A57C-686A550C3BBB}" srcOrd="0" destOrd="0" presId="urn:microsoft.com/office/officeart/2005/8/layout/default"/>
    <dgm:cxn modelId="{6CD07291-5CCD-4BD4-8183-25111DB78A27}" srcId="{36EAC58E-6300-4104-AF7C-15BC07FB5ACA}" destId="{77F9E9E3-2380-4141-B2E7-833219A4F2AF}" srcOrd="3" destOrd="0" parTransId="{7BFA3EA4-A7CB-46E3-86D8-936AD0EBFC65}" sibTransId="{DF1F1C7F-6317-4884-BE58-C61B36B861CD}"/>
    <dgm:cxn modelId="{AF41A8A3-BF31-4845-885A-111EAABF1E2E}" srcId="{36EAC58E-6300-4104-AF7C-15BC07FB5ACA}" destId="{065FBA50-02D4-47FE-979B-BD8C5F13FA5F}" srcOrd="7" destOrd="0" parTransId="{267D947D-D89E-4414-8C2D-62E631DA796E}" sibTransId="{63748858-D4DA-4CBB-AA8E-A324AE81A522}"/>
    <dgm:cxn modelId="{86E34E54-61E5-49F8-9E9C-B5DF4F2C6A4E}" srcId="{36EAC58E-6300-4104-AF7C-15BC07FB5ACA}" destId="{1D0BEA05-1247-497A-BFD3-E57289671DDC}" srcOrd="1" destOrd="0" parTransId="{255A3F39-65E8-44F5-8F1A-E5E79DF12F5C}" sibTransId="{E452020C-A9F7-4239-93E5-0457A8F9BAC9}"/>
    <dgm:cxn modelId="{72C4B47B-0388-44FB-8865-6E7B000349A6}" type="presOf" srcId="{A6C29B60-7112-4BE7-B383-79C5C89C3AD4}" destId="{D92B3A3E-7CC6-4DCB-B508-90460439E6CF}" srcOrd="0" destOrd="0" presId="urn:microsoft.com/office/officeart/2005/8/layout/default"/>
    <dgm:cxn modelId="{A94A6325-C3ED-4F26-BE6B-9012C0745FBA}" type="presOf" srcId="{1D0BEA05-1247-497A-BFD3-E57289671DDC}" destId="{9D0D84CC-644B-43A6-BD67-276CB54FDD76}" srcOrd="0" destOrd="0" presId="urn:microsoft.com/office/officeart/2005/8/layout/default"/>
    <dgm:cxn modelId="{DAAEF391-7F93-4174-98FA-A15349E19ACD}" type="presOf" srcId="{77F9E9E3-2380-4141-B2E7-833219A4F2AF}" destId="{5E36234C-D86C-42C5-BEFF-CF20C5D039C4}" srcOrd="0" destOrd="0" presId="urn:microsoft.com/office/officeart/2005/8/layout/default"/>
    <dgm:cxn modelId="{68A51AFF-306F-4764-A852-E657A024F2C6}" srcId="{36EAC58E-6300-4104-AF7C-15BC07FB5ACA}" destId="{63689930-9DD2-466A-B0BE-B5DB539AE96D}" srcOrd="4" destOrd="0" parTransId="{3DBBC722-0921-4779-B12E-10EFB04B4BA0}" sibTransId="{8D057CB2-0B48-453A-8B60-3F2B1FE3CD5D}"/>
    <dgm:cxn modelId="{A505CEF0-FFEF-4ED9-9CBB-A504FB75AB01}" srcId="{36EAC58E-6300-4104-AF7C-15BC07FB5ACA}" destId="{F8512C15-4B62-40B7-8B44-B1BFA188DD40}" srcOrd="2" destOrd="0" parTransId="{87D1C705-B329-4CAE-8358-718D9644F148}" sibTransId="{84C84746-B73D-4884-B641-1794C3591EF4}"/>
    <dgm:cxn modelId="{89605D9E-A7F0-4CE6-A158-BFB8807E07BC}" type="presOf" srcId="{36EAC58E-6300-4104-AF7C-15BC07FB5ACA}" destId="{FD60EECE-A183-4AA3-B086-B56058FB8191}" srcOrd="0" destOrd="0" presId="urn:microsoft.com/office/officeart/2005/8/layout/default"/>
    <dgm:cxn modelId="{4E2962B0-81E4-4669-B483-71BA765C1EED}" type="presOf" srcId="{FEBCBC07-866D-49E6-9437-7CD07645F3A1}" destId="{803C58E2-B5A8-4C23-A33F-FB79C256E706}" srcOrd="0" destOrd="0" presId="urn:microsoft.com/office/officeart/2005/8/layout/default"/>
    <dgm:cxn modelId="{83A34BAD-55FA-401B-A67D-5FDD07B18ABA}" type="presParOf" srcId="{FD60EECE-A183-4AA3-B086-B56058FB8191}" destId="{803C58E2-B5A8-4C23-A33F-FB79C256E706}" srcOrd="0" destOrd="0" presId="urn:microsoft.com/office/officeart/2005/8/layout/default"/>
    <dgm:cxn modelId="{950A7866-4486-40AF-9EEE-B36381448390}" type="presParOf" srcId="{FD60EECE-A183-4AA3-B086-B56058FB8191}" destId="{41FB63CD-CE72-4EFF-9D79-91E5A7A37058}" srcOrd="1" destOrd="0" presId="urn:microsoft.com/office/officeart/2005/8/layout/default"/>
    <dgm:cxn modelId="{1B4A7A6F-1F10-45E4-ADC2-C7AAAAE4FBEC}" type="presParOf" srcId="{FD60EECE-A183-4AA3-B086-B56058FB8191}" destId="{9D0D84CC-644B-43A6-BD67-276CB54FDD76}" srcOrd="2" destOrd="0" presId="urn:microsoft.com/office/officeart/2005/8/layout/default"/>
    <dgm:cxn modelId="{3B9A2799-5A67-46BA-A6E8-E7AA72502935}" type="presParOf" srcId="{FD60EECE-A183-4AA3-B086-B56058FB8191}" destId="{CF1055D4-BEC3-4AEB-83BD-BE9FB31701EC}" srcOrd="3" destOrd="0" presId="urn:microsoft.com/office/officeart/2005/8/layout/default"/>
    <dgm:cxn modelId="{311A7100-CB0E-4ADA-9BFD-22C51E5BE7E7}" type="presParOf" srcId="{FD60EECE-A183-4AA3-B086-B56058FB8191}" destId="{770B4B10-9333-4DB9-B6A2-63F0575339D9}" srcOrd="4" destOrd="0" presId="urn:microsoft.com/office/officeart/2005/8/layout/default"/>
    <dgm:cxn modelId="{5E09EC1F-E138-4318-9782-CBB9231AAC4F}" type="presParOf" srcId="{FD60EECE-A183-4AA3-B086-B56058FB8191}" destId="{4A2969B5-2264-4371-A010-A3AFEBB0A216}" srcOrd="5" destOrd="0" presId="urn:microsoft.com/office/officeart/2005/8/layout/default"/>
    <dgm:cxn modelId="{54996929-B86D-4243-B5CC-8E2CACB87050}" type="presParOf" srcId="{FD60EECE-A183-4AA3-B086-B56058FB8191}" destId="{5E36234C-D86C-42C5-BEFF-CF20C5D039C4}" srcOrd="6" destOrd="0" presId="urn:microsoft.com/office/officeart/2005/8/layout/default"/>
    <dgm:cxn modelId="{F7A5A65F-D11A-47A0-87A8-253E44454BF7}" type="presParOf" srcId="{FD60EECE-A183-4AA3-B086-B56058FB8191}" destId="{CFA0E99C-178F-4DC3-913D-D338C62BF9B6}" srcOrd="7" destOrd="0" presId="urn:microsoft.com/office/officeart/2005/8/layout/default"/>
    <dgm:cxn modelId="{424222B3-8EC9-4250-BEE6-BCA6FAAB1C8A}" type="presParOf" srcId="{FD60EECE-A183-4AA3-B086-B56058FB8191}" destId="{3B9DCB9F-C138-478A-969C-D0EE97420E1C}" srcOrd="8" destOrd="0" presId="urn:microsoft.com/office/officeart/2005/8/layout/default"/>
    <dgm:cxn modelId="{DBFBB87D-AFDF-4113-A97A-CE463673879A}" type="presParOf" srcId="{FD60EECE-A183-4AA3-B086-B56058FB8191}" destId="{3A37FC8C-847F-4960-B28B-66272A8301E7}" srcOrd="9" destOrd="0" presId="urn:microsoft.com/office/officeart/2005/8/layout/default"/>
    <dgm:cxn modelId="{D7716DE7-E3D4-408E-A52F-4F01018DEAE1}" type="presParOf" srcId="{FD60EECE-A183-4AA3-B086-B56058FB8191}" destId="{2ACE31A3-2436-42B1-9418-C461F5AA0613}" srcOrd="10" destOrd="0" presId="urn:microsoft.com/office/officeart/2005/8/layout/default"/>
    <dgm:cxn modelId="{E9B23C7F-A7A3-40B7-97FD-8EF10704C6AD}" type="presParOf" srcId="{FD60EECE-A183-4AA3-B086-B56058FB8191}" destId="{5A71A0A4-B2E6-4ACC-A6C3-E1E4219116D0}" srcOrd="11" destOrd="0" presId="urn:microsoft.com/office/officeart/2005/8/layout/default"/>
    <dgm:cxn modelId="{797618D6-B947-4FF3-9FC5-87D6B3D8F005}" type="presParOf" srcId="{FD60EECE-A183-4AA3-B086-B56058FB8191}" destId="{D92B3A3E-7CC6-4DCB-B508-90460439E6CF}" srcOrd="12" destOrd="0" presId="urn:microsoft.com/office/officeart/2005/8/layout/default"/>
    <dgm:cxn modelId="{CF9DFD81-9786-40BD-B194-A48CC7EE01AC}" type="presParOf" srcId="{FD60EECE-A183-4AA3-B086-B56058FB8191}" destId="{989DD5F7-B26E-4F56-B2A8-3B12F603B6B4}" srcOrd="13" destOrd="0" presId="urn:microsoft.com/office/officeart/2005/8/layout/default"/>
    <dgm:cxn modelId="{BDAA3F5E-ADB5-4CCA-BE6F-7D8402F8A8C5}" type="presParOf" srcId="{FD60EECE-A183-4AA3-B086-B56058FB8191}" destId="{D79E0A02-3E37-4637-A57C-686A550C3BB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C83B7-FD94-42AD-BA89-480787CCCAB8}">
      <dsp:nvSpPr>
        <dsp:cNvPr id="0" name=""/>
        <dsp:cNvSpPr/>
      </dsp:nvSpPr>
      <dsp:spPr>
        <a:xfrm>
          <a:off x="129792" y="0"/>
          <a:ext cx="9142536" cy="5714085"/>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3DCF7-7E15-4D3D-8F11-5AC90DD66F16}">
      <dsp:nvSpPr>
        <dsp:cNvPr id="0" name=""/>
        <dsp:cNvSpPr/>
      </dsp:nvSpPr>
      <dsp:spPr>
        <a:xfrm>
          <a:off x="1030331" y="4248993"/>
          <a:ext cx="210278" cy="21027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3FCFD-42F8-4210-BEF1-1E33DAA55592}">
      <dsp:nvSpPr>
        <dsp:cNvPr id="0" name=""/>
        <dsp:cNvSpPr/>
      </dsp:nvSpPr>
      <dsp:spPr>
        <a:xfrm>
          <a:off x="1135470" y="4354132"/>
          <a:ext cx="1197672" cy="135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22" tIns="0" rIns="0" bIns="0" numCol="1" spcCol="1270" anchor="t" anchorCtr="0">
          <a:noAutofit/>
        </a:bodyPr>
        <a:lstStyle/>
        <a:p>
          <a:pPr lvl="0" algn="l" defTabSz="1022350">
            <a:lnSpc>
              <a:spcPct val="90000"/>
            </a:lnSpc>
            <a:spcBef>
              <a:spcPct val="0"/>
            </a:spcBef>
            <a:spcAft>
              <a:spcPct val="35000"/>
            </a:spcAft>
          </a:pPr>
          <a:r>
            <a:rPr lang="en-US" sz="2300" kern="1200" dirty="0" smtClean="0"/>
            <a:t>Establish Criteria</a:t>
          </a:r>
        </a:p>
        <a:p>
          <a:pPr lvl="0" algn="l" defTabSz="1022350">
            <a:lnSpc>
              <a:spcPct val="90000"/>
            </a:lnSpc>
            <a:spcBef>
              <a:spcPct val="0"/>
            </a:spcBef>
            <a:spcAft>
              <a:spcPct val="35000"/>
            </a:spcAft>
          </a:pPr>
          <a:r>
            <a:rPr lang="en-US" sz="2300" kern="1200" dirty="0" smtClean="0"/>
            <a:t> March</a:t>
          </a:r>
          <a:endParaRPr lang="en-US" sz="2300" kern="1200" dirty="0"/>
        </a:p>
      </dsp:txBody>
      <dsp:txXfrm>
        <a:off x="1135470" y="4354132"/>
        <a:ext cx="1197672" cy="1359952"/>
      </dsp:txXfrm>
    </dsp:sp>
    <dsp:sp modelId="{2A20100A-464E-4F76-86AC-4C979D7F7709}">
      <dsp:nvSpPr>
        <dsp:cNvPr id="0" name=""/>
        <dsp:cNvSpPr/>
      </dsp:nvSpPr>
      <dsp:spPr>
        <a:xfrm>
          <a:off x="2168577" y="3155317"/>
          <a:ext cx="329131" cy="329131"/>
        </a:xfrm>
        <a:prstGeom prst="ellips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9B67C-1C6D-4BFC-8744-F659E4E16968}">
      <dsp:nvSpPr>
        <dsp:cNvPr id="0" name=""/>
        <dsp:cNvSpPr/>
      </dsp:nvSpPr>
      <dsp:spPr>
        <a:xfrm>
          <a:off x="2333143" y="3319883"/>
          <a:ext cx="1517660" cy="2394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400" tIns="0" rIns="0" bIns="0" numCol="1" spcCol="1270" anchor="t" anchorCtr="0">
          <a:noAutofit/>
        </a:bodyPr>
        <a:lstStyle/>
        <a:p>
          <a:pPr lvl="0" algn="l" defTabSz="1022350">
            <a:lnSpc>
              <a:spcPct val="90000"/>
            </a:lnSpc>
            <a:spcBef>
              <a:spcPct val="0"/>
            </a:spcBef>
            <a:spcAft>
              <a:spcPct val="35000"/>
            </a:spcAft>
          </a:pPr>
          <a:r>
            <a:rPr lang="en-US" sz="2300" kern="1200" dirty="0" smtClean="0"/>
            <a:t>Weight Criteria</a:t>
          </a:r>
        </a:p>
        <a:p>
          <a:pPr lvl="0" algn="l" defTabSz="1022350">
            <a:lnSpc>
              <a:spcPct val="90000"/>
            </a:lnSpc>
            <a:spcBef>
              <a:spcPct val="0"/>
            </a:spcBef>
            <a:spcAft>
              <a:spcPct val="35000"/>
            </a:spcAft>
          </a:pPr>
          <a:r>
            <a:rPr lang="en-US" sz="2300" kern="1200" dirty="0" smtClean="0"/>
            <a:t>April-June</a:t>
          </a:r>
          <a:endParaRPr lang="en-US" sz="2300" kern="1200" dirty="0"/>
        </a:p>
      </dsp:txBody>
      <dsp:txXfrm>
        <a:off x="2333143" y="3319883"/>
        <a:ext cx="1517660" cy="2394201"/>
      </dsp:txXfrm>
    </dsp:sp>
    <dsp:sp modelId="{63AEC9B2-AAF8-41E9-A5E3-18B4CA9DE8C6}">
      <dsp:nvSpPr>
        <dsp:cNvPr id="0" name=""/>
        <dsp:cNvSpPr/>
      </dsp:nvSpPr>
      <dsp:spPr>
        <a:xfrm>
          <a:off x="3631383" y="2283348"/>
          <a:ext cx="438841" cy="438841"/>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531552-EDFE-44EA-8A87-37DBF84F8836}">
      <dsp:nvSpPr>
        <dsp:cNvPr id="0" name=""/>
        <dsp:cNvSpPr/>
      </dsp:nvSpPr>
      <dsp:spPr>
        <a:xfrm>
          <a:off x="3850804" y="2502769"/>
          <a:ext cx="1764509" cy="321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533" tIns="0" rIns="0" bIns="0" numCol="1" spcCol="1270" anchor="t" anchorCtr="0">
          <a:noAutofit/>
        </a:bodyPr>
        <a:lstStyle/>
        <a:p>
          <a:pPr lvl="0" algn="l" defTabSz="1022350">
            <a:lnSpc>
              <a:spcPct val="90000"/>
            </a:lnSpc>
            <a:spcBef>
              <a:spcPct val="0"/>
            </a:spcBef>
            <a:spcAft>
              <a:spcPct val="35000"/>
            </a:spcAft>
          </a:pPr>
          <a:r>
            <a:rPr lang="en-US" sz="2300" kern="1200" dirty="0" smtClean="0"/>
            <a:t>Gather Decision Packages</a:t>
          </a:r>
        </a:p>
        <a:p>
          <a:pPr lvl="0" algn="l" defTabSz="1022350">
            <a:lnSpc>
              <a:spcPct val="90000"/>
            </a:lnSpc>
            <a:spcBef>
              <a:spcPct val="0"/>
            </a:spcBef>
            <a:spcAft>
              <a:spcPct val="35000"/>
            </a:spcAft>
          </a:pPr>
          <a:r>
            <a:rPr lang="en-US" sz="2300" kern="1200" dirty="0" smtClean="0"/>
            <a:t>July-September</a:t>
          </a:r>
          <a:endParaRPr lang="en-US" sz="2300" kern="1200" dirty="0"/>
        </a:p>
      </dsp:txBody>
      <dsp:txXfrm>
        <a:off x="3850804" y="2502769"/>
        <a:ext cx="1764509" cy="3211315"/>
      </dsp:txXfrm>
    </dsp:sp>
    <dsp:sp modelId="{93A3A3F5-BE25-4497-9AF2-E694833CD545}">
      <dsp:nvSpPr>
        <dsp:cNvPr id="0" name=""/>
        <dsp:cNvSpPr/>
      </dsp:nvSpPr>
      <dsp:spPr>
        <a:xfrm>
          <a:off x="5331894" y="1602229"/>
          <a:ext cx="566837" cy="566837"/>
        </a:xfrm>
        <a:prstGeom prst="ellips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E8CF3-6436-4971-A0B4-50E7E914E609}">
      <dsp:nvSpPr>
        <dsp:cNvPr id="0" name=""/>
        <dsp:cNvSpPr/>
      </dsp:nvSpPr>
      <dsp:spPr>
        <a:xfrm>
          <a:off x="5615313" y="1885648"/>
          <a:ext cx="1828507" cy="3828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355" tIns="0" rIns="0" bIns="0" numCol="1" spcCol="1270" anchor="t" anchorCtr="0">
          <a:noAutofit/>
        </a:bodyPr>
        <a:lstStyle/>
        <a:p>
          <a:pPr lvl="0" algn="l" defTabSz="1022350">
            <a:lnSpc>
              <a:spcPct val="90000"/>
            </a:lnSpc>
            <a:spcBef>
              <a:spcPct val="0"/>
            </a:spcBef>
            <a:spcAft>
              <a:spcPct val="35000"/>
            </a:spcAft>
          </a:pPr>
          <a:r>
            <a:rPr lang="en-US" sz="2300" kern="1200" dirty="0" smtClean="0"/>
            <a:t>Score Decision Packages</a:t>
          </a:r>
        </a:p>
        <a:p>
          <a:pPr lvl="0" algn="l" defTabSz="1022350">
            <a:lnSpc>
              <a:spcPct val="90000"/>
            </a:lnSpc>
            <a:spcBef>
              <a:spcPct val="0"/>
            </a:spcBef>
            <a:spcAft>
              <a:spcPct val="35000"/>
            </a:spcAft>
          </a:pPr>
          <a:r>
            <a:rPr lang="en-US" sz="2300" kern="1200" dirty="0" smtClean="0"/>
            <a:t>September-October</a:t>
          </a:r>
          <a:endParaRPr lang="en-US" sz="2300" kern="1200" dirty="0"/>
        </a:p>
      </dsp:txBody>
      <dsp:txXfrm>
        <a:off x="5615313" y="1885648"/>
        <a:ext cx="1828507" cy="3828436"/>
      </dsp:txXfrm>
    </dsp:sp>
    <dsp:sp modelId="{B0451D2E-4A87-4080-A759-49DD00AFD8D2}">
      <dsp:nvSpPr>
        <dsp:cNvPr id="0" name=""/>
        <dsp:cNvSpPr/>
      </dsp:nvSpPr>
      <dsp:spPr>
        <a:xfrm>
          <a:off x="7082690" y="1147388"/>
          <a:ext cx="722260" cy="722260"/>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90F18-4BA1-4912-B368-C8E32EB0FF7E}">
      <dsp:nvSpPr>
        <dsp:cNvPr id="0" name=""/>
        <dsp:cNvSpPr/>
      </dsp:nvSpPr>
      <dsp:spPr>
        <a:xfrm>
          <a:off x="7443820" y="1508518"/>
          <a:ext cx="1828507" cy="420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711" tIns="0" rIns="0" bIns="0" numCol="1" spcCol="1270" anchor="t" anchorCtr="0">
          <a:noAutofit/>
        </a:bodyPr>
        <a:lstStyle/>
        <a:p>
          <a:pPr lvl="0" algn="l" defTabSz="1022350">
            <a:lnSpc>
              <a:spcPct val="90000"/>
            </a:lnSpc>
            <a:spcBef>
              <a:spcPct val="0"/>
            </a:spcBef>
            <a:spcAft>
              <a:spcPct val="35000"/>
            </a:spcAft>
          </a:pPr>
          <a:r>
            <a:rPr lang="en-US" sz="2300" kern="1200" dirty="0" smtClean="0"/>
            <a:t>Publish Ranked List</a:t>
          </a:r>
        </a:p>
        <a:p>
          <a:pPr lvl="0" algn="l" defTabSz="1022350">
            <a:lnSpc>
              <a:spcPct val="90000"/>
            </a:lnSpc>
            <a:spcBef>
              <a:spcPct val="0"/>
            </a:spcBef>
            <a:spcAft>
              <a:spcPct val="35000"/>
            </a:spcAft>
          </a:pPr>
          <a:r>
            <a:rPr lang="en-US" sz="2300" kern="1200" dirty="0" smtClean="0"/>
            <a:t>December</a:t>
          </a:r>
          <a:endParaRPr lang="en-US" sz="2300" kern="1200" dirty="0"/>
        </a:p>
      </dsp:txBody>
      <dsp:txXfrm>
        <a:off x="7443820" y="1508518"/>
        <a:ext cx="1828507" cy="4205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39715-610E-4C59-9D2D-9C54AA8D2330}">
      <dsp:nvSpPr>
        <dsp:cNvPr id="0" name=""/>
        <dsp:cNvSpPr/>
      </dsp:nvSpPr>
      <dsp:spPr>
        <a:xfrm>
          <a:off x="2437" y="23323"/>
          <a:ext cx="2376781" cy="41584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a:t> TSB Subcommittee on 4/16 &amp; Full TSB on 6/12</a:t>
          </a:r>
        </a:p>
      </dsp:txBody>
      <dsp:txXfrm>
        <a:off x="2437" y="23323"/>
        <a:ext cx="2376781" cy="415848"/>
      </dsp:txXfrm>
    </dsp:sp>
    <dsp:sp modelId="{9C73A940-38A5-4BE3-8F87-DD37EBFC1F9C}">
      <dsp:nvSpPr>
        <dsp:cNvPr id="0" name=""/>
        <dsp:cNvSpPr/>
      </dsp:nvSpPr>
      <dsp:spPr>
        <a:xfrm>
          <a:off x="2437" y="439172"/>
          <a:ext cx="2376781" cy="490857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Policy 103 - Waiver Requests (update &amp; sunset review)</a:t>
          </a:r>
        </a:p>
        <a:p>
          <a:pPr marL="57150" lvl="1" indent="-57150" algn="l" defTabSz="488950">
            <a:lnSpc>
              <a:spcPct val="90000"/>
            </a:lnSpc>
            <a:spcBef>
              <a:spcPct val="0"/>
            </a:spcBef>
            <a:spcAft>
              <a:spcPct val="15000"/>
            </a:spcAft>
            <a:buChar char="••"/>
          </a:pPr>
          <a:r>
            <a:rPr lang="en-US" sz="1100" kern="1200" dirty="0"/>
            <a:t>Policy 143 - IT Security Incident Communication (update &amp; sunset review)</a:t>
          </a:r>
        </a:p>
        <a:p>
          <a:pPr marL="57150" lvl="1" indent="-57150" algn="l" defTabSz="488950">
            <a:lnSpc>
              <a:spcPct val="90000"/>
            </a:lnSpc>
            <a:spcBef>
              <a:spcPct val="0"/>
            </a:spcBef>
            <a:spcAft>
              <a:spcPct val="15000"/>
            </a:spcAft>
            <a:buChar char="••"/>
          </a:pPr>
          <a:r>
            <a:rPr lang="en-US" sz="1100" kern="1200" dirty="0"/>
            <a:t>Rescind five SOA &amp; Integration (Standards 183.10.10 through 183.30.30) (sunset review) </a:t>
          </a:r>
        </a:p>
      </dsp:txBody>
      <dsp:txXfrm>
        <a:off x="2437" y="439172"/>
        <a:ext cx="2376781" cy="4908574"/>
      </dsp:txXfrm>
    </dsp:sp>
    <dsp:sp modelId="{90E93331-B66E-4D50-8632-F54BFA722E48}">
      <dsp:nvSpPr>
        <dsp:cNvPr id="0" name=""/>
        <dsp:cNvSpPr/>
      </dsp:nvSpPr>
      <dsp:spPr>
        <a:xfrm>
          <a:off x="2711968" y="23323"/>
          <a:ext cx="2376781" cy="415848"/>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a:t>In Progress</a:t>
          </a:r>
        </a:p>
      </dsp:txBody>
      <dsp:txXfrm>
        <a:off x="2711968" y="23323"/>
        <a:ext cx="2376781" cy="415848"/>
      </dsp:txXfrm>
    </dsp:sp>
    <dsp:sp modelId="{151053C9-398E-4369-A2C7-2AE9561BE193}">
      <dsp:nvSpPr>
        <dsp:cNvPr id="0" name=""/>
        <dsp:cNvSpPr/>
      </dsp:nvSpPr>
      <dsp:spPr>
        <a:xfrm>
          <a:off x="2711968" y="439172"/>
          <a:ext cx="2376781" cy="4908574"/>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1" kern="1200" dirty="0"/>
            <a:t>TSB Subcommittee - May</a:t>
          </a:r>
        </a:p>
        <a:p>
          <a:pPr marL="114300" lvl="2" indent="-57150" algn="l" defTabSz="488950">
            <a:lnSpc>
              <a:spcPct val="90000"/>
            </a:lnSpc>
            <a:spcBef>
              <a:spcPct val="0"/>
            </a:spcBef>
            <a:spcAft>
              <a:spcPct val="15000"/>
            </a:spcAft>
            <a:buChar char="••"/>
          </a:pPr>
          <a:r>
            <a:rPr lang="en-US" sz="1100" kern="1200" dirty="0"/>
            <a:t>Interim Update to Policy 112 &amp; related standards- Managing Information Technology Portfolios</a:t>
          </a:r>
        </a:p>
        <a:p>
          <a:pPr marL="114300" lvl="2" indent="-57150" algn="l" defTabSz="488950">
            <a:lnSpc>
              <a:spcPct val="90000"/>
            </a:lnSpc>
            <a:spcBef>
              <a:spcPct val="0"/>
            </a:spcBef>
            <a:spcAft>
              <a:spcPct val="15000"/>
            </a:spcAft>
            <a:buChar char="••"/>
          </a:pPr>
          <a:r>
            <a:rPr lang="en-US" sz="1100" kern="1200" dirty="0"/>
            <a:t>Minor Update to Policy 121 - Approval &amp; Oversight Policy</a:t>
          </a:r>
        </a:p>
        <a:p>
          <a:pPr marL="114300" lvl="2" indent="-57150" algn="l" defTabSz="488950">
            <a:lnSpc>
              <a:spcPct val="90000"/>
            </a:lnSpc>
            <a:spcBef>
              <a:spcPct val="0"/>
            </a:spcBef>
            <a:spcAft>
              <a:spcPct val="15000"/>
            </a:spcAft>
            <a:buChar char="••"/>
          </a:pPr>
          <a:r>
            <a:rPr lang="en-US" sz="1100" kern="1200" dirty="0"/>
            <a:t>Rewritten Policy 191 - Mobile Device Policy (tentative)</a:t>
          </a:r>
        </a:p>
        <a:p>
          <a:pPr marL="57150" lvl="1" indent="-57150" algn="l" defTabSz="488950">
            <a:lnSpc>
              <a:spcPct val="90000"/>
            </a:lnSpc>
            <a:spcBef>
              <a:spcPct val="0"/>
            </a:spcBef>
            <a:spcAft>
              <a:spcPct val="15000"/>
            </a:spcAft>
            <a:buChar char="••"/>
          </a:pPr>
          <a:r>
            <a:rPr lang="en-US" sz="1100" b="1" kern="1200" dirty="0"/>
            <a:t>Finalize &amp; Schedule for TSB Subcommittee</a:t>
          </a:r>
        </a:p>
        <a:p>
          <a:pPr marL="114300" lvl="2" indent="-57150" algn="l" defTabSz="488950">
            <a:lnSpc>
              <a:spcPct val="90000"/>
            </a:lnSpc>
            <a:spcBef>
              <a:spcPct val="0"/>
            </a:spcBef>
            <a:spcAft>
              <a:spcPct val="15000"/>
            </a:spcAft>
            <a:buChar char="••"/>
          </a:pPr>
          <a:r>
            <a:rPr lang="en-US" sz="1100" kern="1200" dirty="0"/>
            <a:t>New Administrative/Financial Systems Approval Policy</a:t>
          </a:r>
        </a:p>
        <a:p>
          <a:pPr marL="114300" lvl="2" indent="-57150" algn="l" defTabSz="488950">
            <a:lnSpc>
              <a:spcPct val="90000"/>
            </a:lnSpc>
            <a:spcBef>
              <a:spcPct val="0"/>
            </a:spcBef>
            <a:spcAft>
              <a:spcPct val="15000"/>
            </a:spcAft>
            <a:buChar char="••"/>
          </a:pPr>
          <a:r>
            <a:rPr lang="en-US" sz="1100" kern="1200" dirty="0"/>
            <a:t>New Radio related policy/standards</a:t>
          </a:r>
        </a:p>
      </dsp:txBody>
      <dsp:txXfrm>
        <a:off x="2711968" y="439172"/>
        <a:ext cx="2376781" cy="4908574"/>
      </dsp:txXfrm>
    </dsp:sp>
    <dsp:sp modelId="{DA7BEEA5-3E6E-4A20-A26D-288AB7291405}">
      <dsp:nvSpPr>
        <dsp:cNvPr id="0" name=""/>
        <dsp:cNvSpPr/>
      </dsp:nvSpPr>
      <dsp:spPr>
        <a:xfrm>
          <a:off x="5421499" y="23323"/>
          <a:ext cx="2376781" cy="415848"/>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a:t>In the backlog (all due or overdue, no priority assigned yet)</a:t>
          </a:r>
        </a:p>
      </dsp:txBody>
      <dsp:txXfrm>
        <a:off x="5421499" y="23323"/>
        <a:ext cx="2376781" cy="415848"/>
      </dsp:txXfrm>
    </dsp:sp>
    <dsp:sp modelId="{70DA78C2-3A59-4AA3-B92B-84706EC8DACA}">
      <dsp:nvSpPr>
        <dsp:cNvPr id="0" name=""/>
        <dsp:cNvSpPr/>
      </dsp:nvSpPr>
      <dsp:spPr>
        <a:xfrm>
          <a:off x="5421499" y="439172"/>
          <a:ext cx="2376781" cy="4908574"/>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Technology Policies &amp; Standards (Policy 101)</a:t>
          </a:r>
        </a:p>
        <a:p>
          <a:pPr marL="57150" lvl="1" indent="-57150" algn="l" defTabSz="488950">
            <a:lnSpc>
              <a:spcPct val="90000"/>
            </a:lnSpc>
            <a:spcBef>
              <a:spcPct val="0"/>
            </a:spcBef>
            <a:spcAft>
              <a:spcPct val="15000"/>
            </a:spcAft>
            <a:buChar char="••"/>
          </a:pPr>
          <a:r>
            <a:rPr lang="en-US" sz="1100" kern="1200" dirty="0"/>
            <a:t>Major Overhaul of Portfolio Management &amp; Strategic Planning (Policy 111, 112 &amp; 114)</a:t>
          </a:r>
        </a:p>
        <a:p>
          <a:pPr marL="57150" lvl="1" indent="-57150" algn="l" defTabSz="488950">
            <a:lnSpc>
              <a:spcPct val="90000"/>
            </a:lnSpc>
            <a:spcBef>
              <a:spcPct val="0"/>
            </a:spcBef>
            <a:spcAft>
              <a:spcPct val="15000"/>
            </a:spcAft>
            <a:buChar char="••"/>
          </a:pPr>
          <a:r>
            <a:rPr lang="en-US" sz="1100" kern="1200" dirty="0"/>
            <a:t>Major Overhaul of Policy 121 - IT Investment Approval/Oversight and related </a:t>
          </a:r>
        </a:p>
        <a:p>
          <a:pPr marL="57150" lvl="1" indent="-57150" algn="l" defTabSz="488950">
            <a:lnSpc>
              <a:spcPct val="90000"/>
            </a:lnSpc>
            <a:spcBef>
              <a:spcPct val="0"/>
            </a:spcBef>
            <a:spcAft>
              <a:spcPct val="15000"/>
            </a:spcAft>
            <a:buChar char="••"/>
          </a:pPr>
          <a:r>
            <a:rPr lang="en-US" sz="1100" kern="1200" dirty="0"/>
            <a:t>Managing IT Projects (Policy 131)</a:t>
          </a:r>
        </a:p>
        <a:p>
          <a:pPr marL="57150" lvl="1" indent="-57150" algn="l" defTabSz="488950">
            <a:lnSpc>
              <a:spcPct val="90000"/>
            </a:lnSpc>
            <a:spcBef>
              <a:spcPct val="0"/>
            </a:spcBef>
            <a:spcAft>
              <a:spcPct val="15000"/>
            </a:spcAft>
            <a:buChar char="••"/>
          </a:pPr>
          <a:r>
            <a:rPr lang="en-US" sz="1100" kern="1200" dirty="0"/>
            <a:t>Project Quality Assurance (Policy 132 &amp; associated standards)</a:t>
          </a:r>
        </a:p>
        <a:p>
          <a:pPr marL="57150" lvl="1" indent="-57150" algn="l" defTabSz="488950">
            <a:lnSpc>
              <a:spcPct val="90000"/>
            </a:lnSpc>
            <a:spcBef>
              <a:spcPct val="0"/>
            </a:spcBef>
            <a:spcAft>
              <a:spcPct val="15000"/>
            </a:spcAft>
            <a:buChar char="••"/>
          </a:pPr>
          <a:r>
            <a:rPr lang="en-US" sz="1100" kern="1200" dirty="0"/>
            <a:t>IT Security Policy (Policy 141)</a:t>
          </a:r>
        </a:p>
        <a:p>
          <a:pPr marL="57150" lvl="1" indent="-57150" algn="l" defTabSz="488950">
            <a:lnSpc>
              <a:spcPct val="90000"/>
            </a:lnSpc>
            <a:spcBef>
              <a:spcPct val="0"/>
            </a:spcBef>
            <a:spcAft>
              <a:spcPct val="15000"/>
            </a:spcAft>
            <a:buChar char="••"/>
          </a:pPr>
          <a:r>
            <a:rPr lang="en-US" sz="1100" kern="1200" dirty="0"/>
            <a:t>GIS Data  Policy &amp; Standards (160/161 Series)</a:t>
          </a:r>
        </a:p>
        <a:p>
          <a:pPr marL="57150" lvl="1" indent="-57150" algn="l" defTabSz="488950">
            <a:lnSpc>
              <a:spcPct val="90000"/>
            </a:lnSpc>
            <a:spcBef>
              <a:spcPct val="0"/>
            </a:spcBef>
            <a:spcAft>
              <a:spcPct val="15000"/>
            </a:spcAft>
            <a:buChar char="••"/>
          </a:pPr>
          <a:r>
            <a:rPr lang="en-US" sz="1100" kern="1200" dirty="0"/>
            <a:t>Domain Naming Standard (Standard 171.10)</a:t>
          </a:r>
        </a:p>
        <a:p>
          <a:pPr marL="57150" lvl="1" indent="-57150" algn="l" defTabSz="488950">
            <a:lnSpc>
              <a:spcPct val="90000"/>
            </a:lnSpc>
            <a:spcBef>
              <a:spcPct val="0"/>
            </a:spcBef>
            <a:spcAft>
              <a:spcPct val="15000"/>
            </a:spcAft>
            <a:buChar char="••"/>
          </a:pPr>
          <a:r>
            <a:rPr lang="en-US" sz="1100" kern="1200" dirty="0"/>
            <a:t> Non-GIS Data standards (Standards 187.1 - Metadata Standard, 182.10.10 - Enterprise Data Standard Framework &amp; 182.10.20 - Data Registry plus develop overall strategy)</a:t>
          </a:r>
        </a:p>
        <a:p>
          <a:pPr marL="57150" lvl="1" indent="-57150" algn="l" defTabSz="488950">
            <a:lnSpc>
              <a:spcPct val="90000"/>
            </a:lnSpc>
            <a:spcBef>
              <a:spcPct val="0"/>
            </a:spcBef>
            <a:spcAft>
              <a:spcPct val="15000"/>
            </a:spcAft>
            <a:buChar char="••"/>
          </a:pPr>
          <a:r>
            <a:rPr lang="en-US" sz="1100" kern="1200" dirty="0"/>
            <a:t>Email naming standard (Standard 182.20.1)</a:t>
          </a:r>
        </a:p>
        <a:p>
          <a:pPr marL="57150" lvl="1" indent="-57150" algn="l" defTabSz="488950">
            <a:lnSpc>
              <a:spcPct val="90000"/>
            </a:lnSpc>
            <a:spcBef>
              <a:spcPct val="0"/>
            </a:spcBef>
            <a:spcAft>
              <a:spcPct val="15000"/>
            </a:spcAft>
            <a:buChar char="••"/>
          </a:pPr>
          <a:r>
            <a:rPr lang="en-US" sz="1100" kern="1200" dirty="0"/>
            <a:t>Identity Management (Standard 183.20.10)</a:t>
          </a:r>
        </a:p>
        <a:p>
          <a:pPr marL="57150" lvl="1" indent="-57150" algn="l" defTabSz="488950">
            <a:lnSpc>
              <a:spcPct val="90000"/>
            </a:lnSpc>
            <a:spcBef>
              <a:spcPct val="0"/>
            </a:spcBef>
            <a:spcAft>
              <a:spcPct val="15000"/>
            </a:spcAft>
            <a:buChar char="••"/>
          </a:pPr>
          <a:r>
            <a:rPr lang="en-US" sz="1100" kern="1200" dirty="0"/>
            <a:t>Accessibility (Policy 188)</a:t>
          </a:r>
        </a:p>
        <a:p>
          <a:pPr marL="57150" lvl="1" indent="-57150" algn="l" defTabSz="488950">
            <a:lnSpc>
              <a:spcPct val="90000"/>
            </a:lnSpc>
            <a:spcBef>
              <a:spcPct val="0"/>
            </a:spcBef>
            <a:spcAft>
              <a:spcPct val="15000"/>
            </a:spcAft>
            <a:buChar char="••"/>
          </a:pPr>
          <a:r>
            <a:rPr lang="en-US" sz="1100" kern="1200" dirty="0"/>
            <a:t>PC Procurement Policy (Policy 201)</a:t>
          </a:r>
        </a:p>
        <a:p>
          <a:pPr marL="57150" lvl="1" indent="-57150" algn="l" defTabSz="488950">
            <a:lnSpc>
              <a:spcPct val="90000"/>
            </a:lnSpc>
            <a:spcBef>
              <a:spcPct val="0"/>
            </a:spcBef>
            <a:spcAft>
              <a:spcPct val="15000"/>
            </a:spcAft>
            <a:buChar char="••"/>
          </a:pPr>
          <a:r>
            <a:rPr lang="en-US" sz="1100" kern="1200" dirty="0"/>
            <a:t>Innovation Policy (Policy 202)</a:t>
          </a:r>
        </a:p>
      </dsp:txBody>
      <dsp:txXfrm>
        <a:off x="5421499" y="439172"/>
        <a:ext cx="2376781" cy="4908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C58E2-B5A8-4C23-A33F-FB79C256E706}">
      <dsp:nvSpPr>
        <dsp:cNvPr id="0" name=""/>
        <dsp:cNvSpPr/>
      </dsp:nvSpPr>
      <dsp:spPr>
        <a:xfrm>
          <a:off x="3080"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Marijuana Traceability - Liquor &amp; Cannabis Board</a:t>
          </a:r>
        </a:p>
        <a:p>
          <a:pPr lvl="0" algn="ctr" defTabSz="800100">
            <a:lnSpc>
              <a:spcPct val="90000"/>
            </a:lnSpc>
            <a:spcBef>
              <a:spcPct val="0"/>
            </a:spcBef>
            <a:spcAft>
              <a:spcPct val="35000"/>
            </a:spcAft>
          </a:pPr>
          <a:r>
            <a:rPr lang="en-US" sz="1800" kern="1200" dirty="0" smtClean="0"/>
            <a:t>February 2018</a:t>
          </a:r>
          <a:endParaRPr lang="en-US" sz="1800" kern="1200" dirty="0"/>
        </a:p>
      </dsp:txBody>
      <dsp:txXfrm>
        <a:off x="3080" y="587032"/>
        <a:ext cx="2444055" cy="1466433"/>
      </dsp:txXfrm>
    </dsp:sp>
    <dsp:sp modelId="{9D0D84CC-644B-43A6-BD67-276CB54FDD76}">
      <dsp:nvSpPr>
        <dsp:cNvPr id="0" name=""/>
        <dsp:cNvSpPr/>
      </dsp:nvSpPr>
      <dsp:spPr>
        <a:xfrm>
          <a:off x="2691541" y="587032"/>
          <a:ext cx="2444055" cy="1466433"/>
        </a:xfrm>
        <a:prstGeom prst="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Time &amp; Attendance – Dept. of Early Learning  March 2018</a:t>
          </a:r>
          <a:endParaRPr lang="en-US" sz="1800" kern="1200" dirty="0"/>
        </a:p>
      </dsp:txBody>
      <dsp:txXfrm>
        <a:off x="2691541" y="587032"/>
        <a:ext cx="2444055" cy="1466433"/>
      </dsp:txXfrm>
    </dsp:sp>
    <dsp:sp modelId="{770B4B10-9333-4DB9-B6A2-63F0575339D9}">
      <dsp:nvSpPr>
        <dsp:cNvPr id="0" name=""/>
        <dsp:cNvSpPr/>
      </dsp:nvSpPr>
      <dsp:spPr>
        <a:xfrm>
          <a:off x="5380002" y="587032"/>
          <a:ext cx="2444055" cy="1466433"/>
        </a:xfrm>
        <a:prstGeom prst="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Online Licensing &amp; Information Collection – Dept. of Health</a:t>
          </a:r>
        </a:p>
        <a:p>
          <a:pPr lvl="0" algn="ctr" defTabSz="800100">
            <a:lnSpc>
              <a:spcPct val="90000"/>
            </a:lnSpc>
            <a:spcBef>
              <a:spcPct val="0"/>
            </a:spcBef>
            <a:spcAft>
              <a:spcPct val="35000"/>
            </a:spcAft>
          </a:pPr>
          <a:r>
            <a:rPr lang="en-US" sz="1800" kern="1200" dirty="0" smtClean="0"/>
            <a:t>March 2018</a:t>
          </a:r>
          <a:endParaRPr lang="en-US" sz="1800" kern="1200" dirty="0"/>
        </a:p>
      </dsp:txBody>
      <dsp:txXfrm>
        <a:off x="5380002" y="587032"/>
        <a:ext cx="2444055" cy="1466433"/>
      </dsp:txXfrm>
    </dsp:sp>
    <dsp:sp modelId="{5E36234C-D86C-42C5-BEFF-CF20C5D039C4}">
      <dsp:nvSpPr>
        <dsp:cNvPr id="0" name=""/>
        <dsp:cNvSpPr/>
      </dsp:nvSpPr>
      <dsp:spPr>
        <a:xfrm>
          <a:off x="8068463" y="587032"/>
          <a:ext cx="2444055" cy="1466433"/>
        </a:xfrm>
        <a:prstGeom prst="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Tax &amp; Licensing Replacement, Phase 2 – Dept. of Revenue</a:t>
          </a:r>
        </a:p>
        <a:p>
          <a:pPr lvl="0" algn="ctr" defTabSz="800100">
            <a:lnSpc>
              <a:spcPct val="90000"/>
            </a:lnSpc>
            <a:spcBef>
              <a:spcPct val="0"/>
            </a:spcBef>
            <a:spcAft>
              <a:spcPct val="35000"/>
            </a:spcAft>
          </a:pPr>
          <a:r>
            <a:rPr lang="en-US" sz="1800" kern="1200" dirty="0" smtClean="0"/>
            <a:t>March 2018</a:t>
          </a:r>
          <a:endParaRPr lang="en-US" sz="1800" kern="1200" dirty="0"/>
        </a:p>
      </dsp:txBody>
      <dsp:txXfrm>
        <a:off x="8068463" y="587032"/>
        <a:ext cx="2444055" cy="1466433"/>
      </dsp:txXfrm>
    </dsp:sp>
    <dsp:sp modelId="{3B9DCB9F-C138-478A-969C-D0EE97420E1C}">
      <dsp:nvSpPr>
        <dsp:cNvPr id="0" name=""/>
        <dsp:cNvSpPr/>
      </dsp:nvSpPr>
      <dsp:spPr>
        <a:xfrm>
          <a:off x="3080" y="2297871"/>
          <a:ext cx="2444055" cy="1466433"/>
        </a:xfrm>
        <a:prstGeom prst="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College Savings Plan – Student Achievement Council</a:t>
          </a:r>
        </a:p>
        <a:p>
          <a:pPr lvl="0" algn="ctr" defTabSz="800100">
            <a:lnSpc>
              <a:spcPct val="90000"/>
            </a:lnSpc>
            <a:spcBef>
              <a:spcPct val="0"/>
            </a:spcBef>
            <a:spcAft>
              <a:spcPct val="35000"/>
            </a:spcAft>
          </a:pPr>
          <a:r>
            <a:rPr lang="en-US" sz="1800" kern="1200" dirty="0" smtClean="0"/>
            <a:t>April 2018</a:t>
          </a:r>
          <a:endParaRPr lang="en-US" sz="1800" kern="1200" dirty="0"/>
        </a:p>
      </dsp:txBody>
      <dsp:txXfrm>
        <a:off x="3080" y="2297871"/>
        <a:ext cx="2444055" cy="1466433"/>
      </dsp:txXfrm>
    </dsp:sp>
    <dsp:sp modelId="{2ACE31A3-2436-42B1-9418-C461F5AA0613}">
      <dsp:nvSpPr>
        <dsp:cNvPr id="0" name=""/>
        <dsp:cNvSpPr/>
      </dsp:nvSpPr>
      <dsp:spPr>
        <a:xfrm>
          <a:off x="2691541" y="2297871"/>
          <a:ext cx="2444055" cy="1466433"/>
        </a:xfrm>
        <a:prstGeom prst="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Client Receivables System – Dept. of Social &amp; Health Services</a:t>
          </a:r>
        </a:p>
        <a:p>
          <a:pPr lvl="0" algn="ctr" defTabSz="800100">
            <a:lnSpc>
              <a:spcPct val="90000"/>
            </a:lnSpc>
            <a:spcBef>
              <a:spcPct val="0"/>
            </a:spcBef>
            <a:spcAft>
              <a:spcPct val="35000"/>
            </a:spcAft>
          </a:pPr>
          <a:r>
            <a:rPr lang="en-US" sz="1800" kern="1200" dirty="0" smtClean="0"/>
            <a:t>May 2018</a:t>
          </a:r>
          <a:endParaRPr lang="en-US" sz="1800" kern="1200" dirty="0"/>
        </a:p>
      </dsp:txBody>
      <dsp:txXfrm>
        <a:off x="2691541" y="2297871"/>
        <a:ext cx="2444055" cy="1466433"/>
      </dsp:txXfrm>
    </dsp:sp>
    <dsp:sp modelId="{D92B3A3E-7CC6-4DCB-B508-90460439E6CF}">
      <dsp:nvSpPr>
        <dsp:cNvPr id="0" name=""/>
        <dsp:cNvSpPr/>
      </dsp:nvSpPr>
      <dsp:spPr>
        <a:xfrm>
          <a:off x="5380002" y="2297871"/>
          <a:ext cx="2444055" cy="1466433"/>
        </a:xfrm>
        <a:prstGeom prst="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Next Generation 911 Emergency Services IP Network – Military Dept.</a:t>
          </a:r>
        </a:p>
        <a:p>
          <a:pPr lvl="0" algn="ctr" defTabSz="800100">
            <a:lnSpc>
              <a:spcPct val="90000"/>
            </a:lnSpc>
            <a:spcBef>
              <a:spcPct val="0"/>
            </a:spcBef>
            <a:spcAft>
              <a:spcPct val="35000"/>
            </a:spcAft>
          </a:pPr>
          <a:r>
            <a:rPr lang="en-US" sz="1800" kern="1200" dirty="0" smtClean="0"/>
            <a:t>May 2018</a:t>
          </a:r>
          <a:endParaRPr lang="en-US" sz="1800" kern="1200" dirty="0"/>
        </a:p>
      </dsp:txBody>
      <dsp:txXfrm>
        <a:off x="5380002" y="2297871"/>
        <a:ext cx="2444055" cy="1466433"/>
      </dsp:txXfrm>
    </dsp:sp>
    <dsp:sp modelId="{D79E0A02-3E37-4637-A57C-686A550C3BBB}">
      <dsp:nvSpPr>
        <dsp:cNvPr id="0" name=""/>
        <dsp:cNvSpPr/>
      </dsp:nvSpPr>
      <dsp:spPr>
        <a:xfrm>
          <a:off x="8068463" y="2297871"/>
          <a:ext cx="2444055" cy="146643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Sexual Assault Kit Tracking – WA State Patrol</a:t>
          </a:r>
        </a:p>
        <a:p>
          <a:pPr lvl="0" algn="ctr" defTabSz="800100">
            <a:lnSpc>
              <a:spcPct val="90000"/>
            </a:lnSpc>
            <a:spcBef>
              <a:spcPct val="0"/>
            </a:spcBef>
            <a:spcAft>
              <a:spcPct val="35000"/>
            </a:spcAft>
          </a:pPr>
          <a:r>
            <a:rPr lang="en-US" sz="1800" kern="1200" dirty="0" smtClean="0"/>
            <a:t>May 2018</a:t>
          </a:r>
          <a:endParaRPr lang="en-US" sz="1800" kern="1200" dirty="0"/>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8134" y="0"/>
            <a:ext cx="3043344" cy="465455"/>
          </a:xfrm>
          <a:prstGeom prst="rect">
            <a:avLst/>
          </a:prstGeom>
        </p:spPr>
        <p:txBody>
          <a:bodyPr vert="horz" lIns="92552" tIns="46276" rIns="92552" bIns="46276" rtlCol="0"/>
          <a:lstStyle>
            <a:lvl1pPr algn="r">
              <a:defRPr sz="1200"/>
            </a:lvl1pPr>
          </a:lstStyle>
          <a:p>
            <a:fld id="{A3A6EC53-78F5-4E93-A3A4-663C37596E9E}" type="datetime1">
              <a:rPr lang="en-US" smtClean="0">
                <a:latin typeface="Arial"/>
                <a:cs typeface="Arial"/>
              </a:rPr>
              <a:pPr/>
              <a:t>4/12/2018</a:t>
            </a:fld>
            <a:endParaRPr lang="en-US" dirty="0">
              <a:latin typeface="Arial"/>
              <a:cs typeface="Arial"/>
            </a:endParaRPr>
          </a:p>
        </p:txBody>
      </p:sp>
      <p:sp>
        <p:nvSpPr>
          <p:cNvPr id="8" name="Footer Placeholder 7"/>
          <p:cNvSpPr>
            <a:spLocks noGrp="1"/>
          </p:cNvSpPr>
          <p:nvPr>
            <p:ph type="ftr" sz="quarter" idx="2"/>
          </p:nvPr>
        </p:nvSpPr>
        <p:spPr>
          <a:xfrm>
            <a:off x="1685799" y="8714860"/>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73031" y="8575975"/>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745" y="8571101"/>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661326"/>
            <a:ext cx="936123" cy="31712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5325"/>
            <a:ext cx="6210300" cy="3492500"/>
          </a:xfrm>
          <a:prstGeom prst="rect">
            <a:avLst/>
          </a:prstGeom>
          <a:noFill/>
          <a:ln w="12700">
            <a:solidFill>
              <a:prstClr val="black"/>
            </a:solidFill>
          </a:ln>
        </p:spPr>
        <p:txBody>
          <a:bodyPr vert="horz" lIns="92552" tIns="46276" rIns="92552" bIns="46276" rtlCol="0" anchor="ctr"/>
          <a:lstStyle/>
          <a:p>
            <a:endParaRPr lang="en-US" dirty="0"/>
          </a:p>
        </p:txBody>
      </p:sp>
      <p:sp>
        <p:nvSpPr>
          <p:cNvPr id="11" name="Date Placeholder 10"/>
          <p:cNvSpPr>
            <a:spLocks noGrp="1"/>
          </p:cNvSpPr>
          <p:nvPr>
            <p:ph type="dt" idx="1"/>
          </p:nvPr>
        </p:nvSpPr>
        <p:spPr>
          <a:xfrm>
            <a:off x="3978134" y="0"/>
            <a:ext cx="3043344" cy="465455"/>
          </a:xfrm>
          <a:prstGeom prst="rect">
            <a:avLst/>
          </a:prstGeom>
        </p:spPr>
        <p:txBody>
          <a:bodyPr vert="horz" lIns="92552" tIns="46276" rIns="92552" bIns="46276" rtlCol="0"/>
          <a:lstStyle>
            <a:lvl1pPr algn="r">
              <a:defRPr sz="1200">
                <a:latin typeface="Arial"/>
                <a:cs typeface="Arial"/>
              </a:defRPr>
            </a:lvl1pPr>
          </a:lstStyle>
          <a:p>
            <a:fld id="{A8169D3E-AA8A-43A8-A9E4-09EDE817CDC5}" type="datetime1">
              <a:rPr lang="en-US" smtClean="0"/>
              <a:pPr/>
              <a:t>4/12/2018</a:t>
            </a:fld>
            <a:endParaRPr lang="en-US" dirty="0"/>
          </a:p>
        </p:txBody>
      </p:sp>
      <p:sp>
        <p:nvSpPr>
          <p:cNvPr id="12" name="Notes Placeholder 11"/>
          <p:cNvSpPr>
            <a:spLocks noGrp="1"/>
          </p:cNvSpPr>
          <p:nvPr>
            <p:ph type="body" sz="quarter" idx="3"/>
          </p:nvPr>
        </p:nvSpPr>
        <p:spPr>
          <a:xfrm>
            <a:off x="702311" y="4421825"/>
            <a:ext cx="5618480" cy="4189095"/>
          </a:xfrm>
          <a:prstGeom prst="rect">
            <a:avLst/>
          </a:prstGeom>
        </p:spPr>
        <p:txBody>
          <a:bodyPr vert="horz" lIns="92552" tIns="46276" rIns="92552" bIns="46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5799" y="8875646"/>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73031" y="8736761"/>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745" y="8731888"/>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822112"/>
            <a:ext cx="936123" cy="317123"/>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Slide: </a:t>
            </a:r>
          </a:p>
          <a:p>
            <a:pPr marL="174708" indent="-174708">
              <a:buFontTx/>
              <a:buChar char="-"/>
            </a:pPr>
            <a:r>
              <a:rPr lang="en-US" baseline="0" dirty="0" smtClean="0"/>
              <a:t>Every 2 years, we need to go through the process of assessing our DP prioritization criteria. </a:t>
            </a:r>
          </a:p>
          <a:p>
            <a:pPr marL="174708" indent="-174708">
              <a:buFontTx/>
              <a:buChar char="-"/>
            </a:pPr>
            <a:r>
              <a:rPr lang="en-US" baseline="0" dirty="0" smtClean="0"/>
              <a:t>What’s changed to prompt this: Emphasis in the strategic plan has changed, overall climate of IT has changed, focus areas have changed.</a:t>
            </a:r>
          </a:p>
          <a:p>
            <a:endParaRPr lang="en-US" baseline="0" dirty="0" smtClean="0"/>
          </a:p>
          <a:p>
            <a:r>
              <a:rPr lang="en-US" baseline="0" dirty="0" smtClean="0"/>
              <a:t>Where are we today: </a:t>
            </a:r>
          </a:p>
          <a:p>
            <a:pPr marL="174708" indent="-174708">
              <a:buFontTx/>
              <a:buChar char="-"/>
            </a:pPr>
            <a:r>
              <a:rPr lang="en-US" baseline="0" dirty="0" smtClean="0"/>
              <a:t>Very beginning of process: establish criteria we will use to assess DPs for new biennium. </a:t>
            </a:r>
          </a:p>
          <a:p>
            <a:pPr marL="174708" indent="-174708">
              <a:buFontTx/>
              <a:buChar char="-"/>
            </a:pPr>
            <a:r>
              <a:rPr lang="en-US" baseline="0" dirty="0" smtClean="0"/>
              <a:t>No immediate action required today; soliciting feedback on direction to take.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81B1D-63FB-441C-94F7-DE00E3C0B3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12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81B1D-63FB-441C-94F7-DE00E3C0B3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245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oleObject" Target="../embeddings/oleObject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9.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smtClean="0"/>
              <a:t>Click icon to add table</a:t>
            </a:r>
            <a:endParaRPr lang="en-US"/>
          </a:p>
        </p:txBody>
      </p:sp>
    </p:spTree>
    <p:extLst>
      <p:ext uri="{BB962C8B-B14F-4D97-AF65-F5344CB8AC3E}">
        <p14:creationId xmlns:p14="http://schemas.microsoft.com/office/powerpoint/2010/main" val="14853998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36896884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1189225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smtClean="0"/>
              <a:t>Click icon to add table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spid="_x0000_s3096" name="think-cell Slide" r:id="rId4" imgW="0" imgH="0" progId="TCLayout.ActiveDocument.1">
                  <p:embed/>
                </p:oleObj>
              </mc:Choice>
              <mc:Fallback>
                <p:oleObj name="think-cell Slide" r:id="rId4" imgW="0" imgH="0" progId="TCLayout.ActiveDocument.1">
                  <p:embed/>
                  <p:pic>
                    <p:nvPicPr>
                      <p:cNvPr id="5245" name="Rectangle 12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82" r="7620"/>
          <a:stretch/>
        </p:blipFill>
        <p:spPr bwMode="ltGray">
          <a:xfrm>
            <a:off x="447456" y="320041"/>
            <a:ext cx="11281271" cy="5685205"/>
          </a:xfrm>
          <a:prstGeom prst="rect">
            <a:avLst/>
          </a:prstGeom>
          <a:noFill/>
          <a:ln>
            <a:noFill/>
          </a:ln>
        </p:spPr>
      </p:pic>
      <p:sp>
        <p:nvSpPr>
          <p:cNvPr id="10" name="TextBox 9"/>
          <p:cNvSpPr txBox="1"/>
          <p:nvPr userDrawn="1"/>
        </p:nvSpPr>
        <p:spPr bwMode="gray">
          <a:xfrm>
            <a:off x="436607" y="6227764"/>
            <a:ext cx="10522634" cy="409575"/>
          </a:xfrm>
          <a:prstGeom prst="rect">
            <a:avLst/>
          </a:prstGeom>
          <a:solidFill>
            <a:schemeClr val="bg1"/>
          </a:solidFill>
        </p:spPr>
        <p:txBody>
          <a:bodyPr lIns="0" tIns="0" rIns="0" bIns="0">
            <a:spAutoFit/>
          </a:bodyPr>
          <a:lstStyle/>
          <a:p>
            <a:pPr eaLnBrk="0" hangingPunct="0">
              <a:spcBef>
                <a:spcPts val="0"/>
              </a:spcBef>
              <a:spcAft>
                <a:spcPts val="0"/>
              </a:spcAft>
              <a:defRPr/>
            </a:pPr>
            <a:r>
              <a:rPr lang="en-US" sz="650" dirty="0">
                <a:solidFill>
                  <a:srgbClr val="969696"/>
                </a:solidFill>
                <a:ea typeface="Arial Unicode MS" pitchFamily="34" charset="-128"/>
                <a:cs typeface="Arial Unicode MS" pitchFamily="34" charset="-128"/>
              </a:rPr>
              <a:t>CONFIDENTIAL AND PROPRIETARY</a:t>
            </a:r>
          </a:p>
          <a:p>
            <a:pPr eaLnBrk="0" hangingPunct="0">
              <a:spcBef>
                <a:spcPts val="0"/>
              </a:spcBef>
              <a:spcAft>
                <a:spcPts val="0"/>
              </a:spcAft>
              <a:defRPr/>
            </a:pPr>
            <a:r>
              <a:rPr lang="en-US" sz="650" dirty="0">
                <a:solidFill>
                  <a:srgbClr val="969696"/>
                </a:solidFill>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intended recipients. This presentation may contain information that is confidential, proprietary or otherwise legally protected, and it may not be further copied, distributed or publicly displayed without the express written permission of Gartner, Inc. or its affiliates. © </a:t>
            </a:r>
            <a:r>
              <a:rPr lang="en-US" sz="650" dirty="0" smtClean="0">
                <a:solidFill>
                  <a:srgbClr val="969696"/>
                </a:solidFill>
                <a:ea typeface="Arial Unicode MS" pitchFamily="34" charset="-128"/>
                <a:cs typeface="Arial Unicode MS" pitchFamily="34" charset="-128"/>
              </a:rPr>
              <a:t>2018 </a:t>
            </a:r>
            <a:r>
              <a:rPr lang="en-US" sz="650" dirty="0">
                <a:solidFill>
                  <a:srgbClr val="969696"/>
                </a:solidFill>
                <a:ea typeface="Arial Unicode MS" pitchFamily="34" charset="-128"/>
                <a:cs typeface="Arial Unicode MS" pitchFamily="34" charset="-128"/>
              </a:rPr>
              <a:t>Gartner, Inc. and/or its affiliates. </a:t>
            </a:r>
            <a:r>
              <a:rPr lang="en-US" sz="650" dirty="0" smtClean="0">
                <a:solidFill>
                  <a:srgbClr val="969696"/>
                </a:solidFill>
                <a:ea typeface="Arial Unicode MS" pitchFamily="34" charset="-128"/>
                <a:cs typeface="Arial Unicode MS" pitchFamily="34" charset="-128"/>
              </a:rPr>
              <a:t/>
            </a:r>
            <a:br>
              <a:rPr lang="en-US" sz="650" dirty="0" smtClean="0">
                <a:solidFill>
                  <a:srgbClr val="969696"/>
                </a:solidFill>
                <a:ea typeface="Arial Unicode MS" pitchFamily="34" charset="-128"/>
                <a:cs typeface="Arial Unicode MS" pitchFamily="34" charset="-128"/>
              </a:rPr>
            </a:br>
            <a:r>
              <a:rPr lang="en-US" sz="650" dirty="0" smtClean="0">
                <a:solidFill>
                  <a:srgbClr val="969696"/>
                </a:solidFill>
                <a:ea typeface="Arial Unicode MS" pitchFamily="34" charset="-128"/>
                <a:cs typeface="Arial Unicode MS" pitchFamily="34" charset="-128"/>
              </a:rPr>
              <a:t>All </a:t>
            </a:r>
            <a:r>
              <a:rPr lang="en-US" sz="650" dirty="0">
                <a:solidFill>
                  <a:srgbClr val="969696"/>
                </a:solidFill>
                <a:ea typeface="Arial Unicode MS" pitchFamily="34" charset="-128"/>
                <a:cs typeface="Arial Unicode MS" pitchFamily="34" charset="-128"/>
              </a:rPr>
              <a:t>rights reserved.</a:t>
            </a:r>
          </a:p>
        </p:txBody>
      </p:sp>
      <p:sp>
        <p:nvSpPr>
          <p:cNvPr id="13" name="Rectangle 7"/>
          <p:cNvSpPr>
            <a:spLocks noChangeArrowheads="1"/>
          </p:cNvSpPr>
          <p:nvPr userDrawn="1"/>
        </p:nvSpPr>
        <p:spPr bwMode="gray">
          <a:xfrm>
            <a:off x="3471596" y="1771651"/>
            <a:ext cx="7501205" cy="3559175"/>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14" name="Rectangle 122"/>
          <p:cNvSpPr>
            <a:spLocks noGrp="1" noChangeArrowheads="1"/>
          </p:cNvSpPr>
          <p:nvPr>
            <p:ph type="ctrTitle"/>
          </p:nvPr>
        </p:nvSpPr>
        <p:spPr bwMode="auto">
          <a:xfrm>
            <a:off x="3881902" y="2105493"/>
            <a:ext cx="6809702" cy="1274410"/>
          </a:xfrm>
          <a:ln>
            <a:noFill/>
          </a:ln>
        </p:spPr>
        <p:txBody>
          <a:bodyPr tIns="0" bIns="0" anchor="t" anchorCtr="0"/>
          <a:lstStyle>
            <a:lvl1pPr>
              <a:lnSpc>
                <a:spcPct val="100000"/>
              </a:lnSpc>
              <a:defRPr sz="2800" b="1" baseline="0">
                <a:solidFill>
                  <a:schemeClr val="tx1"/>
                </a:solidFill>
                <a:latin typeface="Arial"/>
                <a:cs typeface="Arial"/>
              </a:defRPr>
            </a:lvl1pPr>
          </a:lstStyle>
          <a:p>
            <a:r>
              <a:rPr lang="en-US" smtClean="0"/>
              <a:t>Click to edit Master title style</a:t>
            </a:r>
            <a:endParaRPr lang="en-US" dirty="0"/>
          </a:p>
        </p:txBody>
      </p:sp>
      <p:sp>
        <p:nvSpPr>
          <p:cNvPr id="15" name="Rectangle 223"/>
          <p:cNvSpPr>
            <a:spLocks noGrp="1" noChangeArrowheads="1"/>
          </p:cNvSpPr>
          <p:nvPr>
            <p:ph type="subTitle" idx="1"/>
          </p:nvPr>
        </p:nvSpPr>
        <p:spPr bwMode="auto">
          <a:xfrm>
            <a:off x="3881902" y="3581400"/>
            <a:ext cx="3573296" cy="457200"/>
          </a:xfrm>
          <a:ln/>
        </p:spPr>
        <p:txBody>
          <a:bodyPr/>
          <a:lstStyle>
            <a:lvl1pPr marL="0" indent="0" algn="l">
              <a:lnSpc>
                <a:spcPct val="100000"/>
              </a:lnSpc>
              <a:spcBef>
                <a:spcPts val="0"/>
              </a:spcBef>
              <a:spcAft>
                <a:spcPts val="0"/>
              </a:spcAft>
              <a:buFont typeface="Times" pitchFamily="18" charset="0"/>
              <a:buNone/>
              <a:defRPr sz="1600">
                <a:solidFill>
                  <a:srgbClr val="000000"/>
                </a:solidFill>
              </a:defRPr>
            </a:lvl1pPr>
          </a:lstStyle>
          <a:p>
            <a:r>
              <a:rPr lang="en-US" smtClean="0"/>
              <a:t>Click to edit Master subtitle style</a:t>
            </a:r>
            <a:endParaRPr lang="en-US" dirty="0"/>
          </a:p>
        </p:txBody>
      </p:sp>
      <p:pic>
        <p:nvPicPr>
          <p:cNvPr id="16" name="Picture 8"/>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bwMode="gray">
          <a:xfrm>
            <a:off x="8005905" y="4441349"/>
            <a:ext cx="2416187" cy="447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55" name="Text Box 135"/>
          <p:cNvSpPr txBox="1">
            <a:spLocks noChangeArrowheads="1"/>
          </p:cNvSpPr>
          <p:nvPr/>
        </p:nvSpPr>
        <p:spPr bwMode="gray">
          <a:xfrm>
            <a:off x="3881902" y="4734909"/>
            <a:ext cx="2484789" cy="153888"/>
          </a:xfrm>
          <a:prstGeom prst="rect">
            <a:avLst/>
          </a:prstGeom>
          <a:noFill/>
          <a:ln w="12700" algn="ctr">
            <a:noFill/>
            <a:miter lim="800000"/>
            <a:headEnd type="none" w="lg" len="lg"/>
            <a:tailEnd type="none" w="lg" len="lg"/>
          </a:ln>
          <a:effectLst/>
        </p:spPr>
        <p:txBody>
          <a:bodyPr wrap="square" lIns="0" tIns="0" rIns="0" bIns="0">
            <a:spAutoFit/>
          </a:bodyPr>
          <a:lstStyle/>
          <a:p>
            <a:r>
              <a:rPr lang="en-US" sz="1000" b="1" noProof="0" dirty="0" smtClean="0">
                <a:solidFill>
                  <a:srgbClr val="808080"/>
                </a:solidFill>
                <a:latin typeface="+mn-lt"/>
              </a:rPr>
              <a:t>GARTNER CONSULTING</a:t>
            </a:r>
            <a:endParaRPr lang="en-US" sz="1000" b="1" noProof="0" dirty="0">
              <a:solidFill>
                <a:srgbClr val="808080"/>
              </a:solidFill>
              <a:latin typeface="+mn-lt"/>
            </a:endParaRPr>
          </a:p>
        </p:txBody>
      </p:sp>
    </p:spTree>
    <p:extLst>
      <p:ext uri="{BB962C8B-B14F-4D97-AF65-F5344CB8AC3E}">
        <p14:creationId xmlns:p14="http://schemas.microsoft.com/office/powerpoint/2010/main" val="426996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12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6" name="Rectangle 5"/>
          <p:cNvSpPr/>
          <p:nvPr userDrawn="1"/>
        </p:nvSpPr>
        <p:spPr>
          <a:xfrm>
            <a:off x="451531" y="417873"/>
            <a:ext cx="11308737" cy="5462229"/>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smtClean="0"/>
          </a:p>
        </p:txBody>
      </p:sp>
      <p:sp>
        <p:nvSpPr>
          <p:cNvPr id="12" name="Rectangle 7"/>
          <p:cNvSpPr>
            <a:spLocks noChangeArrowheads="1"/>
          </p:cNvSpPr>
          <p:nvPr userDrawn="1"/>
        </p:nvSpPr>
        <p:spPr bwMode="gray">
          <a:xfrm>
            <a:off x="853440" y="914400"/>
            <a:ext cx="7778496" cy="2862072"/>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13" name="Text Placeholder 8"/>
          <p:cNvSpPr>
            <a:spLocks noGrp="1"/>
          </p:cNvSpPr>
          <p:nvPr>
            <p:ph type="body" sz="quarter" idx="10"/>
          </p:nvPr>
        </p:nvSpPr>
        <p:spPr bwMode="auto">
          <a:xfrm>
            <a:off x="1304544" y="1234442"/>
            <a:ext cx="6908197" cy="2238949"/>
          </a:xfrm>
        </p:spPr>
        <p:txBody>
          <a:bodyPr anchor="t" anchorCtr="0"/>
          <a:lstStyle>
            <a:lvl1pPr marL="0" indent="0">
              <a:lnSpc>
                <a:spcPct val="100000"/>
              </a:lnSpc>
              <a:spcAft>
                <a:spcPts val="0"/>
              </a:spcAft>
              <a:buNone/>
              <a:defRPr sz="1800" b="1" baseline="0"/>
            </a:lvl1pPr>
            <a:lvl2pPr>
              <a:buClr>
                <a:schemeClr val="accent1"/>
              </a:buClr>
              <a:defRPr/>
            </a:lvl2pPr>
          </a:lstStyle>
          <a:p>
            <a:pPr lvl="0"/>
            <a:r>
              <a:rPr lang="en-US" smtClean="0"/>
              <a:t>Click to edit Master text styles</a:t>
            </a:r>
          </a:p>
        </p:txBody>
      </p:sp>
    </p:spTree>
    <p:extLst>
      <p:ext uri="{BB962C8B-B14F-4D97-AF65-F5344CB8AC3E}">
        <p14:creationId xmlns:p14="http://schemas.microsoft.com/office/powerpoint/2010/main" val="72616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465016" y="1412876"/>
            <a:ext cx="11258062" cy="453707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0894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gray"/>
        <p:txBody>
          <a:bodyPr/>
          <a:lstStyle>
            <a:lvl1pPr>
              <a:defRPr>
                <a:solidFill>
                  <a:schemeClr val="accent1"/>
                </a:solidFill>
              </a:defRPr>
            </a:lvl1pPr>
          </a:lstStyle>
          <a:p>
            <a:r>
              <a:rPr lang="en-US" dirty="0" smtClean="0"/>
              <a:t>Click to edit title</a:t>
            </a:r>
            <a:endParaRPr lang="en-US" dirty="0"/>
          </a:p>
        </p:txBody>
      </p:sp>
      <p:sp>
        <p:nvSpPr>
          <p:cNvPr id="6" name="Text Placeholder 5"/>
          <p:cNvSpPr>
            <a:spLocks noGrp="1"/>
          </p:cNvSpPr>
          <p:nvPr>
            <p:ph type="body" sz="quarter" idx="10"/>
          </p:nvPr>
        </p:nvSpPr>
        <p:spPr>
          <a:xfrm>
            <a:off x="465016" y="1412876"/>
            <a:ext cx="5586047" cy="453072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6183925" y="1412876"/>
            <a:ext cx="5535244" cy="453072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7171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solidFill>
                  <a:schemeClr val="accent1"/>
                </a:solidFill>
              </a:defRPr>
            </a:lvl1pPr>
          </a:lstStyle>
          <a:p>
            <a:r>
              <a:rPr lang="en-US" dirty="0" smtClean="0"/>
              <a:t>Click to edit title</a:t>
            </a:r>
            <a:endParaRPr lang="en-US" dirty="0"/>
          </a:p>
        </p:txBody>
      </p:sp>
    </p:spTree>
    <p:extLst>
      <p:ext uri="{BB962C8B-B14F-4D97-AF65-F5344CB8AC3E}">
        <p14:creationId xmlns:p14="http://schemas.microsoft.com/office/powerpoint/2010/main" val="28292860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840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1041046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2009514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389987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1897291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1614357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1835874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3498691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3442058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1938219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218350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570E-9755-4F99-92B8-39DF0C9CF6D6}" type="datetimeFigureOut">
              <a:rPr lang="en-US" smtClean="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6AF10-57AB-4279-A20F-235A23121560}" type="slidenum">
              <a:rPr lang="en-US" smtClean="0"/>
              <a:t>‹#›</a:t>
            </a:fld>
            <a:endParaRPr lang="en-US" dirty="0"/>
          </a:p>
        </p:txBody>
      </p:sp>
    </p:spTree>
    <p:extLst>
      <p:ext uri="{BB962C8B-B14F-4D97-AF65-F5344CB8AC3E}">
        <p14:creationId xmlns:p14="http://schemas.microsoft.com/office/powerpoint/2010/main" val="2086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6.xml"/><Relationship Id="rId7"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46.tiff"/><Relationship Id="rId5" Type="http://schemas.openxmlformats.org/officeDocument/2006/relationships/slideLayout" Target="../slideLayouts/slideLayout38.xml"/><Relationship Id="rId10" Type="http://schemas.openxmlformats.org/officeDocument/2006/relationships/oleObject" Target="../embeddings/oleObject1.bin"/><Relationship Id="rId4" Type="http://schemas.openxmlformats.org/officeDocument/2006/relationships/slideLayout" Target="../slideLayouts/slideLayout37.xml"/><Relationship Id="rId9"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9"/>
            </p:custDataLst>
            <p:ext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spid="_x0000_s2072" name="think-cell Slide" r:id="rId10" imgW="0" imgH="0" progId="TCLayout.ActiveDocument.1">
                  <p:embed/>
                </p:oleObj>
              </mc:Choice>
              <mc:Fallback>
                <p:oleObj name="think-cell Slide" r:id="rId10" imgW="0" imgH="0" progId="TCLayout.ActiveDocument.1">
                  <p:embed/>
                  <p:pic>
                    <p:nvPicPr>
                      <p:cNvPr id="1248" name="Rectangle 2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465016" y="428475"/>
            <a:ext cx="11254153"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dirty="0" smtClean="0"/>
              <a:t>Click to edit title</a:t>
            </a:r>
          </a:p>
        </p:txBody>
      </p:sp>
      <p:cxnSp>
        <p:nvCxnSpPr>
          <p:cNvPr id="25" name="Straight Connector 24"/>
          <p:cNvCxnSpPr/>
          <p:nvPr/>
        </p:nvCxnSpPr>
        <p:spPr bwMode="gray">
          <a:xfrm>
            <a:off x="465015" y="1033272"/>
            <a:ext cx="11254154" cy="1588"/>
          </a:xfrm>
          <a:prstGeom prst="line">
            <a:avLst/>
          </a:prstGeom>
          <a:noFill/>
          <a:ln w="12700">
            <a:solidFill>
              <a:schemeClr val="accent1"/>
            </a:solidFill>
            <a:round/>
            <a:headEnd type="none" w="lg" len="lg"/>
            <a:tailEnd type="none" w="lg" len="lg"/>
          </a:ln>
          <a:effectLst/>
        </p:spPr>
      </p:cxnSp>
      <p:sp>
        <p:nvSpPr>
          <p:cNvPr id="3" name="Text Placeholder 2"/>
          <p:cNvSpPr>
            <a:spLocks noGrp="1"/>
          </p:cNvSpPr>
          <p:nvPr>
            <p:ph type="body" idx="1"/>
          </p:nvPr>
        </p:nvSpPr>
        <p:spPr>
          <a:xfrm>
            <a:off x="465014" y="1412876"/>
            <a:ext cx="11254154"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pic>
        <p:nvPicPr>
          <p:cNvPr id="19" name="Picture 18" descr="Gartner_Sm_Blu_CMYK.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88271" y="6074664"/>
            <a:ext cx="2037002" cy="783336"/>
          </a:xfrm>
          <a:prstGeom prst="rect">
            <a:avLst/>
          </a:prstGeom>
        </p:spPr>
      </p:pic>
      <p:sp>
        <p:nvSpPr>
          <p:cNvPr id="10" name="TextBox 5"/>
          <p:cNvSpPr txBox="1">
            <a:spLocks noChangeArrowheads="1"/>
          </p:cNvSpPr>
          <p:nvPr userDrawn="1"/>
        </p:nvSpPr>
        <p:spPr bwMode="auto">
          <a:xfrm>
            <a:off x="482483" y="6530976"/>
            <a:ext cx="5677877" cy="9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nchorCtr="0">
            <a:noAutofit/>
          </a:bodyPr>
          <a:lstStyle>
            <a:lvl1pPr algn="ctr" eaLnBrk="0" hangingPunct="0">
              <a:lnSpc>
                <a:spcPct val="90000"/>
              </a:lnSpc>
              <a:spcBef>
                <a:spcPct val="30000"/>
              </a:spcBef>
              <a:spcAft>
                <a:spcPct val="10000"/>
              </a:spcAft>
              <a:defRPr sz="2400">
                <a:solidFill>
                  <a:schemeClr val="tx1"/>
                </a:solidFill>
                <a:latin typeface="Arial" charset="0"/>
                <a:ea typeface="ＭＳ Ｐゴシック" charset="0"/>
                <a:cs typeface="Arial Unicode MS" charset="0"/>
              </a:defRPr>
            </a:lvl1pPr>
            <a:lvl2pPr marL="742950" indent="-28575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2pPr>
            <a:lvl3pPr marL="11430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3pPr>
            <a:lvl4pPr marL="16002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4pPr>
            <a:lvl5pPr marL="20574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9pPr>
          </a:lstStyle>
          <a:p>
            <a:pPr algn="l">
              <a:spcBef>
                <a:spcPts val="600"/>
              </a:spcBef>
              <a:spcAft>
                <a:spcPts val="0"/>
              </a:spcAft>
              <a:tabLst>
                <a:tab pos="228600" algn="l"/>
              </a:tabLst>
              <a:defRPr/>
            </a:pPr>
            <a:fld id="{EF6F4F67-0963-4E47-9111-245E41CF1778}" type="slidenum">
              <a:rPr lang="en-US" sz="700" smtClean="0"/>
              <a:pPr algn="l">
                <a:spcBef>
                  <a:spcPts val="600"/>
                </a:spcBef>
                <a:spcAft>
                  <a:spcPts val="0"/>
                </a:spcAft>
                <a:tabLst>
                  <a:tab pos="228600" algn="l"/>
                </a:tabLst>
                <a:defRPr/>
              </a:pPr>
              <a:t>‹#›</a:t>
            </a:fld>
            <a:r>
              <a:rPr lang="en-US" sz="700" dirty="0" smtClean="0"/>
              <a:t>	CONFIDENTIAL AND PROPRIETARY I © 2018 Gartner, Inc. and/or its affiliates. All rights reserved.</a:t>
            </a:r>
          </a:p>
        </p:txBody>
      </p:sp>
    </p:spTree>
    <p:extLst>
      <p:ext uri="{BB962C8B-B14F-4D97-AF65-F5344CB8AC3E}">
        <p14:creationId xmlns:p14="http://schemas.microsoft.com/office/powerpoint/2010/main" val="4006273364"/>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C570E-9755-4F99-92B8-39DF0C9CF6D6}" type="datetimeFigureOut">
              <a:rPr lang="en-US" smtClean="0"/>
              <a:t>4/12/2018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6AF10-57AB-4279-A20F-235A23121560}" type="slidenum">
              <a:rPr lang="en-US" smtClean="0"/>
              <a:t>‹#›</a:t>
            </a:fld>
            <a:endParaRPr lang="en-US" dirty="0"/>
          </a:p>
        </p:txBody>
      </p:sp>
    </p:spTree>
    <p:extLst>
      <p:ext uri="{BB962C8B-B14F-4D97-AF65-F5344CB8AC3E}">
        <p14:creationId xmlns:p14="http://schemas.microsoft.com/office/powerpoint/2010/main" val="3854681211"/>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CIO Forum</a:t>
            </a:r>
            <a:endParaRPr lang="en-US" dirty="0"/>
          </a:p>
        </p:txBody>
      </p:sp>
      <p:sp>
        <p:nvSpPr>
          <p:cNvPr id="9" name="Text Placeholder 8"/>
          <p:cNvSpPr>
            <a:spLocks noGrp="1"/>
          </p:cNvSpPr>
          <p:nvPr>
            <p:ph type="body" sz="quarter" idx="12"/>
          </p:nvPr>
        </p:nvSpPr>
        <p:spPr/>
        <p:txBody>
          <a:bodyPr/>
          <a:lstStyle/>
          <a:p>
            <a:r>
              <a:rPr lang="en-US" dirty="0" smtClean="0"/>
              <a:t>April 10</a:t>
            </a:r>
            <a:r>
              <a:rPr lang="en-US" baseline="30000" dirty="0" smtClean="0"/>
              <a:t>th</a:t>
            </a:r>
            <a:r>
              <a:rPr lang="en-US" dirty="0" smtClean="0"/>
              <a:t>, 2018</a:t>
            </a:r>
            <a:endParaRPr lang="en-US" dirty="0"/>
          </a:p>
        </p:txBody>
      </p:sp>
    </p:spTree>
    <p:extLst>
      <p:ext uri="{BB962C8B-B14F-4D97-AF65-F5344CB8AC3E}">
        <p14:creationId xmlns:p14="http://schemas.microsoft.com/office/powerpoint/2010/main" val="1586037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Pool</a:t>
            </a:r>
            <a:endParaRPr lang="en-US" dirty="0"/>
          </a:p>
        </p:txBody>
      </p:sp>
      <p:sp>
        <p:nvSpPr>
          <p:cNvPr id="3" name="Content Placeholder 2"/>
          <p:cNvSpPr>
            <a:spLocks noGrp="1"/>
          </p:cNvSpPr>
          <p:nvPr>
            <p:ph idx="1"/>
          </p:nvPr>
        </p:nvSpPr>
        <p:spPr/>
        <p:txBody>
          <a:bodyPr/>
          <a:lstStyle/>
          <a:p>
            <a:r>
              <a:rPr lang="en-US" dirty="0" smtClean="0"/>
              <a:t>10 projects added in supplemental budget</a:t>
            </a:r>
          </a:p>
          <a:p>
            <a:r>
              <a:rPr lang="en-US" dirty="0" smtClean="0"/>
              <a:t>Agency Director memo to go out soon with instructions</a:t>
            </a:r>
          </a:p>
          <a:p>
            <a:pPr lvl="1"/>
            <a:r>
              <a:rPr lang="en-US" dirty="0" smtClean="0"/>
              <a:t>Will only go to impacted agencies</a:t>
            </a:r>
            <a:endParaRPr lang="en-US" dirty="0"/>
          </a:p>
          <a:p>
            <a:pPr lvl="1"/>
            <a:r>
              <a:rPr lang="en-US" dirty="0" smtClean="0"/>
              <a:t>Agencies can initiate contact sooner if needed</a:t>
            </a:r>
            <a:endParaRPr lang="en-US" dirty="0"/>
          </a:p>
        </p:txBody>
      </p:sp>
    </p:spTree>
    <p:extLst>
      <p:ext uri="{BB962C8B-B14F-4D97-AF65-F5344CB8AC3E}">
        <p14:creationId xmlns:p14="http://schemas.microsoft.com/office/powerpoint/2010/main" val="362916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Package Prioritization Process</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E56DA-EEDD-4BC4-AC61-3FB58E333C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April 16, 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Diagram 4"/>
          <p:cNvGraphicFramePr/>
          <p:nvPr>
            <p:extLst/>
          </p:nvPr>
        </p:nvGraphicFramePr>
        <p:xfrm>
          <a:off x="2031999" y="719666"/>
          <a:ext cx="9402120" cy="571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5"/>
          <p:cNvSpPr/>
          <p:nvPr/>
        </p:nvSpPr>
        <p:spPr>
          <a:xfrm rot="8815401">
            <a:off x="2892860" y="313083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536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631607" y="1351004"/>
          <a:ext cx="7800718" cy="5371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Policy Calendar Update (as of 4/10/2018)</a:t>
            </a:r>
            <a:endParaRPr lang="en-US" dirty="0"/>
          </a:p>
        </p:txBody>
      </p:sp>
    </p:spTree>
    <p:extLst>
      <p:ext uri="{BB962C8B-B14F-4D97-AF65-F5344CB8AC3E}">
        <p14:creationId xmlns:p14="http://schemas.microsoft.com/office/powerpoint/2010/main" val="188875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Go-Lives – Recent and Near Term</a:t>
            </a:r>
            <a:endParaRPr lang="en-US" dirty="0"/>
          </a:p>
        </p:txBody>
      </p:sp>
      <p:graphicFrame>
        <p:nvGraphicFramePr>
          <p:cNvPr id="6" name="Content Placeholder 5"/>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E56DA-EEDD-4BC4-AC61-3FB58E333C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April 16, 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27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 Up Items</a:t>
            </a:r>
            <a:endParaRPr lang="en-US" dirty="0"/>
          </a:p>
        </p:txBody>
      </p:sp>
    </p:spTree>
    <p:extLst>
      <p:ext uri="{BB962C8B-B14F-4D97-AF65-F5344CB8AC3E}">
        <p14:creationId xmlns:p14="http://schemas.microsoft.com/office/powerpoint/2010/main" val="1423629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WaTech Customer Satisfaction Survey	</a:t>
            </a:r>
            <a:endParaRPr lang="en-US" dirty="0"/>
          </a:p>
        </p:txBody>
      </p:sp>
      <p:sp>
        <p:nvSpPr>
          <p:cNvPr id="3" name="Text Placeholder 2"/>
          <p:cNvSpPr>
            <a:spLocks noGrp="1"/>
          </p:cNvSpPr>
          <p:nvPr>
            <p:ph type="body" sz="quarter" idx="12"/>
          </p:nvPr>
        </p:nvSpPr>
        <p:spPr/>
        <p:txBody>
          <a:bodyPr/>
          <a:lstStyle/>
          <a:p>
            <a:r>
              <a:rPr lang="en-US" dirty="0" smtClean="0"/>
              <a:t>Matt Bailey, WaTech</a:t>
            </a:r>
            <a:endParaRPr lang="en-US" dirty="0"/>
          </a:p>
        </p:txBody>
      </p:sp>
    </p:spTree>
    <p:extLst>
      <p:ext uri="{BB962C8B-B14F-4D97-AF65-F5344CB8AC3E}">
        <p14:creationId xmlns:p14="http://schemas.microsoft.com/office/powerpoint/2010/main" val="521656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5838092"/>
            <a:ext cx="12192000" cy="101990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11" name="Rectangle 10"/>
          <p:cNvSpPr/>
          <p:nvPr/>
        </p:nvSpPr>
        <p:spPr bwMode="auto">
          <a:xfrm>
            <a:off x="4663440" y="1378425"/>
            <a:ext cx="7346211" cy="4980811"/>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WaTech Customer Satisfaction Survey</a:t>
            </a:r>
            <a:endParaRPr lang="en-US" dirty="0"/>
          </a:p>
        </p:txBody>
      </p:sp>
      <p:sp>
        <p:nvSpPr>
          <p:cNvPr id="4" name="TextBox 3"/>
          <p:cNvSpPr txBox="1"/>
          <p:nvPr/>
        </p:nvSpPr>
        <p:spPr>
          <a:xfrm>
            <a:off x="211204" y="1810697"/>
            <a:ext cx="4562443"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Mid-Way Through</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83 Customers Contacted </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lang="en-US" sz="2800" spc="-70" dirty="0" smtClean="0">
                <a:solidFill>
                  <a:srgbClr val="000000"/>
                </a:solidFill>
                <a:latin typeface="Arial"/>
              </a:rPr>
              <a:t>68</a:t>
            </a: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 Interviews Scheduled</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lang="en-US" sz="2800" spc="-70" dirty="0" smtClean="0">
                <a:solidFill>
                  <a:srgbClr val="000000"/>
                </a:solidFill>
                <a:latin typeface="Arial"/>
              </a:rPr>
              <a:t>32</a:t>
            </a: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 Complete</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Interviews Complete 4/20</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Results End Of May</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28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5" name="TextBox 4"/>
          <p:cNvSpPr txBox="1"/>
          <p:nvPr/>
        </p:nvSpPr>
        <p:spPr>
          <a:xfrm>
            <a:off x="4626580" y="1328409"/>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ACB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AGR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AOC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APA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ART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ATG</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BTA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BVFFRO</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CAA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CFC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CHA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CJTC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COM</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COS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CRAB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p:txBody>
      </p:sp>
      <p:sp>
        <p:nvSpPr>
          <p:cNvPr id="8" name="TextBox 7"/>
          <p:cNvSpPr txBox="1"/>
          <p:nvPr/>
        </p:nvSpPr>
        <p:spPr>
          <a:xfrm>
            <a:off x="5810615" y="1328409"/>
            <a:ext cx="1302311"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DAHP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DEL</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DES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DFI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DFW</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DNR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DOH</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DRS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DVA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9" name="TextBox 8"/>
          <p:cNvSpPr txBox="1"/>
          <p:nvPr/>
        </p:nvSpPr>
        <p:spPr>
          <a:xfrm>
            <a:off x="6729905" y="1328409"/>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ECY</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ELUHO</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ERFC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ESD</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EWU</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FMSIB</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GMC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GOV</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HCA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HRC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HUM</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INS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JLS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KINGC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L&amp;I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10" name="TextBox 9"/>
          <p:cNvSpPr txBox="1"/>
          <p:nvPr/>
        </p:nvSpPr>
        <p:spPr>
          <a:xfrm>
            <a:off x="7718150" y="1328409"/>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LCB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LEOFF</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LOT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MIL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OAH</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OCLA</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OFM</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OMWBE</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OST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PARKS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PDC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PERC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PLIA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PSP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RCFB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12" name="TextBox 11"/>
          <p:cNvSpPr txBox="1"/>
          <p:nvPr/>
        </p:nvSpPr>
        <p:spPr>
          <a:xfrm>
            <a:off x="8848254" y="1328409"/>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SAC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SAO</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SBCTC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SCC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SDA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SEC</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SIB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SPI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STS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TESC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TIB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UTC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WFTECB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WHS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WSP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13" name="TextBox 12"/>
          <p:cNvSpPr txBox="1"/>
          <p:nvPr/>
        </p:nvSpPr>
        <p:spPr>
          <a:xfrm>
            <a:off x="9925396" y="1328409"/>
            <a:ext cx="2121115"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WSTIP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DSHS/ALTSA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DSHS/BHA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DSHS/CA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DSHS/ESA+DCS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DSHS/DVR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DSHS/JRA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DSHS/TSD</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3918471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SharePoint and Cloud Highway	</a:t>
            </a:r>
            <a:endParaRPr lang="en-US" dirty="0"/>
          </a:p>
        </p:txBody>
      </p:sp>
      <p:sp>
        <p:nvSpPr>
          <p:cNvPr id="5" name="Text Placeholder 4"/>
          <p:cNvSpPr>
            <a:spLocks noGrp="1"/>
          </p:cNvSpPr>
          <p:nvPr>
            <p:ph type="body" sz="quarter" idx="12"/>
          </p:nvPr>
        </p:nvSpPr>
        <p:spPr/>
        <p:txBody>
          <a:bodyPr/>
          <a:lstStyle/>
          <a:p>
            <a:r>
              <a:rPr lang="en-US" dirty="0" smtClean="0"/>
              <a:t>Scott West</a:t>
            </a:r>
            <a:endParaRPr lang="en-US" dirty="0"/>
          </a:p>
        </p:txBody>
      </p:sp>
    </p:spTree>
    <p:extLst>
      <p:ext uri="{BB962C8B-B14F-4D97-AF65-F5344CB8AC3E}">
        <p14:creationId xmlns:p14="http://schemas.microsoft.com/office/powerpoint/2010/main" val="3579571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Exchange 2016	</a:t>
            </a:r>
            <a:endParaRPr lang="en-US" dirty="0"/>
          </a:p>
        </p:txBody>
      </p:sp>
      <p:sp>
        <p:nvSpPr>
          <p:cNvPr id="5" name="Text Placeholder 4"/>
          <p:cNvSpPr>
            <a:spLocks noGrp="1"/>
          </p:cNvSpPr>
          <p:nvPr>
            <p:ph type="body" sz="quarter" idx="12"/>
          </p:nvPr>
        </p:nvSpPr>
        <p:spPr/>
        <p:txBody>
          <a:bodyPr/>
          <a:lstStyle/>
          <a:p>
            <a:r>
              <a:rPr lang="en-US" dirty="0" smtClean="0"/>
              <a:t>Lance Calisch</a:t>
            </a:r>
            <a:endParaRPr lang="en-US" dirty="0"/>
          </a:p>
        </p:txBody>
      </p:sp>
    </p:spTree>
    <p:extLst>
      <p:ext uri="{BB962C8B-B14F-4D97-AF65-F5344CB8AC3E}">
        <p14:creationId xmlns:p14="http://schemas.microsoft.com/office/powerpoint/2010/main" val="509060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Round Table Discussion</a:t>
            </a:r>
            <a:endParaRPr lang="en-US" dirty="0"/>
          </a:p>
        </p:txBody>
      </p:sp>
      <p:sp>
        <p:nvSpPr>
          <p:cNvPr id="5" name="Text Placeholder 4"/>
          <p:cNvSpPr>
            <a:spLocks noGrp="1"/>
          </p:cNvSpPr>
          <p:nvPr>
            <p:ph type="body" sz="quarter" idx="12"/>
          </p:nvPr>
        </p:nvSpPr>
        <p:spPr/>
        <p:txBody>
          <a:bodyPr/>
          <a:lstStyle/>
          <a:p>
            <a:r>
              <a:rPr lang="en-US" dirty="0" smtClean="0"/>
              <a:t>Strategic Initiatives </a:t>
            </a:r>
          </a:p>
          <a:p>
            <a:r>
              <a:rPr lang="en-US" dirty="0" smtClean="0"/>
              <a:t>DP </a:t>
            </a:r>
            <a:r>
              <a:rPr lang="en-US" dirty="0" err="1" smtClean="0"/>
              <a:t>Wishlist</a:t>
            </a:r>
            <a:endParaRPr lang="en-US" dirty="0"/>
          </a:p>
        </p:txBody>
      </p:sp>
    </p:spTree>
    <p:extLst>
      <p:ext uri="{BB962C8B-B14F-4D97-AF65-F5344CB8AC3E}">
        <p14:creationId xmlns:p14="http://schemas.microsoft.com/office/powerpoint/2010/main" val="2022129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9381" y="1774168"/>
            <a:ext cx="4367854" cy="1153291"/>
          </a:xfrm>
        </p:spPr>
        <p:txBody>
          <a:bodyPr/>
          <a:lstStyle/>
          <a:p>
            <a:r>
              <a:rPr lang="en-US" sz="2800" dirty="0" smtClean="0"/>
              <a:t>CIO Forum Vision Discussion</a:t>
            </a:r>
            <a:endParaRPr lang="en-US" sz="2800" dirty="0"/>
          </a:p>
        </p:txBody>
      </p:sp>
      <p:sp>
        <p:nvSpPr>
          <p:cNvPr id="5" name="Text Placeholder 4"/>
          <p:cNvSpPr>
            <a:spLocks noGrp="1"/>
          </p:cNvSpPr>
          <p:nvPr>
            <p:ph type="body" sz="quarter" idx="12"/>
          </p:nvPr>
        </p:nvSpPr>
        <p:spPr>
          <a:xfrm>
            <a:off x="719381" y="2998480"/>
            <a:ext cx="4357558" cy="751761"/>
          </a:xfrm>
        </p:spPr>
        <p:txBody>
          <a:bodyPr/>
          <a:lstStyle/>
          <a:p>
            <a:r>
              <a:rPr lang="en-US" dirty="0" smtClean="0"/>
              <a:t>Matt Bailey, WaTech</a:t>
            </a:r>
          </a:p>
          <a:p>
            <a:r>
              <a:rPr lang="en-US" dirty="0" smtClean="0"/>
              <a:t>Baird Miller, ECY</a:t>
            </a:r>
          </a:p>
          <a:p>
            <a:r>
              <a:rPr lang="en-US" dirty="0" smtClean="0"/>
              <a:t>Cynthia Forland, ESD</a:t>
            </a:r>
            <a:endParaRPr lang="en-US" dirty="0"/>
          </a:p>
        </p:txBody>
      </p:sp>
    </p:spTree>
    <p:extLst>
      <p:ext uri="{BB962C8B-B14F-4D97-AF65-F5344CB8AC3E}">
        <p14:creationId xmlns:p14="http://schemas.microsoft.com/office/powerpoint/2010/main" val="1864064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of the Order Updates, Questions, Answers, Agenda Ideas</a:t>
            </a:r>
            <a:endParaRPr lang="en-US" dirty="0"/>
          </a:p>
        </p:txBody>
      </p:sp>
    </p:spTree>
    <p:extLst>
      <p:ext uri="{BB962C8B-B14F-4D97-AF65-F5344CB8AC3E}">
        <p14:creationId xmlns:p14="http://schemas.microsoft.com/office/powerpoint/2010/main" val="400532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Changes to the CIO Forum</a:t>
            </a:r>
            <a:endParaRPr lang="en-US" dirty="0"/>
          </a:p>
        </p:txBody>
      </p:sp>
      <p:sp>
        <p:nvSpPr>
          <p:cNvPr id="5" name="Content Placeholder 4"/>
          <p:cNvSpPr>
            <a:spLocks noGrp="1"/>
          </p:cNvSpPr>
          <p:nvPr>
            <p:ph sz="quarter" idx="10"/>
          </p:nvPr>
        </p:nvSpPr>
        <p:spPr/>
        <p:txBody>
          <a:bodyPr/>
          <a:lstStyle/>
          <a:p>
            <a:r>
              <a:rPr lang="en-US" b="1" u="sng" dirty="0" smtClean="0"/>
              <a:t>Short Term Changes</a:t>
            </a:r>
          </a:p>
          <a:p>
            <a:pPr marL="342900" indent="-342900">
              <a:buFont typeface="Arial" panose="020B0604020202020204" pitchFamily="34" charset="0"/>
              <a:buChar char="•"/>
            </a:pPr>
            <a:r>
              <a:rPr lang="en-US" dirty="0" smtClean="0"/>
              <a:t>Room layout</a:t>
            </a:r>
          </a:p>
          <a:p>
            <a:pPr marL="342900" indent="-342900">
              <a:buFont typeface="Arial" panose="020B0604020202020204" pitchFamily="34" charset="0"/>
              <a:buChar char="•"/>
            </a:pPr>
            <a:r>
              <a:rPr lang="en-US" dirty="0" smtClean="0"/>
              <a:t>Name tents</a:t>
            </a:r>
          </a:p>
          <a:p>
            <a:pPr marL="342900" indent="-342900">
              <a:buFont typeface="Arial" panose="020B0604020202020204" pitchFamily="34" charset="0"/>
              <a:buChar char="•"/>
            </a:pPr>
            <a:r>
              <a:rPr lang="en-US" dirty="0" smtClean="0"/>
              <a:t>Less presentation/More Discussion</a:t>
            </a:r>
          </a:p>
          <a:p>
            <a:pPr marL="823989" lvl="1" indent="-342900">
              <a:buFont typeface="Arial" panose="020B0604020202020204" pitchFamily="34" charset="0"/>
              <a:buChar char="•"/>
            </a:pPr>
            <a:r>
              <a:rPr lang="en-US" dirty="0" smtClean="0"/>
              <a:t>The WaTech/OCIO Updates limited to 45 minutes</a:t>
            </a:r>
          </a:p>
          <a:p>
            <a:pPr marL="823989" lvl="1" indent="-342900">
              <a:buFont typeface="Arial" panose="020B0604020202020204" pitchFamily="34" charset="0"/>
              <a:buChar char="•"/>
            </a:pPr>
            <a:r>
              <a:rPr lang="en-US" dirty="0" smtClean="0"/>
              <a:t>Two round table discussion topics</a:t>
            </a:r>
          </a:p>
          <a:p>
            <a:pPr marL="342900" indent="-342900">
              <a:buFont typeface="Arial" panose="020B0604020202020204" pitchFamily="34" charset="0"/>
              <a:buChar char="•"/>
            </a:pPr>
            <a:r>
              <a:rPr lang="en-US" dirty="0" smtClean="0"/>
              <a:t>Built in time for peer connect	</a:t>
            </a:r>
            <a:endParaRPr lang="en-US" dirty="0"/>
          </a:p>
        </p:txBody>
      </p:sp>
      <p:sp>
        <p:nvSpPr>
          <p:cNvPr id="6" name="Content Placeholder 5"/>
          <p:cNvSpPr>
            <a:spLocks noGrp="1"/>
          </p:cNvSpPr>
          <p:nvPr>
            <p:ph sz="quarter" idx="11"/>
          </p:nvPr>
        </p:nvSpPr>
        <p:spPr/>
        <p:txBody>
          <a:bodyPr/>
          <a:lstStyle/>
          <a:p>
            <a:r>
              <a:rPr lang="en-US" b="1" u="sng" dirty="0" smtClean="0"/>
              <a:t>Long Term Changes</a:t>
            </a:r>
          </a:p>
          <a:p>
            <a:pPr marL="342900" indent="-342900">
              <a:buFont typeface="Arial" panose="020B0604020202020204" pitchFamily="34" charset="0"/>
              <a:buChar char="•"/>
            </a:pPr>
            <a:r>
              <a:rPr lang="en-US" dirty="0" smtClean="0"/>
              <a:t>Venue change</a:t>
            </a:r>
          </a:p>
          <a:p>
            <a:pPr marL="823989" lvl="1" indent="-342900">
              <a:buFont typeface="Arial" panose="020B0604020202020204" pitchFamily="34" charset="0"/>
              <a:buChar char="•"/>
            </a:pPr>
            <a:r>
              <a:rPr lang="en-US" dirty="0" smtClean="0"/>
              <a:t>LNI or DOH</a:t>
            </a:r>
          </a:p>
          <a:p>
            <a:pPr marL="342900" indent="-342900">
              <a:buFont typeface="Arial" panose="020B0604020202020204" pitchFamily="34" charset="0"/>
              <a:buChar char="•"/>
            </a:pPr>
            <a:r>
              <a:rPr lang="en-US" dirty="0" smtClean="0"/>
              <a:t>Meeting time change</a:t>
            </a:r>
          </a:p>
          <a:p>
            <a:pPr marL="823989" lvl="1" indent="-342900">
              <a:buFont typeface="Arial" panose="020B0604020202020204" pitchFamily="34" charset="0"/>
              <a:buChar char="•"/>
            </a:pPr>
            <a:r>
              <a:rPr lang="en-US" dirty="0" smtClean="0"/>
              <a:t>3:00 – 5:00</a:t>
            </a:r>
          </a:p>
          <a:p>
            <a:pPr marL="342900" indent="-342900">
              <a:buFont typeface="Arial" panose="020B0604020202020204" pitchFamily="34" charset="0"/>
              <a:buChar char="•"/>
            </a:pPr>
            <a:r>
              <a:rPr lang="en-US" dirty="0" smtClean="0"/>
              <a:t>A more CIO driven agenda</a:t>
            </a:r>
            <a:endParaRPr lang="en-US" dirty="0"/>
          </a:p>
        </p:txBody>
      </p:sp>
    </p:spTree>
    <p:extLst>
      <p:ext uri="{BB962C8B-B14F-4D97-AF65-F5344CB8AC3E}">
        <p14:creationId xmlns:p14="http://schemas.microsoft.com/office/powerpoint/2010/main" val="1895732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State CIO Update</a:t>
            </a:r>
            <a:endParaRPr lang="en-US" dirty="0"/>
          </a:p>
        </p:txBody>
      </p:sp>
      <p:sp>
        <p:nvSpPr>
          <p:cNvPr id="9" name="Text Placeholder 8"/>
          <p:cNvSpPr>
            <a:spLocks noGrp="1"/>
          </p:cNvSpPr>
          <p:nvPr>
            <p:ph type="body" sz="quarter" idx="12"/>
          </p:nvPr>
        </p:nvSpPr>
        <p:spPr/>
        <p:txBody>
          <a:bodyPr/>
          <a:lstStyle/>
          <a:p>
            <a:r>
              <a:rPr lang="en-US" dirty="0" smtClean="0"/>
              <a:t>Rob St. John</a:t>
            </a:r>
            <a:endParaRPr lang="en-US" dirty="0"/>
          </a:p>
        </p:txBody>
      </p:sp>
    </p:spTree>
    <p:extLst>
      <p:ext uri="{BB962C8B-B14F-4D97-AF65-F5344CB8AC3E}">
        <p14:creationId xmlns:p14="http://schemas.microsoft.com/office/powerpoint/2010/main" val="809239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contact.wa.gov</a:t>
            </a:r>
            <a:endParaRPr lang="en-US" dirty="0"/>
          </a:p>
        </p:txBody>
      </p:sp>
      <p:sp>
        <p:nvSpPr>
          <p:cNvPr id="9" name="Text Placeholder 8"/>
          <p:cNvSpPr>
            <a:spLocks noGrp="1"/>
          </p:cNvSpPr>
          <p:nvPr>
            <p:ph type="body" sz="quarter" idx="12"/>
          </p:nvPr>
        </p:nvSpPr>
        <p:spPr/>
        <p:txBody>
          <a:bodyPr/>
          <a:lstStyle/>
          <a:p>
            <a:r>
              <a:rPr lang="en-US" dirty="0" smtClean="0"/>
              <a:t>Heidi Geathers, WaTech</a:t>
            </a:r>
          </a:p>
          <a:p>
            <a:r>
              <a:rPr lang="en-US" dirty="0" smtClean="0"/>
              <a:t>Marilyn Freeman, WaTech</a:t>
            </a:r>
            <a:endParaRPr lang="en-US" dirty="0"/>
          </a:p>
        </p:txBody>
      </p:sp>
    </p:spTree>
    <p:extLst>
      <p:ext uri="{BB962C8B-B14F-4D97-AF65-F5344CB8AC3E}">
        <p14:creationId xmlns:p14="http://schemas.microsoft.com/office/powerpoint/2010/main" val="1693295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Exchange 2016 Update</a:t>
            </a:r>
            <a:endParaRPr lang="en-US" dirty="0"/>
          </a:p>
        </p:txBody>
      </p:sp>
      <p:sp>
        <p:nvSpPr>
          <p:cNvPr id="5" name="Text Placeholder 4"/>
          <p:cNvSpPr>
            <a:spLocks noGrp="1"/>
          </p:cNvSpPr>
          <p:nvPr>
            <p:ph type="body" sz="quarter" idx="12"/>
          </p:nvPr>
        </p:nvSpPr>
        <p:spPr/>
        <p:txBody>
          <a:bodyPr/>
          <a:lstStyle/>
          <a:p>
            <a:r>
              <a:rPr lang="en-US" dirty="0" smtClean="0"/>
              <a:t>Lance Calisch, WaTech</a:t>
            </a:r>
            <a:endParaRPr lang="en-US" dirty="0"/>
          </a:p>
        </p:txBody>
      </p:sp>
    </p:spTree>
    <p:extLst>
      <p:ext uri="{BB962C8B-B14F-4D97-AF65-F5344CB8AC3E}">
        <p14:creationId xmlns:p14="http://schemas.microsoft.com/office/powerpoint/2010/main" val="2263216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3501" y="894728"/>
            <a:ext cx="4367854" cy="1750011"/>
          </a:xfrm>
        </p:spPr>
        <p:txBody>
          <a:bodyPr/>
          <a:lstStyle/>
          <a:p>
            <a:r>
              <a:rPr lang="en-US" dirty="0" smtClean="0"/>
              <a:t>OCIO Update	</a:t>
            </a:r>
            <a:endParaRPr lang="en-US" dirty="0"/>
          </a:p>
        </p:txBody>
      </p:sp>
      <p:sp>
        <p:nvSpPr>
          <p:cNvPr id="5" name="Text Placeholder 4"/>
          <p:cNvSpPr>
            <a:spLocks noGrp="1"/>
          </p:cNvSpPr>
          <p:nvPr>
            <p:ph type="body" sz="quarter" idx="12"/>
          </p:nvPr>
        </p:nvSpPr>
        <p:spPr>
          <a:xfrm>
            <a:off x="613501" y="2777904"/>
            <a:ext cx="4357558" cy="1376846"/>
          </a:xfrm>
        </p:spPr>
        <p:txBody>
          <a:bodyPr/>
          <a:lstStyle/>
          <a:p>
            <a:r>
              <a:rPr lang="en-US" dirty="0" smtClean="0"/>
              <a:t>Sue Langen, OCIO</a:t>
            </a:r>
          </a:p>
          <a:p>
            <a:r>
              <a:rPr lang="en-US" dirty="0" smtClean="0"/>
              <a:t>Laura Parma, OCIO</a:t>
            </a:r>
          </a:p>
          <a:p>
            <a:r>
              <a:rPr lang="en-US" dirty="0" smtClean="0"/>
              <a:t>Derek Puckett, OCIO</a:t>
            </a:r>
          </a:p>
          <a:p>
            <a:r>
              <a:rPr lang="en-US" dirty="0" smtClean="0"/>
              <a:t>Cammy Webster, OCIO</a:t>
            </a:r>
          </a:p>
          <a:p>
            <a:r>
              <a:rPr lang="en-US" dirty="0" smtClean="0"/>
              <a:t>Whitney Dickinson, OCIO</a:t>
            </a:r>
          </a:p>
          <a:p>
            <a:endParaRPr lang="en-US" dirty="0"/>
          </a:p>
        </p:txBody>
      </p:sp>
    </p:spTree>
    <p:extLst>
      <p:ext uri="{BB962C8B-B14F-4D97-AF65-F5344CB8AC3E}">
        <p14:creationId xmlns:p14="http://schemas.microsoft.com/office/powerpoint/2010/main" val="24584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OCIO Updates</a:t>
            </a:r>
            <a:endParaRPr lang="en-US" dirty="0"/>
          </a:p>
        </p:txBody>
      </p:sp>
      <p:sp>
        <p:nvSpPr>
          <p:cNvPr id="3" name="Text Placeholder 2"/>
          <p:cNvSpPr>
            <a:spLocks noGrp="1"/>
          </p:cNvSpPr>
          <p:nvPr>
            <p:ph type="body" idx="1"/>
          </p:nvPr>
        </p:nvSpPr>
        <p:spPr/>
        <p:txBody>
          <a:bodyPr/>
          <a:lstStyle/>
          <a:p>
            <a:r>
              <a:rPr lang="en-US" dirty="0" smtClean="0"/>
              <a:t>April 11, 2018</a:t>
            </a:r>
            <a:endParaRPr lang="en-US" dirty="0"/>
          </a:p>
        </p:txBody>
      </p:sp>
    </p:spTree>
    <p:extLst>
      <p:ext uri="{BB962C8B-B14F-4D97-AF65-F5344CB8AC3E}">
        <p14:creationId xmlns:p14="http://schemas.microsoft.com/office/powerpoint/2010/main" val="111661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&amp; Process Updates</a:t>
            </a:r>
            <a:endParaRPr lang="en-US" dirty="0"/>
          </a:p>
        </p:txBody>
      </p:sp>
      <p:sp>
        <p:nvSpPr>
          <p:cNvPr id="3" name="Content Placeholder 2"/>
          <p:cNvSpPr>
            <a:spLocks noGrp="1"/>
          </p:cNvSpPr>
          <p:nvPr>
            <p:ph idx="1"/>
          </p:nvPr>
        </p:nvSpPr>
        <p:spPr/>
        <p:txBody>
          <a:bodyPr/>
          <a:lstStyle/>
          <a:p>
            <a:r>
              <a:rPr lang="en-US" dirty="0" smtClean="0"/>
              <a:t>Related to Policy 121 – Approvals &amp; Oversight Policy</a:t>
            </a:r>
          </a:p>
          <a:p>
            <a:pPr lvl="1"/>
            <a:r>
              <a:rPr lang="en-US" dirty="0" smtClean="0"/>
              <a:t>Updated IT Project Assessment Tool</a:t>
            </a:r>
          </a:p>
          <a:p>
            <a:pPr lvl="1"/>
            <a:r>
              <a:rPr lang="en-US" dirty="0" smtClean="0"/>
              <a:t>Updated Investment Plan template</a:t>
            </a:r>
          </a:p>
          <a:p>
            <a:pPr lvl="1"/>
            <a:r>
              <a:rPr lang="en-US" dirty="0" smtClean="0"/>
              <a:t>Updated Policy to include ‘no assessment needed’ thresholds</a:t>
            </a:r>
          </a:p>
          <a:p>
            <a:pPr lvl="2"/>
            <a:r>
              <a:rPr lang="en-US" dirty="0" smtClean="0"/>
              <a:t>Will go out for CIO review in near future</a:t>
            </a:r>
          </a:p>
          <a:p>
            <a:r>
              <a:rPr lang="en-US" dirty="0" smtClean="0"/>
              <a:t>Related to Policy 112 – Managing IT Portfolios</a:t>
            </a:r>
          </a:p>
          <a:p>
            <a:pPr lvl="1"/>
            <a:r>
              <a:rPr lang="en-US" dirty="0" smtClean="0"/>
              <a:t>Interim change only ahead of annual certification</a:t>
            </a:r>
          </a:p>
          <a:p>
            <a:pPr lvl="1"/>
            <a:r>
              <a:rPr lang="en-US" dirty="0" smtClean="0"/>
              <a:t>Policy broken into policy + standards to make easier to consume</a:t>
            </a:r>
          </a:p>
          <a:p>
            <a:pPr lvl="1"/>
            <a:r>
              <a:rPr lang="en-US" dirty="0" smtClean="0"/>
              <a:t>Out for CIO review now</a:t>
            </a:r>
            <a:endParaRPr lang="en-US" dirty="0"/>
          </a:p>
        </p:txBody>
      </p:sp>
    </p:spTree>
    <p:extLst>
      <p:ext uri="{BB962C8B-B14F-4D97-AF65-F5344CB8AC3E}">
        <p14:creationId xmlns:p14="http://schemas.microsoft.com/office/powerpoint/2010/main" val="2461900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Gartner_Consulting 2016">
  <a:themeElements>
    <a:clrScheme name="Gartner-Consulting 2016">
      <a:dk1>
        <a:srgbClr val="000000"/>
      </a:dk1>
      <a:lt1>
        <a:srgbClr val="FFFFFF"/>
      </a:lt1>
      <a:dk2>
        <a:srgbClr val="00254C"/>
      </a:dk2>
      <a:lt2>
        <a:srgbClr val="FFFFFF"/>
      </a:lt2>
      <a:accent1>
        <a:srgbClr val="00529B"/>
      </a:accent1>
      <a:accent2>
        <a:srgbClr val="00A5E3"/>
      </a:accent2>
      <a:accent3>
        <a:srgbClr val="66C9EE"/>
      </a:accent3>
      <a:accent4>
        <a:srgbClr val="B2E0F7"/>
      </a:accent4>
      <a:accent5>
        <a:srgbClr val="BFBFBF"/>
      </a:accent5>
      <a:accent6>
        <a:srgbClr val="46A33F"/>
      </a:accent6>
      <a:hlink>
        <a:srgbClr val="667C94"/>
      </a:hlink>
      <a:folHlink>
        <a:srgbClr val="6E96D5"/>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custClrLst>
    <a:custClr name="Gartner Blue">
      <a:srgbClr val="00529B"/>
    </a:custClr>
    <a:custClr name="Black">
      <a:srgbClr val="000000"/>
    </a:custClr>
    <a:custClr name="Gold">
      <a:srgbClr val="FCAF17"/>
    </a:custClr>
    <a:custClr name="Light Blue">
      <a:srgbClr val="00A5E3"/>
    </a:custClr>
    <a:custClr name="Dark Blue">
      <a:srgbClr val="00254C"/>
    </a:custClr>
    <a:custClr name="Orange">
      <a:srgbClr val="E5550D"/>
    </a:custClr>
    <a:custClr name="Green">
      <a:srgbClr val="46A33F"/>
    </a:custClr>
    <a:custClr name="Purple">
      <a:srgbClr val="56129D"/>
    </a:custClr>
    <a:custClr name="Red">
      <a:srgbClr val="AC0000"/>
    </a:custClr>
    <a:custClr name="White">
      <a:srgbClr val="FFFFFF"/>
    </a:custClr>
    <a:custClr name="Gartner Blue 70%">
      <a:srgbClr val="B2CBE1"/>
    </a:custClr>
    <a:custClr name="Black 70%">
      <a:srgbClr val="B2B2B2"/>
    </a:custClr>
    <a:custClr name="Gold 70%">
      <a:srgbClr val="FEDFA2"/>
    </a:custClr>
    <a:custClr name="Light Blue70%">
      <a:srgbClr val="B2E4F7"/>
    </a:custClr>
    <a:custClr name="Dark Blue 70%">
      <a:srgbClr val="B2BDC9"/>
    </a:custClr>
    <a:custClr name="Orange 70%">
      <a:srgbClr val="F7CCB6"/>
    </a:custClr>
    <a:custClr name="Green 70%">
      <a:srgbClr val="C7E3C5"/>
    </a:custClr>
    <a:custClr name="Purple 70%">
      <a:srgbClr val="CCB7E1"/>
    </a:custClr>
    <a:custClr name="Red 70%">
      <a:srgbClr val="FFBBBB"/>
    </a:custClr>
    <a:custClr name="White">
      <a:srgbClr val="FFFFFF"/>
    </a:custClr>
    <a:custClr name="Gartner Blue 40%">
      <a:srgbClr val="6697C3"/>
    </a:custClr>
    <a:custClr name="Black 40%">
      <a:srgbClr val="666666"/>
    </a:custClr>
    <a:custClr name="Gold 40%">
      <a:srgbClr val="FDCF74"/>
    </a:custClr>
    <a:custClr name="Light Blue 40%">
      <a:srgbClr val="66C9EE"/>
    </a:custClr>
    <a:custClr name="Dark Blue 40%">
      <a:srgbClr val="667C94"/>
    </a:custClr>
    <a:custClr name="Orange 40%">
      <a:srgbClr val="EF996E"/>
    </a:custClr>
    <a:custClr name="Green 40%">
      <a:srgbClr val="90C88C"/>
    </a:custClr>
    <a:custClr name="Purple 40%">
      <a:srgbClr val="9470BA"/>
    </a:custClr>
    <a:custClr name="Red 40%">
      <a:srgbClr val="FE0000"/>
    </a:custClr>
    <a:custClr name="White">
      <a:srgbClr val="FFFFFF"/>
    </a:custClr>
  </a:custClrLst>
  <a:extLst>
    <a:ext uri="{05A4C25C-085E-4340-85A3-A5531E510DB2}">
      <thm15:themeFamily xmlns:thm15="http://schemas.microsoft.com/office/thememl/2012/main" name="Presentation1" id="{D844D097-7F65-4664-B56E-BBAEF6DF1C53}" vid="{E46A47C6-B1CC-4663-9F29-D324C92CD2D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471C9BA4AC5E4289EA6C5DD7B8D557" ma:contentTypeVersion="0" ma:contentTypeDescription="Create a new document." ma:contentTypeScope="" ma:versionID="57077275d441ce24c64727c53df54266">
  <xsd:schema xmlns:xsd="http://www.w3.org/2001/XMLSchema" xmlns:xs="http://www.w3.org/2001/XMLSchema" xmlns:p="http://schemas.microsoft.com/office/2006/metadata/properties" targetNamespace="http://schemas.microsoft.com/office/2006/metadata/properties" ma:root="true" ma:fieldsID="dd76d102ae39cd717f9fae1f8ca66b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25D9E01-36DD-4745-AF75-A80C127D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2770</TotalTime>
  <Words>843</Words>
  <Application>Microsoft Office PowerPoint</Application>
  <PresentationFormat>Widescreen</PresentationFormat>
  <Paragraphs>231</Paragraphs>
  <Slides>20</Slides>
  <Notes>2</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5" baseType="lpstr">
      <vt:lpstr>ＭＳ Ｐゴシック</vt:lpstr>
      <vt:lpstr>Arial</vt:lpstr>
      <vt:lpstr>Arial Unicode MS</vt:lpstr>
      <vt:lpstr>Calibri</vt:lpstr>
      <vt:lpstr>Calibri Light</vt:lpstr>
      <vt:lpstr>Segoe UI</vt:lpstr>
      <vt:lpstr>Times</vt:lpstr>
      <vt:lpstr>Trebuchet MS</vt:lpstr>
      <vt:lpstr>Wingdings</vt:lpstr>
      <vt:lpstr>Wingdings 3</vt:lpstr>
      <vt:lpstr>WA Tech PPT Template</vt:lpstr>
      <vt:lpstr>Icon Library</vt:lpstr>
      <vt:lpstr>Gartner_Consulting 2016</vt:lpstr>
      <vt:lpstr>Office Theme</vt:lpstr>
      <vt:lpstr>think-cell Slide</vt:lpstr>
      <vt:lpstr>CIO Forum</vt:lpstr>
      <vt:lpstr>CIO Forum Vision Discussion</vt:lpstr>
      <vt:lpstr>Changes to the CIO Forum</vt:lpstr>
      <vt:lpstr>State CIO Update</vt:lpstr>
      <vt:lpstr>contact.wa.gov</vt:lpstr>
      <vt:lpstr>Exchange 2016 Update</vt:lpstr>
      <vt:lpstr>OCIO Update </vt:lpstr>
      <vt:lpstr>OCIO Updates</vt:lpstr>
      <vt:lpstr>Policy &amp; Process Updates</vt:lpstr>
      <vt:lpstr>Technology Pool</vt:lpstr>
      <vt:lpstr>Decision Package Prioritization Process</vt:lpstr>
      <vt:lpstr>Policy Calendar Update (as of 4/10/2018)</vt:lpstr>
      <vt:lpstr>Project Go-Lives – Recent and Near Term</vt:lpstr>
      <vt:lpstr>Heads Up Items</vt:lpstr>
      <vt:lpstr>WaTech Customer Satisfaction Survey </vt:lpstr>
      <vt:lpstr>WaTech Customer Satisfaction Survey</vt:lpstr>
      <vt:lpstr>SharePoint and Cloud Highway </vt:lpstr>
      <vt:lpstr>Exchange 2016 </vt:lpstr>
      <vt:lpstr>Round Table Discussion</vt:lpstr>
      <vt:lpstr>Good of the Order Updates, Questions, Answers, Agenda Ideas</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Freeman, Marilyn (OCIO)</dc:creator>
  <cp:keywords>&lt;Any Related Keywords&gt;</cp:keywords>
  <dc:description>Template: _x000d_
Formatting: _x000d_
Event Date: _x000d_
Event Location: _x000d_
Audience Type:</dc:description>
  <cp:lastModifiedBy>Bailey, Matthew (WaTech)</cp:lastModifiedBy>
  <cp:revision>59</cp:revision>
  <cp:lastPrinted>2015-12-01T23:29:14Z</cp:lastPrinted>
  <dcterms:created xsi:type="dcterms:W3CDTF">2015-12-01T23:22:10Z</dcterms:created>
  <dcterms:modified xsi:type="dcterms:W3CDTF">2018-04-12T16:42:23Z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0x010100D6471C9BA4AC5E4289EA6C5DD7B8D557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