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customXml/itemProps31.xml" ContentType="application/vnd.openxmlformats-officedocument.customXmlProperties+xml"/>
  <Override PartName="/customXml/itemProps32.xml" ContentType="application/vnd.openxmlformats-officedocument.customXmlProperties+xml"/>
  <Override PartName="/customXml/itemProps33.xml" ContentType="application/vnd.openxmlformats-officedocument.customXmlProperties+xml"/>
  <Override PartName="/customXml/itemProps34.xml" ContentType="application/vnd.openxmlformats-officedocument.customXmlProperties+xml"/>
  <Override PartName="/customXml/itemProps35.xml" ContentType="application/vnd.openxmlformats-officedocument.customXmlProperties+xml"/>
  <Override PartName="/customXml/itemProps36.xml" ContentType="application/vnd.openxmlformats-officedocument.customXmlProperties+xml"/>
  <Override PartName="/customXml/itemProps37.xml" ContentType="application/vnd.openxmlformats-officedocument.customXmlProperties+xml"/>
  <Override PartName="/customXml/itemProps38.xml" ContentType="application/vnd.openxmlformats-officedocument.customXmlProperties+xml"/>
  <Override PartName="/customXml/itemProps39.xml" ContentType="application/vnd.openxmlformats-officedocument.customXmlProperties+xml"/>
  <Override PartName="/customXml/itemProps40.xml" ContentType="application/vnd.openxmlformats-officedocument.customXmlProperties+xml"/>
  <Override PartName="/customXml/itemProps41.xml" ContentType="application/vnd.openxmlformats-officedocument.customXmlProperties+xml"/>
  <Override PartName="/customXml/itemProps42.xml" ContentType="application/vnd.openxmlformats-officedocument.customXmlProperties+xml"/>
  <Override PartName="/customXml/itemProps43.xml" ContentType="application/vnd.openxmlformats-officedocument.customXmlProperties+xml"/>
  <Override PartName="/customXml/itemProps44.xml" ContentType="application/vnd.openxmlformats-officedocument.customXmlProperties+xml"/>
  <Override PartName="/customXml/itemProps45.xml" ContentType="application/vnd.openxmlformats-officedocument.customXmlProperties+xml"/>
  <Override PartName="/customXml/itemProps46.xml" ContentType="application/vnd.openxmlformats-officedocument.customXmlProperties+xml"/>
  <Override PartName="/customXml/itemProps47.xml" ContentType="application/vnd.openxmlformats-officedocument.customXmlProperties+xml"/>
  <Override PartName="/customXml/itemProps48.xml" ContentType="application/vnd.openxmlformats-officedocument.customXmlProperties+xml"/>
  <Override PartName="/customXml/itemProps49.xml" ContentType="application/vnd.openxmlformats-officedocument.customXmlProperties+xml"/>
  <Override PartName="/customXml/itemProps50.xml" ContentType="application/vnd.openxmlformats-officedocument.customXmlProperties+xml"/>
  <Override PartName="/customXml/itemProps51.xml" ContentType="application/vnd.openxmlformats-officedocument.customXmlProperties+xml"/>
  <Override PartName="/customXml/itemProps52.xml" ContentType="application/vnd.openxmlformats-officedocument.customXmlProperties+xml"/>
  <Override PartName="/customXml/itemProps53.xml" ContentType="application/vnd.openxmlformats-officedocument.customXmlProperties+xml"/>
  <Override PartName="/customXml/itemProps54.xml" ContentType="application/vnd.openxmlformats-officedocument.customXmlProperties+xml"/>
  <Override PartName="/customXml/itemProps55.xml" ContentType="application/vnd.openxmlformats-officedocument.customXmlProperties+xml"/>
  <Override PartName="/customXml/itemProps56.xml" ContentType="application/vnd.openxmlformats-officedocument.customXmlProperties+xml"/>
  <Override PartName="/customXml/itemProps57.xml" ContentType="application/vnd.openxmlformats-officedocument.customXmlProperties+xml"/>
  <Override PartName="/customXml/itemProps58.xml" ContentType="application/vnd.openxmlformats-officedocument.customXmlProperties+xml"/>
  <Override PartName="/customXml/itemProps59.xml" ContentType="application/vnd.openxmlformats-officedocument.customXmlProperties+xml"/>
  <Override PartName="/customXml/itemProps60.xml" ContentType="application/vnd.openxmlformats-officedocument.customXmlProperties+xml"/>
  <Override PartName="/customXml/itemProps61.xml" ContentType="application/vnd.openxmlformats-officedocument.customXmlProperties+xml"/>
  <Override PartName="/customXml/itemProps62.xml" ContentType="application/vnd.openxmlformats-officedocument.customXmlProperties+xml"/>
  <Override PartName="/customXml/itemProps63.xml" ContentType="application/vnd.openxmlformats-officedocument.customXmlProperties+xml"/>
  <Override PartName="/customXml/itemProps64.xml" ContentType="application/vnd.openxmlformats-officedocument.customXmlProperties+xml"/>
  <Override PartName="/customXml/itemProps65.xml" ContentType="application/vnd.openxmlformats-officedocument.customXmlProperties+xml"/>
  <Override PartName="/customXml/itemProps66.xml" ContentType="application/vnd.openxmlformats-officedocument.customXmlProperties+xml"/>
  <Override PartName="/customXml/itemProps67.xml" ContentType="application/vnd.openxmlformats-officedocument.customXmlProperties+xml"/>
  <Override PartName="/customXml/itemProps68.xml" ContentType="application/vnd.openxmlformats-officedocument.customXmlProperties+xml"/>
  <Override PartName="/customXml/itemProps69.xml" ContentType="application/vnd.openxmlformats-officedocument.customXmlProperties+xml"/>
  <Override PartName="/customXml/itemProps70.xml" ContentType="application/vnd.openxmlformats-officedocument.customXmlProperties+xml"/>
  <Override PartName="/customXml/itemProps71.xml" ContentType="application/vnd.openxmlformats-officedocument.customXmlProperties+xml"/>
  <Override PartName="/customXml/itemProps72.xml" ContentType="application/vnd.openxmlformats-officedocument.customXmlProperties+xml"/>
  <Override PartName="/customXml/itemProps73.xml" ContentType="application/vnd.openxmlformats-officedocument.customXmlProperties+xml"/>
  <Override PartName="/customXml/itemProps74.xml" ContentType="application/vnd.openxmlformats-officedocument.customXmlProperties+xml"/>
  <Override PartName="/customXml/itemProps75.xml" ContentType="application/vnd.openxmlformats-officedocument.customXmlProperties+xml"/>
  <Override PartName="/customXml/itemProps76.xml" ContentType="application/vnd.openxmlformats-officedocument.customXmlProperties+xml"/>
  <Override PartName="/customXml/itemProps77.xml" ContentType="application/vnd.openxmlformats-officedocument.customXmlProperties+xml"/>
  <Override PartName="/customXml/itemProps78.xml" ContentType="application/vnd.openxmlformats-officedocument.customXmlProperties+xml"/>
  <Override PartName="/customXml/itemProps79.xml" ContentType="application/vnd.openxmlformats-officedocument.customXmlProperties+xml"/>
  <Override PartName="/customXml/itemProps80.xml" ContentType="application/vnd.openxmlformats-officedocument.customXmlProperties+xml"/>
  <Override PartName="/customXml/itemProps81.xml" ContentType="application/vnd.openxmlformats-officedocument.customXmlProperties+xml"/>
  <Override PartName="/customXml/itemProps82.xml" ContentType="application/vnd.openxmlformats-officedocument.customXmlProperties+xml"/>
  <Override PartName="/customXml/itemProps83.xml" ContentType="application/vnd.openxmlformats-officedocument.customXmlProperties+xml"/>
  <Override PartName="/customXml/itemProps84.xml" ContentType="application/vnd.openxmlformats-officedocument.customXmlProperties+xml"/>
  <Override PartName="/customXml/itemProps85.xml" ContentType="application/vnd.openxmlformats-officedocument.customXmlProperties+xml"/>
  <Override PartName="/customXml/itemProps86.xml" ContentType="application/vnd.openxmlformats-officedocument.customXmlProperties+xml"/>
  <Override PartName="/customXml/itemProps87.xml" ContentType="application/vnd.openxmlformats-officedocument.customXmlProperties+xml"/>
  <Override PartName="/customXml/itemProps88.xml" ContentType="application/vnd.openxmlformats-officedocument.customXmlProperties+xml"/>
  <Override PartName="/customXml/itemProps89.xml" ContentType="application/vnd.openxmlformats-officedocument.customXmlProperties+xml"/>
  <Override PartName="/customXml/itemProps90.xml" ContentType="application/vnd.openxmlformats-officedocument.customXmlProperties+xml"/>
  <Override PartName="/customXml/itemProps91.xml" ContentType="application/vnd.openxmlformats-officedocument.customXmlProperties+xml"/>
  <Override PartName="/customXml/itemProps92.xml" ContentType="application/vnd.openxmlformats-officedocument.customXmlProperties+xml"/>
  <Override PartName="/customXml/itemProps93.xml" ContentType="application/vnd.openxmlformats-officedocument.customXmlProperties+xml"/>
  <Override PartName="/customXml/itemProps94.xml" ContentType="application/vnd.openxmlformats-officedocument.customXmlProperties+xml"/>
  <Override PartName="/customXml/itemProps95.xml" ContentType="application/vnd.openxmlformats-officedocument.customXmlProperties+xml"/>
  <Override PartName="/customXml/itemProps96.xml" ContentType="application/vnd.openxmlformats-officedocument.customXmlProperties+xml"/>
  <Override PartName="/customXml/itemProps97.xml" ContentType="application/vnd.openxmlformats-officedocument.customXmlProperties+xml"/>
  <Override PartName="/customXml/itemProps98.xml" ContentType="application/vnd.openxmlformats-officedocument.customXmlProperties+xml"/>
  <Override PartName="/customXml/itemProps99.xml" ContentType="application/vnd.openxmlformats-officedocument.customXmlProperties+xml"/>
  <Override PartName="/customXml/itemProps100.xml" ContentType="application/vnd.openxmlformats-officedocument.customXmlProperties+xml"/>
  <Override PartName="/customXml/itemProps101.xml" ContentType="application/vnd.openxmlformats-officedocument.customXmlProperties+xml"/>
  <Override PartName="/customXml/itemProps102.xml" ContentType="application/vnd.openxmlformats-officedocument.customXmlProperties+xml"/>
  <Override PartName="/customXml/itemProps103.xml" ContentType="application/vnd.openxmlformats-officedocument.customXmlProperties+xml"/>
  <Override PartName="/customXml/itemProps10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8" r:id="rId105"/>
    <p:sldMasterId id="2147483963" r:id="rId106"/>
    <p:sldMasterId id="2147483965" r:id="rId107"/>
    <p:sldMasterId id="2147483967" r:id="rId108"/>
    <p:sldMasterId id="2147483969" r:id="rId109"/>
    <p:sldMasterId id="2147483971" r:id="rId110"/>
    <p:sldMasterId id="2147483973" r:id="rId111"/>
    <p:sldMasterId id="2147483975" r:id="rId112"/>
    <p:sldMasterId id="2147483977" r:id="rId113"/>
    <p:sldMasterId id="2147483979" r:id="rId114"/>
    <p:sldMasterId id="2147483981" r:id="rId115"/>
    <p:sldMasterId id="2147483983" r:id="rId116"/>
    <p:sldMasterId id="2147483985" r:id="rId117"/>
    <p:sldMasterId id="2147483987" r:id="rId118"/>
    <p:sldMasterId id="2147483989" r:id="rId119"/>
  </p:sldMasterIdLst>
  <p:notesMasterIdLst>
    <p:notesMasterId r:id="rId134"/>
  </p:notesMasterIdLst>
  <p:handoutMasterIdLst>
    <p:handoutMasterId r:id="rId135"/>
  </p:handoutMasterIdLst>
  <p:sldIdLst>
    <p:sldId id="256" r:id="rId120"/>
    <p:sldId id="658" r:id="rId121"/>
    <p:sldId id="360" r:id="rId122"/>
    <p:sldId id="657" r:id="rId123"/>
    <p:sldId id="819" r:id="rId124"/>
    <p:sldId id="818" r:id="rId125"/>
    <p:sldId id="814" r:id="rId126"/>
    <p:sldId id="776" r:id="rId127"/>
    <p:sldId id="817" r:id="rId128"/>
    <p:sldId id="807" r:id="rId129"/>
    <p:sldId id="815" r:id="rId130"/>
    <p:sldId id="816" r:id="rId131"/>
    <p:sldId id="820" r:id="rId132"/>
    <p:sldId id="387" r:id="rId133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33"/>
    <a:srgbClr val="7171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57" autoAdjust="0"/>
    <p:restoredTop sz="94660"/>
  </p:normalViewPr>
  <p:slideViewPr>
    <p:cSldViewPr>
      <p:cViewPr varScale="1">
        <p:scale>
          <a:sx n="110" d="100"/>
          <a:sy n="110" d="100"/>
        </p:scale>
        <p:origin x="1890" y="13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-1668" y="-7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customXml" Target="../customXml/item26.xml"/><Relationship Id="rId117" Type="http://schemas.openxmlformats.org/officeDocument/2006/relationships/slideMaster" Target="slideMasters/slideMaster13.xml"/><Relationship Id="rId21" Type="http://schemas.openxmlformats.org/officeDocument/2006/relationships/customXml" Target="../customXml/item21.xml"/><Relationship Id="rId42" Type="http://schemas.openxmlformats.org/officeDocument/2006/relationships/customXml" Target="../customXml/item42.xml"/><Relationship Id="rId47" Type="http://schemas.openxmlformats.org/officeDocument/2006/relationships/customXml" Target="../customXml/item47.xml"/><Relationship Id="rId63" Type="http://schemas.openxmlformats.org/officeDocument/2006/relationships/customXml" Target="../customXml/item63.xml"/><Relationship Id="rId68" Type="http://schemas.openxmlformats.org/officeDocument/2006/relationships/customXml" Target="../customXml/item68.xml"/><Relationship Id="rId84" Type="http://schemas.openxmlformats.org/officeDocument/2006/relationships/customXml" Target="../customXml/item84.xml"/><Relationship Id="rId89" Type="http://schemas.openxmlformats.org/officeDocument/2006/relationships/customXml" Target="../customXml/item89.xml"/><Relationship Id="rId112" Type="http://schemas.openxmlformats.org/officeDocument/2006/relationships/slideMaster" Target="slideMasters/slideMaster8.xml"/><Relationship Id="rId133" Type="http://schemas.openxmlformats.org/officeDocument/2006/relationships/slide" Target="slides/slide14.xml"/><Relationship Id="rId138" Type="http://schemas.openxmlformats.org/officeDocument/2006/relationships/theme" Target="theme/theme1.xml"/><Relationship Id="rId16" Type="http://schemas.openxmlformats.org/officeDocument/2006/relationships/customXml" Target="../customXml/item16.xml"/><Relationship Id="rId107" Type="http://schemas.openxmlformats.org/officeDocument/2006/relationships/slideMaster" Target="slideMasters/slideMaster3.xml"/><Relationship Id="rId11" Type="http://schemas.openxmlformats.org/officeDocument/2006/relationships/customXml" Target="../customXml/item11.xml"/><Relationship Id="rId32" Type="http://schemas.openxmlformats.org/officeDocument/2006/relationships/customXml" Target="../customXml/item32.xml"/><Relationship Id="rId37" Type="http://schemas.openxmlformats.org/officeDocument/2006/relationships/customXml" Target="../customXml/item37.xml"/><Relationship Id="rId53" Type="http://schemas.openxmlformats.org/officeDocument/2006/relationships/customXml" Target="../customXml/item53.xml"/><Relationship Id="rId58" Type="http://schemas.openxmlformats.org/officeDocument/2006/relationships/customXml" Target="../customXml/item58.xml"/><Relationship Id="rId74" Type="http://schemas.openxmlformats.org/officeDocument/2006/relationships/customXml" Target="../customXml/item74.xml"/><Relationship Id="rId79" Type="http://schemas.openxmlformats.org/officeDocument/2006/relationships/customXml" Target="../customXml/item79.xml"/><Relationship Id="rId102" Type="http://schemas.openxmlformats.org/officeDocument/2006/relationships/customXml" Target="../customXml/item102.xml"/><Relationship Id="rId123" Type="http://schemas.openxmlformats.org/officeDocument/2006/relationships/slide" Target="slides/slide4.xml"/><Relationship Id="rId128" Type="http://schemas.openxmlformats.org/officeDocument/2006/relationships/slide" Target="slides/slide9.xml"/><Relationship Id="rId5" Type="http://schemas.openxmlformats.org/officeDocument/2006/relationships/customXml" Target="../customXml/item5.xml"/><Relationship Id="rId90" Type="http://schemas.openxmlformats.org/officeDocument/2006/relationships/customXml" Target="../customXml/item90.xml"/><Relationship Id="rId95" Type="http://schemas.openxmlformats.org/officeDocument/2006/relationships/customXml" Target="../customXml/item95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43" Type="http://schemas.openxmlformats.org/officeDocument/2006/relationships/customXml" Target="../customXml/item43.xml"/><Relationship Id="rId48" Type="http://schemas.openxmlformats.org/officeDocument/2006/relationships/customXml" Target="../customXml/item48.xml"/><Relationship Id="rId64" Type="http://schemas.openxmlformats.org/officeDocument/2006/relationships/customXml" Target="../customXml/item64.xml"/><Relationship Id="rId69" Type="http://schemas.openxmlformats.org/officeDocument/2006/relationships/customXml" Target="../customXml/item69.xml"/><Relationship Id="rId113" Type="http://schemas.openxmlformats.org/officeDocument/2006/relationships/slideMaster" Target="slideMasters/slideMaster9.xml"/><Relationship Id="rId118" Type="http://schemas.openxmlformats.org/officeDocument/2006/relationships/slideMaster" Target="slideMasters/slideMaster14.xml"/><Relationship Id="rId134" Type="http://schemas.openxmlformats.org/officeDocument/2006/relationships/notesMaster" Target="notesMasters/notesMaster1.xml"/><Relationship Id="rId139" Type="http://schemas.openxmlformats.org/officeDocument/2006/relationships/tableStyles" Target="tableStyles.xml"/><Relationship Id="rId8" Type="http://schemas.openxmlformats.org/officeDocument/2006/relationships/customXml" Target="../customXml/item8.xml"/><Relationship Id="rId51" Type="http://schemas.openxmlformats.org/officeDocument/2006/relationships/customXml" Target="../customXml/item51.xml"/><Relationship Id="rId72" Type="http://schemas.openxmlformats.org/officeDocument/2006/relationships/customXml" Target="../customXml/item72.xml"/><Relationship Id="rId80" Type="http://schemas.openxmlformats.org/officeDocument/2006/relationships/customXml" Target="../customXml/item80.xml"/><Relationship Id="rId85" Type="http://schemas.openxmlformats.org/officeDocument/2006/relationships/customXml" Target="../customXml/item85.xml"/><Relationship Id="rId93" Type="http://schemas.openxmlformats.org/officeDocument/2006/relationships/customXml" Target="../customXml/item93.xml"/><Relationship Id="rId98" Type="http://schemas.openxmlformats.org/officeDocument/2006/relationships/customXml" Target="../customXml/item98.xml"/><Relationship Id="rId121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customXml" Target="../customXml/item25.xml"/><Relationship Id="rId33" Type="http://schemas.openxmlformats.org/officeDocument/2006/relationships/customXml" Target="../customXml/item33.xml"/><Relationship Id="rId38" Type="http://schemas.openxmlformats.org/officeDocument/2006/relationships/customXml" Target="../customXml/item38.xml"/><Relationship Id="rId46" Type="http://schemas.openxmlformats.org/officeDocument/2006/relationships/customXml" Target="../customXml/item46.xml"/><Relationship Id="rId59" Type="http://schemas.openxmlformats.org/officeDocument/2006/relationships/customXml" Target="../customXml/item59.xml"/><Relationship Id="rId67" Type="http://schemas.openxmlformats.org/officeDocument/2006/relationships/customXml" Target="../customXml/item67.xml"/><Relationship Id="rId103" Type="http://schemas.openxmlformats.org/officeDocument/2006/relationships/customXml" Target="../customXml/item103.xml"/><Relationship Id="rId108" Type="http://schemas.openxmlformats.org/officeDocument/2006/relationships/slideMaster" Target="slideMasters/slideMaster4.xml"/><Relationship Id="rId116" Type="http://schemas.openxmlformats.org/officeDocument/2006/relationships/slideMaster" Target="slideMasters/slideMaster12.xml"/><Relationship Id="rId124" Type="http://schemas.openxmlformats.org/officeDocument/2006/relationships/slide" Target="slides/slide5.xml"/><Relationship Id="rId129" Type="http://schemas.openxmlformats.org/officeDocument/2006/relationships/slide" Target="slides/slide10.xml"/><Relationship Id="rId137" Type="http://schemas.openxmlformats.org/officeDocument/2006/relationships/viewProps" Target="viewProps.xml"/><Relationship Id="rId20" Type="http://schemas.openxmlformats.org/officeDocument/2006/relationships/customXml" Target="../customXml/item20.xml"/><Relationship Id="rId41" Type="http://schemas.openxmlformats.org/officeDocument/2006/relationships/customXml" Target="../customXml/item41.xml"/><Relationship Id="rId54" Type="http://schemas.openxmlformats.org/officeDocument/2006/relationships/customXml" Target="../customXml/item54.xml"/><Relationship Id="rId62" Type="http://schemas.openxmlformats.org/officeDocument/2006/relationships/customXml" Target="../customXml/item62.xml"/><Relationship Id="rId70" Type="http://schemas.openxmlformats.org/officeDocument/2006/relationships/customXml" Target="../customXml/item70.xml"/><Relationship Id="rId75" Type="http://schemas.openxmlformats.org/officeDocument/2006/relationships/customXml" Target="../customXml/item75.xml"/><Relationship Id="rId83" Type="http://schemas.openxmlformats.org/officeDocument/2006/relationships/customXml" Target="../customXml/item83.xml"/><Relationship Id="rId88" Type="http://schemas.openxmlformats.org/officeDocument/2006/relationships/customXml" Target="../customXml/item88.xml"/><Relationship Id="rId91" Type="http://schemas.openxmlformats.org/officeDocument/2006/relationships/customXml" Target="../customXml/item91.xml"/><Relationship Id="rId96" Type="http://schemas.openxmlformats.org/officeDocument/2006/relationships/customXml" Target="../customXml/item96.xml"/><Relationship Id="rId111" Type="http://schemas.openxmlformats.org/officeDocument/2006/relationships/slideMaster" Target="slideMasters/slideMaster7.xml"/><Relationship Id="rId132" Type="http://schemas.openxmlformats.org/officeDocument/2006/relationships/slide" Target="slides/slide13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36" Type="http://schemas.openxmlformats.org/officeDocument/2006/relationships/customXml" Target="../customXml/item36.xml"/><Relationship Id="rId49" Type="http://schemas.openxmlformats.org/officeDocument/2006/relationships/customXml" Target="../customXml/item49.xml"/><Relationship Id="rId57" Type="http://schemas.openxmlformats.org/officeDocument/2006/relationships/customXml" Target="../customXml/item57.xml"/><Relationship Id="rId106" Type="http://schemas.openxmlformats.org/officeDocument/2006/relationships/slideMaster" Target="slideMasters/slideMaster2.xml"/><Relationship Id="rId114" Type="http://schemas.openxmlformats.org/officeDocument/2006/relationships/slideMaster" Target="slideMasters/slideMaster10.xml"/><Relationship Id="rId119" Type="http://schemas.openxmlformats.org/officeDocument/2006/relationships/slideMaster" Target="slideMasters/slideMaster15.xml"/><Relationship Id="rId127" Type="http://schemas.openxmlformats.org/officeDocument/2006/relationships/slide" Target="slides/slide8.xml"/><Relationship Id="rId10" Type="http://schemas.openxmlformats.org/officeDocument/2006/relationships/customXml" Target="../customXml/item10.xml"/><Relationship Id="rId31" Type="http://schemas.openxmlformats.org/officeDocument/2006/relationships/customXml" Target="../customXml/item31.xml"/><Relationship Id="rId44" Type="http://schemas.openxmlformats.org/officeDocument/2006/relationships/customXml" Target="../customXml/item44.xml"/><Relationship Id="rId52" Type="http://schemas.openxmlformats.org/officeDocument/2006/relationships/customXml" Target="../customXml/item52.xml"/><Relationship Id="rId60" Type="http://schemas.openxmlformats.org/officeDocument/2006/relationships/customXml" Target="../customXml/item60.xml"/><Relationship Id="rId65" Type="http://schemas.openxmlformats.org/officeDocument/2006/relationships/customXml" Target="../customXml/item65.xml"/><Relationship Id="rId73" Type="http://schemas.openxmlformats.org/officeDocument/2006/relationships/customXml" Target="../customXml/item73.xml"/><Relationship Id="rId78" Type="http://schemas.openxmlformats.org/officeDocument/2006/relationships/customXml" Target="../customXml/item78.xml"/><Relationship Id="rId81" Type="http://schemas.openxmlformats.org/officeDocument/2006/relationships/customXml" Target="../customXml/item81.xml"/><Relationship Id="rId86" Type="http://schemas.openxmlformats.org/officeDocument/2006/relationships/customXml" Target="../customXml/item86.xml"/><Relationship Id="rId94" Type="http://schemas.openxmlformats.org/officeDocument/2006/relationships/customXml" Target="../customXml/item94.xml"/><Relationship Id="rId99" Type="http://schemas.openxmlformats.org/officeDocument/2006/relationships/customXml" Target="../customXml/item99.xml"/><Relationship Id="rId101" Type="http://schemas.openxmlformats.org/officeDocument/2006/relationships/customXml" Target="../customXml/item101.xml"/><Relationship Id="rId122" Type="http://schemas.openxmlformats.org/officeDocument/2006/relationships/slide" Target="slides/slide3.xml"/><Relationship Id="rId130" Type="http://schemas.openxmlformats.org/officeDocument/2006/relationships/slide" Target="slides/slide11.xml"/><Relationship Id="rId135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39" Type="http://schemas.openxmlformats.org/officeDocument/2006/relationships/customXml" Target="../customXml/item39.xml"/><Relationship Id="rId109" Type="http://schemas.openxmlformats.org/officeDocument/2006/relationships/slideMaster" Target="slideMasters/slideMaster5.xml"/><Relationship Id="rId34" Type="http://schemas.openxmlformats.org/officeDocument/2006/relationships/customXml" Target="../customXml/item34.xml"/><Relationship Id="rId50" Type="http://schemas.openxmlformats.org/officeDocument/2006/relationships/customXml" Target="../customXml/item50.xml"/><Relationship Id="rId55" Type="http://schemas.openxmlformats.org/officeDocument/2006/relationships/customXml" Target="../customXml/item55.xml"/><Relationship Id="rId76" Type="http://schemas.openxmlformats.org/officeDocument/2006/relationships/customXml" Target="../customXml/item76.xml"/><Relationship Id="rId97" Type="http://schemas.openxmlformats.org/officeDocument/2006/relationships/customXml" Target="../customXml/item97.xml"/><Relationship Id="rId104" Type="http://schemas.openxmlformats.org/officeDocument/2006/relationships/customXml" Target="../customXml/item104.xml"/><Relationship Id="rId120" Type="http://schemas.openxmlformats.org/officeDocument/2006/relationships/slide" Target="slides/slide1.xml"/><Relationship Id="rId125" Type="http://schemas.openxmlformats.org/officeDocument/2006/relationships/slide" Target="slides/slide6.xml"/><Relationship Id="rId7" Type="http://schemas.openxmlformats.org/officeDocument/2006/relationships/customXml" Target="../customXml/item7.xml"/><Relationship Id="rId71" Type="http://schemas.openxmlformats.org/officeDocument/2006/relationships/customXml" Target="../customXml/item71.xml"/><Relationship Id="rId92" Type="http://schemas.openxmlformats.org/officeDocument/2006/relationships/customXml" Target="../customXml/item92.xml"/><Relationship Id="rId2" Type="http://schemas.openxmlformats.org/officeDocument/2006/relationships/customXml" Target="../customXml/item2.xml"/><Relationship Id="rId29" Type="http://schemas.openxmlformats.org/officeDocument/2006/relationships/customXml" Target="../customXml/item29.xml"/><Relationship Id="rId24" Type="http://schemas.openxmlformats.org/officeDocument/2006/relationships/customXml" Target="../customXml/item24.xml"/><Relationship Id="rId40" Type="http://schemas.openxmlformats.org/officeDocument/2006/relationships/customXml" Target="../customXml/item40.xml"/><Relationship Id="rId45" Type="http://schemas.openxmlformats.org/officeDocument/2006/relationships/customXml" Target="../customXml/item45.xml"/><Relationship Id="rId66" Type="http://schemas.openxmlformats.org/officeDocument/2006/relationships/customXml" Target="../customXml/item66.xml"/><Relationship Id="rId87" Type="http://schemas.openxmlformats.org/officeDocument/2006/relationships/customXml" Target="../customXml/item87.xml"/><Relationship Id="rId110" Type="http://schemas.openxmlformats.org/officeDocument/2006/relationships/slideMaster" Target="slideMasters/slideMaster6.xml"/><Relationship Id="rId115" Type="http://schemas.openxmlformats.org/officeDocument/2006/relationships/slideMaster" Target="slideMasters/slideMaster11.xml"/><Relationship Id="rId131" Type="http://schemas.openxmlformats.org/officeDocument/2006/relationships/slide" Target="slides/slide12.xml"/><Relationship Id="rId136" Type="http://schemas.openxmlformats.org/officeDocument/2006/relationships/presProps" Target="presProps.xml"/><Relationship Id="rId61" Type="http://schemas.openxmlformats.org/officeDocument/2006/relationships/customXml" Target="../customXml/item61.xml"/><Relationship Id="rId82" Type="http://schemas.openxmlformats.org/officeDocument/2006/relationships/customXml" Target="../customXml/item82.xml"/><Relationship Id="rId19" Type="http://schemas.openxmlformats.org/officeDocument/2006/relationships/customXml" Target="../customXml/item19.xml"/><Relationship Id="rId14" Type="http://schemas.openxmlformats.org/officeDocument/2006/relationships/customXml" Target="../customXml/item14.xml"/><Relationship Id="rId30" Type="http://schemas.openxmlformats.org/officeDocument/2006/relationships/customXml" Target="../customXml/item30.xml"/><Relationship Id="rId35" Type="http://schemas.openxmlformats.org/officeDocument/2006/relationships/customXml" Target="../customXml/item35.xml"/><Relationship Id="rId56" Type="http://schemas.openxmlformats.org/officeDocument/2006/relationships/customXml" Target="../customXml/item56.xml"/><Relationship Id="rId77" Type="http://schemas.openxmlformats.org/officeDocument/2006/relationships/customXml" Target="../customXml/item77.xml"/><Relationship Id="rId100" Type="http://schemas.openxmlformats.org/officeDocument/2006/relationships/customXml" Target="../customXml/item100.xml"/><Relationship Id="rId105" Type="http://schemas.openxmlformats.org/officeDocument/2006/relationships/slideMaster" Target="slideMasters/slideMaster1.xml"/><Relationship Id="rId126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AB0CE32-5E1F-4D84-A947-9D4EFED84F73}" type="datetimeFigureOut">
              <a:rPr lang="en-US" smtClean="0"/>
              <a:pPr/>
              <a:t>2/14/2018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493FFF6-3115-40D0-8682-D2CEA365B3C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0450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36D86F7-0EED-4452-B9AF-D20085515802}" type="datetimeFigureOut">
              <a:rPr lang="en-US" smtClean="0"/>
              <a:pPr/>
              <a:t>2/14/2018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FB3C78F-9D0B-4138-8AE4-8004DB26C0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166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fld id="{6162FEE1-51A0-4032-9C48-2F437B6EDB2C}" type="datetimeFigureOut">
              <a:rPr lang="en-US" smtClean="0"/>
              <a:pPr/>
              <a:t>2/14/2018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50624" y="18288"/>
            <a:ext cx="1066800" cy="329184"/>
          </a:xfrm>
          <a:prstGeom prst="rect">
            <a:avLst/>
          </a:prstGeom>
        </p:spPr>
        <p:txBody>
          <a:bodyPr/>
          <a:lstStyle/>
          <a:p>
            <a:fld id="{77F97DCD-AE15-47E4-B968-19BDF56F75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fld id="{6162FEE1-51A0-4032-9C48-2F437B6EDB2C}" type="datetimeFigureOut">
              <a:rPr lang="en-US" smtClean="0"/>
              <a:pPr/>
              <a:t>2/14/2018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/>
          <a:lstStyle/>
          <a:p>
            <a:fld id="{77F97DCD-AE15-47E4-B968-19BDF56F75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fld id="{6162FEE1-51A0-4032-9C48-2F437B6EDB2C}" type="datetimeFigureOut">
              <a:rPr lang="en-US" smtClean="0"/>
              <a:pPr/>
              <a:t>2/14/2018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/>
          <a:lstStyle/>
          <a:p>
            <a:fld id="{77F97DCD-AE15-47E4-B968-19BDF56F75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755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 b="1"/>
            </a:lvl1pPr>
            <a:lvl2pPr>
              <a:defRPr sz="3000" b="1"/>
            </a:lvl2pPr>
            <a:lvl3pPr>
              <a:defRPr sz="2800" b="1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96200" y="6324600"/>
            <a:ext cx="1066800" cy="32918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Page </a:t>
            </a:r>
            <a:fld id="{77F97DCD-AE15-47E4-B968-19BDF56F75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fld id="{6162FEE1-51A0-4032-9C48-2F437B6EDB2C}" type="datetimeFigureOut">
              <a:rPr lang="en-US" smtClean="0"/>
              <a:pPr/>
              <a:t>2/14/2018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/>
          <a:lstStyle/>
          <a:p>
            <a:fld id="{77F97DCD-AE15-47E4-B968-19BDF56F75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fld id="{6162FEE1-51A0-4032-9C48-2F437B6EDB2C}" type="datetimeFigureOut">
              <a:rPr lang="en-US" smtClean="0"/>
              <a:pPr/>
              <a:t>2/14/2018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/>
          <a:lstStyle/>
          <a:p>
            <a:fld id="{77F97DCD-AE15-47E4-B968-19BDF56F75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fld id="{6162FEE1-51A0-4032-9C48-2F437B6EDB2C}" type="datetimeFigureOut">
              <a:rPr lang="en-US" smtClean="0"/>
              <a:pPr/>
              <a:t>2/14/2018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/>
          <a:lstStyle/>
          <a:p>
            <a:fld id="{77F97DCD-AE15-47E4-B968-19BDF56F75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fld id="{6162FEE1-51A0-4032-9C48-2F437B6EDB2C}" type="datetimeFigureOut">
              <a:rPr lang="en-US" smtClean="0"/>
              <a:pPr/>
              <a:t>2/14/2018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/>
          <a:lstStyle/>
          <a:p>
            <a:fld id="{77F97DCD-AE15-47E4-B968-19BDF56F75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fld id="{6162FEE1-51A0-4032-9C48-2F437B6EDB2C}" type="datetimeFigureOut">
              <a:rPr lang="en-US" smtClean="0"/>
              <a:pPr/>
              <a:t>2/14/2018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/>
          <a:lstStyle/>
          <a:p>
            <a:fld id="{77F97DCD-AE15-47E4-B968-19BDF56F75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fld id="{6162FEE1-51A0-4032-9C48-2F437B6EDB2C}" type="datetimeFigureOut">
              <a:rPr lang="en-US" smtClean="0"/>
              <a:pPr/>
              <a:t>2/14/2018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/>
          <a:lstStyle/>
          <a:p>
            <a:fld id="{77F97DCD-AE15-47E4-B968-19BDF56F75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fld id="{6162FEE1-51A0-4032-9C48-2F437B6EDB2C}" type="datetimeFigureOut">
              <a:rPr lang="en-US" smtClean="0"/>
              <a:pPr/>
              <a:t>2/14/2018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/>
          <a:lstStyle/>
          <a:p>
            <a:fld id="{77F97DCD-AE15-47E4-B968-19BDF56F75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15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0" y="449386"/>
            <a:ext cx="6172200" cy="9222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7696200" y="6324600"/>
            <a:ext cx="1066800" cy="32918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Page </a:t>
            </a:r>
            <a:fld id="{77F97DCD-AE15-47E4-B968-19BDF56F75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11" descr="Washington-Seal-2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7772400" y="152400"/>
            <a:ext cx="1224643" cy="1219200"/>
          </a:xfrm>
          <a:prstGeom prst="rect">
            <a:avLst/>
          </a:prstGeom>
        </p:spPr>
      </p:pic>
      <p:sp>
        <p:nvSpPr>
          <p:cNvPr id="4" name="AutoShape 2" descr="data:image/jpeg;base64,/9j/4AAQSkZJRgABAQAAAQABAAD/2wCEAAkGBhMSERUUExQVFRUTFxcYFxcYGBcUGxcWFhUYFxwaGBsZGyYfGh4vHRgVHy8gJScsLCwsFx49ODAqNSYtLSkBCQoKDgwOGA8PGDUlHCQpNS8sLS0pLiosKiwpLCkvLCosLDItNSwqLDQvKjUsLywvKjIuLCwyLDQuKTUqNCo1LP/AABEIAFoAYgMBIgACEQEDEQH/xAAaAAACAwEBAAAAAAAAAAAAAAAAAwECBQQH/8QANRAAAQMCBAMFBwMFAQAAAAAAAQACESExA0FRYQQScSKBkaHBBRMyUrHR8EJy8SNDYnPCFP/EABoBAAIDAQEAAAAAAAAAAAAAAAECAAMEBgX/xAAlEQACAQMEAQQDAAAAAAAAAAAAAQIDESESMVHwQQQiI8EUcbH/2gAMAwEAAhEDEQA/APSEIQuIPdBQ5wF1Dn5C/wBBqfyqSXgG9TEOOYOQj4dErdhlG4x2LtH7qW2FVU4l+1aZhto6yqck3zrAk3BaaZSINVZ2GAJdFolzov08Ut2x7IsXEECSJnJsU1Q3EOxtq01tdLYQ6xa68w6vavkpxGXm8Z2paotWql/KJbwxzcQWsdDT+VZIxHWESLncmwG8zZWZibyNdOuo3TXF0jUIQmEBCEKEBVe6BvYdVZUFXHaneb+g8UAoo/BJEA1N5zPdUbQqvfyMLqkC9amtgdJJqnO01+n5TvWTi4594SHZkBp+EtHZg5RQqqpJQyXU4ueC59qGBAa2a5uPXRcuLxBcZMuOrop0bYJj8IES20wRnhuOR1b+dU/+Z3y/T6rFUlUeDbCMFkgYuoB8iOhC68L2m4fqn9wr4tXM7hXjLwIP0KvhcM6RSptNm7n7JYOongMlBrJocNxHOXN5YLbgGmlD+kp2DhVpYefXe4jLJZmK6OyCWib/AKnn5jFhstHhHksaTc0d1BifTwW2nLU7PdGSpGyutmObQxll9vzLorquI2RS4qOo/PNS10idVeZnyShCEQAqYNhvXxMq6WzEADZIEgRJGgQGWxTHx+QOdpQbnLzPksdmEHPDSYyne58yVo8dMN/2Hxgx5rIa6Ki4WH1Evck9jd6ePtbW52MHISTJ92eV1qg0gyaj86dh9oBooCQIgjR1hVceMxznlo/uAO6loPqocZweY5vaO5rYHqjGTjfT3uCOClbV3uTQdx5kAMcXGpbYgbq2PxwY1riD2ssxSarnY73eMed3xNEOOcR9lXjP6p7EENYSSdzlv2fNXucrPOeChU43WMcivbHxjon+zsWeZvzdpvfcdxXHxeJzNwz/AIweoMK3s6edn7j4ctfRZoy+bHn7NDh8Vn4+jZY6QCq4WY0J+/qownCBUfhVm3PX/lq38MwclkIQiKCQKCKChBJMUaY+hT0nEETvUZ1ArlpBpoUsh4kYmEHtc35gCNibHxHmsTFvOtT1sfMFbeG6IoZEmpkuGc6ZFZ+Lw7ucw0RJIefhANZOWqzV46kjVQlpbTHcJxZkAt1NLgak5ZUXcWttDelLrHxMYAQ2eWZ3xHfM7QbJAxnSTJrf+EqrqGHkZ0NTusG87ldQgO2jm/hJfxLGg9kUgOgCk6xksnE4t7hBc4jSVOBjEHe1bEfK7bf8E/JTeEBenaWWO4/Ga6A0QRlAgznRdPs/CADn6dlvdfxK5XYUiWNJANW1lh0pUtWhgDlY0GARUzTtGSB6+CNNNzcmSo0oaUWOHa5AhuRANvh6puFmdSfCw8gktZFc7A0Mk5gjK97Loa2BGi0xMsiUIQnKwUPbPodCpQoE5yDMiRYEDXSYo3Od1DxzNLT+q4GoN2jqLJz2T19NDslclYtcRsTNDnamY5lW0WJnIfZZiha6KVlp6UP1C48bhi01lvWoPRwp4rWOJncgCYpB0npN9N1Z2JcTYTUA0rpGhVMqMH3v9L41prfvf0YjcPcdB2iegC7ML2W43AH7iSfBsALvwonswNYbHqhzri5BzItqBQXpVCNCKy8hlXk9sCeG4YMJdzSXXdEAZ0GZ8gmgzYjdugvM65zYqQ40dMC4JBzyia92iszDoAaAZa51+yuivCKJSvlk4Tc4gZUi9zG/0TEIViVipu4IQhEAIQhQgKHNBvVShQhQ4ZyPca+d0v3OUXAFDkOoT0JWrjKTFDDiKWtUfZT7s7C+Umt7/ZMQjYmoq1gFc9TUqyEIgBCEKABCEKEP/9k=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4033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000" b="1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32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30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XNNrthcm H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8"/>
          <a:stretch>
            <a:fillRect/>
          </a:stretch>
        </p:blipFill>
        <p:spPr bwMode="auto">
          <a:xfrm>
            <a:off x="0" y="50800"/>
            <a:ext cx="91567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1473200"/>
            <a:ext cx="80137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5F9AC3E-73F3-40C8-8C56-1CA34B3BB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184400" y="368300"/>
            <a:ext cx="6781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TextBox 5"/>
          <p:cNvSpPr txBox="1">
            <a:spLocks noChangeArrowheads="1"/>
          </p:cNvSpPr>
          <p:nvPr/>
        </p:nvSpPr>
        <p:spPr bwMode="auto">
          <a:xfrm>
            <a:off x="7327900" y="6450013"/>
            <a:ext cx="1181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srgbClr val="FF0000"/>
                </a:solidFill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40139454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XNNrthcm H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8"/>
          <a:stretch>
            <a:fillRect/>
          </a:stretch>
        </p:blipFill>
        <p:spPr bwMode="auto">
          <a:xfrm>
            <a:off x="0" y="50800"/>
            <a:ext cx="91567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1473200"/>
            <a:ext cx="80137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5F9AC3E-73F3-40C8-8C56-1CA34B3BB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184400" y="368300"/>
            <a:ext cx="6781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TextBox 5"/>
          <p:cNvSpPr txBox="1">
            <a:spLocks noChangeArrowheads="1"/>
          </p:cNvSpPr>
          <p:nvPr/>
        </p:nvSpPr>
        <p:spPr bwMode="auto">
          <a:xfrm>
            <a:off x="7327900" y="6450013"/>
            <a:ext cx="1181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srgbClr val="FF0000"/>
                </a:solidFill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31261469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XNNrthcm H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8"/>
          <a:stretch>
            <a:fillRect/>
          </a:stretch>
        </p:blipFill>
        <p:spPr bwMode="auto">
          <a:xfrm>
            <a:off x="0" y="50800"/>
            <a:ext cx="91567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1473200"/>
            <a:ext cx="80137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5F9AC3E-73F3-40C8-8C56-1CA34B3BB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184400" y="368300"/>
            <a:ext cx="6781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TextBox 5"/>
          <p:cNvSpPr txBox="1">
            <a:spLocks noChangeArrowheads="1"/>
          </p:cNvSpPr>
          <p:nvPr/>
        </p:nvSpPr>
        <p:spPr bwMode="auto">
          <a:xfrm>
            <a:off x="7327900" y="6450013"/>
            <a:ext cx="1181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srgbClr val="FF0000"/>
                </a:solidFill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3968777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XNNrthcm H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8"/>
          <a:stretch>
            <a:fillRect/>
          </a:stretch>
        </p:blipFill>
        <p:spPr bwMode="auto">
          <a:xfrm>
            <a:off x="0" y="50800"/>
            <a:ext cx="91567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1473200"/>
            <a:ext cx="80137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5F9AC3E-73F3-40C8-8C56-1CA34B3BB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184400" y="368300"/>
            <a:ext cx="6781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TextBox 5"/>
          <p:cNvSpPr txBox="1">
            <a:spLocks noChangeArrowheads="1"/>
          </p:cNvSpPr>
          <p:nvPr/>
        </p:nvSpPr>
        <p:spPr bwMode="auto">
          <a:xfrm>
            <a:off x="7327900" y="6450013"/>
            <a:ext cx="1181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srgbClr val="FF0000"/>
                </a:solidFill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100984720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XNNrthcm H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8"/>
          <a:stretch>
            <a:fillRect/>
          </a:stretch>
        </p:blipFill>
        <p:spPr bwMode="auto">
          <a:xfrm>
            <a:off x="0" y="50800"/>
            <a:ext cx="91567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1473200"/>
            <a:ext cx="80137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5F9AC3E-73F3-40C8-8C56-1CA34B3BB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184400" y="368300"/>
            <a:ext cx="6781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TextBox 5"/>
          <p:cNvSpPr txBox="1">
            <a:spLocks noChangeArrowheads="1"/>
          </p:cNvSpPr>
          <p:nvPr/>
        </p:nvSpPr>
        <p:spPr bwMode="auto">
          <a:xfrm>
            <a:off x="7327900" y="6450013"/>
            <a:ext cx="1181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srgbClr val="FF0000"/>
                </a:solidFill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75848773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XNNrthcm H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8"/>
          <a:stretch>
            <a:fillRect/>
          </a:stretch>
        </p:blipFill>
        <p:spPr bwMode="auto">
          <a:xfrm>
            <a:off x="0" y="50800"/>
            <a:ext cx="91567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1473200"/>
            <a:ext cx="80137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5F9AC3E-73F3-40C8-8C56-1CA34B3BB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184400" y="368300"/>
            <a:ext cx="6781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TextBox 5"/>
          <p:cNvSpPr txBox="1">
            <a:spLocks noChangeArrowheads="1"/>
          </p:cNvSpPr>
          <p:nvPr/>
        </p:nvSpPr>
        <p:spPr bwMode="auto">
          <a:xfrm>
            <a:off x="7327900" y="6450013"/>
            <a:ext cx="1181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srgbClr val="FF0000"/>
                </a:solidFill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2975517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XNNrthcm H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8"/>
          <a:stretch>
            <a:fillRect/>
          </a:stretch>
        </p:blipFill>
        <p:spPr bwMode="auto">
          <a:xfrm>
            <a:off x="0" y="50800"/>
            <a:ext cx="91567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1473200"/>
            <a:ext cx="80137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5F9AC3E-73F3-40C8-8C56-1CA34B3BB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184400" y="368300"/>
            <a:ext cx="6781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TextBox 5"/>
          <p:cNvSpPr txBox="1">
            <a:spLocks noChangeArrowheads="1"/>
          </p:cNvSpPr>
          <p:nvPr/>
        </p:nvSpPr>
        <p:spPr bwMode="auto">
          <a:xfrm>
            <a:off x="7327900" y="6450013"/>
            <a:ext cx="1181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srgbClr val="FF0000"/>
                </a:solidFill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7382888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XNNrthcm H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8"/>
          <a:stretch>
            <a:fillRect/>
          </a:stretch>
        </p:blipFill>
        <p:spPr bwMode="auto">
          <a:xfrm>
            <a:off x="0" y="50800"/>
            <a:ext cx="91567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1473200"/>
            <a:ext cx="80137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5F9AC3E-73F3-40C8-8C56-1CA34B3BB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184400" y="368300"/>
            <a:ext cx="6781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TextBox 5"/>
          <p:cNvSpPr txBox="1">
            <a:spLocks noChangeArrowheads="1"/>
          </p:cNvSpPr>
          <p:nvPr/>
        </p:nvSpPr>
        <p:spPr bwMode="auto">
          <a:xfrm>
            <a:off x="7327900" y="6450013"/>
            <a:ext cx="1181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srgbClr val="FF0000"/>
                </a:solidFill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166614112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XNNrthcm H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8"/>
          <a:stretch>
            <a:fillRect/>
          </a:stretch>
        </p:blipFill>
        <p:spPr bwMode="auto">
          <a:xfrm>
            <a:off x="0" y="50800"/>
            <a:ext cx="91567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1473200"/>
            <a:ext cx="80137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5F9AC3E-73F3-40C8-8C56-1CA34B3BB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184400" y="368300"/>
            <a:ext cx="6781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TextBox 5"/>
          <p:cNvSpPr txBox="1">
            <a:spLocks noChangeArrowheads="1"/>
          </p:cNvSpPr>
          <p:nvPr/>
        </p:nvSpPr>
        <p:spPr bwMode="auto">
          <a:xfrm>
            <a:off x="7327900" y="6450013"/>
            <a:ext cx="1181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srgbClr val="FF0000"/>
                </a:solidFill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382647461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XNNrthcm H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8"/>
          <a:stretch>
            <a:fillRect/>
          </a:stretch>
        </p:blipFill>
        <p:spPr bwMode="auto">
          <a:xfrm>
            <a:off x="0" y="50800"/>
            <a:ext cx="91567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1473200"/>
            <a:ext cx="80137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5F9AC3E-73F3-40C8-8C56-1CA34B3BB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184400" y="368300"/>
            <a:ext cx="6781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TextBox 5"/>
          <p:cNvSpPr txBox="1">
            <a:spLocks noChangeArrowheads="1"/>
          </p:cNvSpPr>
          <p:nvPr/>
        </p:nvSpPr>
        <p:spPr bwMode="auto">
          <a:xfrm>
            <a:off x="7327900" y="6450013"/>
            <a:ext cx="1181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srgbClr val="FF0000"/>
                </a:solidFill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14470650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XNNrthcm H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8"/>
          <a:stretch>
            <a:fillRect/>
          </a:stretch>
        </p:blipFill>
        <p:spPr bwMode="auto">
          <a:xfrm>
            <a:off x="0" y="50800"/>
            <a:ext cx="91567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1473200"/>
            <a:ext cx="80137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5F9AC3E-73F3-40C8-8C56-1CA34B3BB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184400" y="368300"/>
            <a:ext cx="6781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TextBox 5"/>
          <p:cNvSpPr txBox="1">
            <a:spLocks noChangeArrowheads="1"/>
          </p:cNvSpPr>
          <p:nvPr/>
        </p:nvSpPr>
        <p:spPr bwMode="auto">
          <a:xfrm>
            <a:off x="7327900" y="6450013"/>
            <a:ext cx="1181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srgbClr val="FF0000"/>
                </a:solidFill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93509055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XNNrthcm H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8"/>
          <a:stretch>
            <a:fillRect/>
          </a:stretch>
        </p:blipFill>
        <p:spPr bwMode="auto">
          <a:xfrm>
            <a:off x="0" y="50800"/>
            <a:ext cx="91567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1473200"/>
            <a:ext cx="80137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5F9AC3E-73F3-40C8-8C56-1CA34B3BB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184400" y="368300"/>
            <a:ext cx="6781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TextBox 5"/>
          <p:cNvSpPr txBox="1">
            <a:spLocks noChangeArrowheads="1"/>
          </p:cNvSpPr>
          <p:nvPr/>
        </p:nvSpPr>
        <p:spPr bwMode="auto">
          <a:xfrm>
            <a:off x="7327900" y="6450013"/>
            <a:ext cx="1181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srgbClr val="FF0000"/>
                </a:solidFill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10080133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XNNrthcm H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8"/>
          <a:stretch>
            <a:fillRect/>
          </a:stretch>
        </p:blipFill>
        <p:spPr bwMode="auto">
          <a:xfrm>
            <a:off x="0" y="50800"/>
            <a:ext cx="91567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1473200"/>
            <a:ext cx="80137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5F9AC3E-73F3-40C8-8C56-1CA34B3BB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184400" y="368300"/>
            <a:ext cx="6781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TextBox 5"/>
          <p:cNvSpPr txBox="1">
            <a:spLocks noChangeArrowheads="1"/>
          </p:cNvSpPr>
          <p:nvPr/>
        </p:nvSpPr>
        <p:spPr bwMode="auto">
          <a:xfrm>
            <a:off x="7327900" y="6450013"/>
            <a:ext cx="1181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srgbClr val="FF0000"/>
                </a:solidFill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11965407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XNNrthcm H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8"/>
          <a:stretch>
            <a:fillRect/>
          </a:stretch>
        </p:blipFill>
        <p:spPr bwMode="auto">
          <a:xfrm>
            <a:off x="0" y="50800"/>
            <a:ext cx="91567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1473200"/>
            <a:ext cx="80137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5F9AC3E-73F3-40C8-8C56-1CA34B3BB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184400" y="368300"/>
            <a:ext cx="6781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TextBox 5"/>
          <p:cNvSpPr txBox="1">
            <a:spLocks noChangeArrowheads="1"/>
          </p:cNvSpPr>
          <p:nvPr/>
        </p:nvSpPr>
        <p:spPr bwMode="auto">
          <a:xfrm>
            <a:off x="7327900" y="6450013"/>
            <a:ext cx="1181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srgbClr val="FF0000"/>
                </a:solidFill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19051719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2.ppt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3.ppt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7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dhs.gov/safecom/sns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urveymonkey.com/r/2018_SafetySurvey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1.ppt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500" y="3810000"/>
            <a:ext cx="8153400" cy="2743200"/>
          </a:xfrm>
        </p:spPr>
        <p:txBody>
          <a:bodyPr>
            <a:normAutofit/>
          </a:bodyPr>
          <a:lstStyle/>
          <a:p>
            <a:pPr algn="r"/>
            <a:r>
              <a:rPr lang="en-US" sz="4900" dirty="0" smtClean="0">
                <a:solidFill>
                  <a:schemeClr val="tx1"/>
                </a:solidFill>
              </a:rPr>
              <a:t>SIEC Meeting</a:t>
            </a:r>
            <a:r>
              <a:rPr lang="en-US" sz="1600" dirty="0" smtClean="0">
                <a:solidFill>
                  <a:schemeClr val="tx1"/>
                </a:solidFill>
              </a:rPr>
              <a:t/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/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3100" dirty="0" smtClean="0">
                <a:solidFill>
                  <a:schemeClr val="tx1"/>
                </a:solidFill>
              </a:rPr>
              <a:t>Thursday, February 15, </a:t>
            </a:r>
            <a:r>
              <a:rPr lang="en-US" sz="3100" b="1" dirty="0" smtClean="0">
                <a:solidFill>
                  <a:schemeClr val="tx1"/>
                </a:solidFill>
              </a:rPr>
              <a:t>2018</a:t>
            </a:r>
            <a:r>
              <a:rPr lang="en-US" sz="3100" b="1" dirty="0" smtClean="0"/>
              <a:t/>
            </a:r>
            <a:br>
              <a:rPr lang="en-US" sz="3100" b="1" dirty="0" smtClean="0"/>
            </a:br>
            <a:endParaRPr lang="en-US" sz="31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7700" y="1371600"/>
            <a:ext cx="8077200" cy="1242528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State of Washington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State Interoperability Executive Committee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75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1752600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2">
                    <a:lumMod val="25000"/>
                  </a:schemeClr>
                </a:solidFill>
              </a:rPr>
              <a:t>SIEC Advisory Workgroup (SAW</a:t>
            </a:r>
            <a:r>
              <a:rPr lang="en-US" sz="4000" b="1" dirty="0" smtClean="0">
                <a:solidFill>
                  <a:schemeClr val="bg2">
                    <a:lumMod val="25000"/>
                  </a:schemeClr>
                </a:solidFill>
              </a:rPr>
              <a:t>)</a:t>
            </a:r>
            <a:endParaRPr lang="en-US" sz="4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23900" y="2895600"/>
            <a:ext cx="7620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Ongoing Projects Update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Shared </a:t>
            </a:r>
            <a:r>
              <a:rPr lang="en-US" sz="2400" dirty="0"/>
              <a:t>Radio Infrastructure Group </a:t>
            </a:r>
            <a:r>
              <a:rPr lang="en-US" sz="2400" dirty="0" smtClean="0"/>
              <a:t>Update/Recommendation for Adoption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WSDOT </a:t>
            </a:r>
            <a:r>
              <a:rPr lang="en-US" sz="2400" dirty="0"/>
              <a:t>Radio System Procurement </a:t>
            </a:r>
            <a:r>
              <a:rPr lang="en-US" sz="2400" dirty="0" smtClean="0"/>
              <a:t>Update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State Agency Registry of Licensed/Reserved Frequencies</a:t>
            </a:r>
          </a:p>
        </p:txBody>
      </p:sp>
    </p:spTree>
    <p:extLst>
      <p:ext uri="{BB962C8B-B14F-4D97-AF65-F5344CB8AC3E}">
        <p14:creationId xmlns:p14="http://schemas.microsoft.com/office/powerpoint/2010/main" val="4039865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09600"/>
            <a:ext cx="8686800" cy="58674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WSDOT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Radio System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Procurement Update</a:t>
            </a:r>
            <a:br>
              <a:rPr lang="en-US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Tim McDowell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en-US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tx2">
                    <a:lumMod val="75000"/>
                  </a:schemeClr>
                </a:solidFill>
              </a:rPr>
            </a:br>
            <a:endParaRPr lang="en-US" dirty="0"/>
          </a:p>
        </p:txBody>
      </p:sp>
      <p:graphicFrame>
        <p:nvGraphicFramePr>
          <p:cNvPr id="4" name="Object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4233591"/>
              </p:ext>
            </p:extLst>
          </p:nvPr>
        </p:nvGraphicFramePr>
        <p:xfrm>
          <a:off x="3067623" y="4267200"/>
          <a:ext cx="2856354" cy="18480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2" name="Presentation" r:id="rId3" imgW="7770994" imgH="5027603" progId="PowerPoint.Show.12">
                  <p:embed/>
                </p:oleObj>
              </mc:Choice>
              <mc:Fallback>
                <p:oleObj name="Presentation" r:id="rId3" imgW="7770994" imgH="5027603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67623" y="4267200"/>
                        <a:ext cx="2856354" cy="18480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9067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09600"/>
            <a:ext cx="8686800" cy="58674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SWIC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Update</a:t>
            </a:r>
            <a:br>
              <a:rPr lang="en-US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Bob Schwent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en-US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tx2">
                    <a:lumMod val="75000"/>
                  </a:schemeClr>
                </a:solidFill>
              </a:rPr>
            </a:br>
            <a:endParaRPr lang="en-US" dirty="0"/>
          </a:p>
        </p:txBody>
      </p:sp>
      <p:graphicFrame>
        <p:nvGraphicFramePr>
          <p:cNvPr id="3" name="Object 2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5542458"/>
              </p:ext>
            </p:extLst>
          </p:nvPr>
        </p:nvGraphicFramePr>
        <p:xfrm>
          <a:off x="3238500" y="3962400"/>
          <a:ext cx="2514600" cy="18857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6" name="Presentation" r:id="rId3" imgW="4285466" imgH="3212511" progId="PowerPoint.Show.12">
                  <p:embed/>
                </p:oleObj>
              </mc:Choice>
              <mc:Fallback>
                <p:oleObj name="Presentation" r:id="rId3" imgW="4285466" imgH="3212511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38500" y="3962400"/>
                        <a:ext cx="2514600" cy="18857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6329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09600"/>
            <a:ext cx="8686800" cy="58674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SAFECOM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Nationwide Survey Video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en-US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sz="2800" u="sng" dirty="0">
                <a:hlinkClick r:id="rId2"/>
              </a:rPr>
              <a:t>https://www.dhs.gov/safecom/sns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tx2">
                    <a:lumMod val="75000"/>
                  </a:schemeClr>
                </a:solidFill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08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52600"/>
            <a:ext cx="7315200" cy="4038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 smtClean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/>
            </a:r>
            <a:br>
              <a:rPr lang="en-US" sz="4400" dirty="0" smtClean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en-US" sz="4400" dirty="0" smtClean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Good 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of the </a:t>
            </a:r>
            <a:r>
              <a:rPr lang="en-US" sz="4400" dirty="0" smtClean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Order/</a:t>
            </a:r>
            <a:br>
              <a:rPr lang="en-US" sz="4400" dirty="0" smtClean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en-US" sz="4400" dirty="0" smtClean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Public Comments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4400" dirty="0" smtClean="0">
                <a:solidFill>
                  <a:schemeClr val="tx1"/>
                </a:solidFill>
              </a:rPr>
              <a:t>Next Meeting:  </a:t>
            </a:r>
            <a:br>
              <a:rPr lang="en-US" sz="4400" dirty="0" smtClean="0">
                <a:solidFill>
                  <a:schemeClr val="tx1"/>
                </a:solidFill>
              </a:rPr>
            </a:br>
            <a:r>
              <a:rPr lang="en-US" sz="4400" dirty="0" smtClean="0">
                <a:solidFill>
                  <a:schemeClr val="tx1"/>
                </a:solidFill>
              </a:rPr>
              <a:t>April 19, 2018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3600" dirty="0" smtClean="0">
                <a:solidFill>
                  <a:schemeClr val="tx1"/>
                </a:solidFill>
              </a:rPr>
              <a:t>Location:</a:t>
            </a:r>
            <a:br>
              <a:rPr lang="en-US" sz="3600" dirty="0" smtClean="0">
                <a:solidFill>
                  <a:schemeClr val="tx1"/>
                </a:solidFill>
              </a:rPr>
            </a:br>
            <a:r>
              <a:rPr lang="en-US" sz="3600" dirty="0" smtClean="0">
                <a:solidFill>
                  <a:schemeClr val="tx1"/>
                </a:solidFill>
              </a:rPr>
              <a:t>1500 Jefferson St SE, </a:t>
            </a:r>
            <a:br>
              <a:rPr lang="en-US" sz="3600" dirty="0" smtClean="0">
                <a:solidFill>
                  <a:schemeClr val="tx1"/>
                </a:solidFill>
              </a:rPr>
            </a:br>
            <a:r>
              <a:rPr lang="en-US" sz="3600" dirty="0" smtClean="0">
                <a:solidFill>
                  <a:schemeClr val="tx1"/>
                </a:solidFill>
              </a:rPr>
              <a:t>Room 2208</a:t>
            </a:r>
            <a:r>
              <a:rPr lang="en-US" sz="3200" dirty="0" smtClean="0">
                <a:solidFill>
                  <a:schemeClr val="tx1"/>
                </a:solidFill>
              </a:rPr>
              <a:t/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en-US" sz="3600" b="0" dirty="0" smtClean="0">
                <a:solidFill>
                  <a:schemeClr val="tx1"/>
                </a:solidFill>
              </a:rPr>
              <a:t> </a:t>
            </a:r>
            <a:r>
              <a:rPr lang="en-US" sz="3600" dirty="0" smtClean="0">
                <a:solidFill>
                  <a:schemeClr val="tx1"/>
                </a:solidFill>
              </a:rPr>
              <a:t> 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466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09600"/>
            <a:ext cx="7315200" cy="58674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Introductions</a:t>
            </a:r>
            <a:r>
              <a:rPr lang="en-US" sz="36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en-US" sz="36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sz="3600" dirty="0">
                <a:solidFill>
                  <a:schemeClr val="tx2">
                    <a:lumMod val="75000"/>
                  </a:schemeClr>
                </a:solidFill>
              </a:rPr>
            </a:br>
            <a:endParaRPr lang="en-US" sz="36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89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09600"/>
            <a:ext cx="7391400" cy="854213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2">
                    <a:lumMod val="25000"/>
                  </a:schemeClr>
                </a:solidFill>
              </a:rPr>
              <a:t>Agenda For Review</a:t>
            </a:r>
            <a:endParaRPr lang="en-US" sz="3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701338"/>
            <a:ext cx="8153400" cy="5181600"/>
          </a:xfrm>
        </p:spPr>
        <p:txBody>
          <a:bodyPr>
            <a:noAutofit/>
          </a:bodyPr>
          <a:lstStyle/>
          <a:p>
            <a:pPr marL="574675" indent="-341313">
              <a:lnSpc>
                <a:spcPct val="110000"/>
              </a:lnSpc>
              <a:spcBef>
                <a:spcPts val="0"/>
              </a:spcBef>
              <a:buClrTx/>
              <a:buSzPct val="110000"/>
            </a:pPr>
            <a:r>
              <a:rPr lang="en-US" sz="2400" dirty="0"/>
              <a:t>Welcome and </a:t>
            </a:r>
            <a:r>
              <a:rPr lang="en-US" sz="2400" dirty="0" smtClean="0"/>
              <a:t>Introductions</a:t>
            </a:r>
          </a:p>
          <a:p>
            <a:pPr marL="574675" indent="-341313">
              <a:lnSpc>
                <a:spcPct val="110000"/>
              </a:lnSpc>
              <a:spcBef>
                <a:spcPts val="0"/>
              </a:spcBef>
              <a:buClrTx/>
              <a:buSzPct val="110000"/>
            </a:pPr>
            <a:r>
              <a:rPr lang="en-US" sz="2400" dirty="0" smtClean="0"/>
              <a:t>Approval of August Meeting Minutes</a:t>
            </a:r>
            <a:endParaRPr lang="en-US" sz="2400" dirty="0"/>
          </a:p>
          <a:p>
            <a:pPr marL="574675" lvl="0" indent="-341313">
              <a:lnSpc>
                <a:spcPct val="110000"/>
              </a:lnSpc>
              <a:spcBef>
                <a:spcPts val="0"/>
              </a:spcBef>
              <a:buClrTx/>
              <a:buSzPct val="110000"/>
            </a:pPr>
            <a:r>
              <a:rPr lang="en-US" sz="2400" dirty="0" smtClean="0"/>
              <a:t>News and Information Roundtable</a:t>
            </a:r>
          </a:p>
          <a:p>
            <a:pPr marL="574675" lvl="0" indent="-341313">
              <a:lnSpc>
                <a:spcPct val="110000"/>
              </a:lnSpc>
              <a:spcBef>
                <a:spcPts val="0"/>
              </a:spcBef>
              <a:buClrTx/>
              <a:buSzPct val="110000"/>
            </a:pPr>
            <a:r>
              <a:rPr lang="en-US" sz="2400" dirty="0" smtClean="0"/>
              <a:t>OSCCR and SAT Phone Study</a:t>
            </a:r>
          </a:p>
          <a:p>
            <a:pPr marL="574675" lvl="0" indent="-341313">
              <a:lnSpc>
                <a:spcPct val="110000"/>
              </a:lnSpc>
              <a:spcBef>
                <a:spcPts val="0"/>
              </a:spcBef>
              <a:buClrTx/>
              <a:buSzPct val="110000"/>
            </a:pPr>
            <a:r>
              <a:rPr lang="en-US" sz="2400" dirty="0" smtClean="0"/>
              <a:t>Washington OneNet (WON) Status</a:t>
            </a:r>
          </a:p>
          <a:p>
            <a:pPr marL="574675" indent="-341313">
              <a:lnSpc>
                <a:spcPct val="110000"/>
              </a:lnSpc>
              <a:spcBef>
                <a:spcPts val="0"/>
              </a:spcBef>
              <a:buClrTx/>
              <a:buSzPct val="110000"/>
            </a:pPr>
            <a:r>
              <a:rPr lang="en-US" sz="2400" dirty="0" smtClean="0"/>
              <a:t>FirstNet and AT&amp;T Overview</a:t>
            </a:r>
          </a:p>
          <a:p>
            <a:pPr marL="574675" indent="-341313">
              <a:lnSpc>
                <a:spcPct val="110000"/>
              </a:lnSpc>
              <a:spcBef>
                <a:spcPts val="0"/>
              </a:spcBef>
              <a:buClrTx/>
              <a:buSzPct val="110000"/>
            </a:pPr>
            <a:r>
              <a:rPr lang="en-US" sz="2400" dirty="0" smtClean="0"/>
              <a:t>SIEC </a:t>
            </a:r>
            <a:r>
              <a:rPr lang="en-US" sz="2400" dirty="0"/>
              <a:t>Advisory Workgroup (SAW</a:t>
            </a:r>
            <a:r>
              <a:rPr lang="en-US" sz="2400" dirty="0" smtClean="0"/>
              <a:t>)</a:t>
            </a:r>
          </a:p>
          <a:p>
            <a:pPr marL="574675" indent="-341313">
              <a:lnSpc>
                <a:spcPct val="110000"/>
              </a:lnSpc>
              <a:spcBef>
                <a:spcPts val="0"/>
              </a:spcBef>
              <a:buClrTx/>
              <a:buSzPct val="110000"/>
            </a:pPr>
            <a:r>
              <a:rPr lang="en-US" sz="2400" dirty="0" smtClean="0"/>
              <a:t>SWIC Update</a:t>
            </a:r>
          </a:p>
          <a:p>
            <a:pPr marL="574675" lvl="0" indent="-341313">
              <a:lnSpc>
                <a:spcPct val="110000"/>
              </a:lnSpc>
              <a:spcBef>
                <a:spcPts val="0"/>
              </a:spcBef>
              <a:buClrTx/>
              <a:buSzPct val="110000"/>
            </a:pPr>
            <a:r>
              <a:rPr lang="en-US" sz="2400" dirty="0" smtClean="0"/>
              <a:t>Good of the Order/Public Comments</a:t>
            </a:r>
          </a:p>
        </p:txBody>
      </p:sp>
    </p:spTree>
    <p:extLst>
      <p:ext uri="{BB962C8B-B14F-4D97-AF65-F5344CB8AC3E}">
        <p14:creationId xmlns:p14="http://schemas.microsoft.com/office/powerpoint/2010/main" val="244377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09600"/>
            <a:ext cx="7315200" cy="5867400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sz="36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Approval of </a:t>
            </a:r>
            <a:br>
              <a:rPr lang="en-US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August 17, 2017</a:t>
            </a:r>
            <a:br>
              <a:rPr lang="en-US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Meeting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M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inutes </a:t>
            </a:r>
            <a:br>
              <a:rPr lang="en-US" dirty="0" smtClean="0">
                <a:solidFill>
                  <a:schemeClr val="bg2">
                    <a:lumMod val="25000"/>
                  </a:schemeClr>
                </a:solidFill>
              </a:rPr>
            </a:b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13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990600"/>
            <a:ext cx="6172200" cy="12954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Safety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Tip:</a:t>
            </a:r>
            <a:br>
              <a:rPr lang="en-US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Annual Safety Survey!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en-US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sz="2200" dirty="0">
                <a:solidFill>
                  <a:schemeClr val="bg2">
                    <a:lumMod val="25000"/>
                  </a:schemeClr>
                </a:solidFill>
                <a:hlinkClick r:id="rId2"/>
              </a:rPr>
              <a:t>https://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hlinkClick r:id="rId2"/>
              </a:rPr>
              <a:t>www.surveymonkey.com/r/2018_SafetySurvey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endParaRPr lang="en-US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2590800"/>
            <a:ext cx="8229600" cy="3733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200" dirty="0" smtClean="0"/>
              <a:t>Since </a:t>
            </a:r>
            <a:r>
              <a:rPr lang="en-US" sz="2200" dirty="0"/>
              <a:t>2007, the State Agency Safety Professionals Alliance (SASPA) and the Department of Enterprise Services (DES) Office of Risk Management have been making a Workplace Safety Survey available to all state employees. </a:t>
            </a:r>
            <a:r>
              <a:rPr lang="en-US" sz="2200" dirty="0" smtClean="0"/>
              <a:t>The </a:t>
            </a:r>
            <a:r>
              <a:rPr lang="en-US" sz="2200" dirty="0"/>
              <a:t>survey helps to assess your agency’s safety culture. </a:t>
            </a:r>
            <a:br>
              <a:rPr lang="en-US" sz="2200" dirty="0"/>
            </a:br>
            <a:endParaRPr lang="en-US" sz="2200" dirty="0" smtClean="0"/>
          </a:p>
          <a:p>
            <a:pPr marL="0" indent="0">
              <a:buNone/>
            </a:pPr>
            <a:r>
              <a:rPr lang="en-US" sz="2200" dirty="0" smtClean="0"/>
              <a:t>The </a:t>
            </a:r>
            <a:r>
              <a:rPr lang="en-US" sz="2200" dirty="0"/>
              <a:t>results of this survey will be used to improve agencies’ respective safety programs and workplaces. Thank you in advance for completing the survey and assisting your agency's safety program!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tx2">
                    <a:lumMod val="75000"/>
                  </a:schemeClr>
                </a:solidFill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3634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09600"/>
            <a:ext cx="8686800" cy="58674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News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and Information Roundtable</a:t>
            </a:r>
            <a:br>
              <a:rPr lang="en-US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tx2">
                    <a:lumMod val="75000"/>
                  </a:schemeClr>
                </a:solidFill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60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09600"/>
            <a:ext cx="8686800" cy="58674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OSCCR and SAT Phone Study</a:t>
            </a:r>
            <a:br>
              <a:rPr lang="en-US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Matt Modarelli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en-US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tx2">
                    <a:lumMod val="75000"/>
                  </a:schemeClr>
                </a:solidFill>
              </a:rPr>
            </a:br>
            <a:endParaRPr lang="en-US" dirty="0"/>
          </a:p>
        </p:txBody>
      </p:sp>
      <p:graphicFrame>
        <p:nvGraphicFramePr>
          <p:cNvPr id="4" name="Object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4909699"/>
              </p:ext>
            </p:extLst>
          </p:nvPr>
        </p:nvGraphicFramePr>
        <p:xfrm>
          <a:off x="3155156" y="4191000"/>
          <a:ext cx="2681287" cy="20107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8" name="Presentation" r:id="rId3" imgW="4570515" imgH="3427520" progId="PowerPoint.Show.12">
                  <p:embed/>
                </p:oleObj>
              </mc:Choice>
              <mc:Fallback>
                <p:oleObj name="Presentation" r:id="rId3" imgW="4570515" imgH="3427520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55156" y="4191000"/>
                        <a:ext cx="2681287" cy="20107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9075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831128"/>
            <a:ext cx="7315200" cy="44958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336633"/>
                </a:solidFill>
              </a:rPr>
              <a:t/>
            </a:r>
            <a:br>
              <a:rPr lang="en-US" dirty="0" smtClean="0">
                <a:solidFill>
                  <a:srgbClr val="336633"/>
                </a:solidFill>
              </a:rPr>
            </a:br>
            <a:r>
              <a:rPr lang="en-US" dirty="0">
                <a:solidFill>
                  <a:srgbClr val="336633"/>
                </a:solidFill>
              </a:rPr>
              <a:t/>
            </a:r>
            <a:br>
              <a:rPr lang="en-US" dirty="0">
                <a:solidFill>
                  <a:srgbClr val="336633"/>
                </a:solidFill>
              </a:rPr>
            </a:br>
            <a:r>
              <a:rPr lang="en-US" dirty="0" smtClean="0">
                <a:solidFill>
                  <a:srgbClr val="336633"/>
                </a:solidFill>
              </a:rPr>
              <a:t>Washington OneNet Update</a:t>
            </a:r>
            <a:br>
              <a:rPr lang="en-US" dirty="0" smtClean="0">
                <a:solidFill>
                  <a:srgbClr val="336633"/>
                </a:solidFill>
              </a:rPr>
            </a:br>
            <a:r>
              <a:rPr lang="en-US" sz="3200" dirty="0" smtClean="0">
                <a:solidFill>
                  <a:srgbClr val="336633"/>
                </a:solidFill>
              </a:rPr>
              <a:t/>
            </a:r>
            <a:br>
              <a:rPr lang="en-US" sz="3200" dirty="0" smtClean="0">
                <a:solidFill>
                  <a:srgbClr val="336633"/>
                </a:solidFill>
              </a:rPr>
            </a:br>
            <a:r>
              <a:rPr lang="en-US" sz="3200" dirty="0" smtClean="0">
                <a:solidFill>
                  <a:srgbClr val="336633"/>
                </a:solidFill>
              </a:rPr>
              <a:t/>
            </a:r>
            <a:br>
              <a:rPr lang="en-US" sz="3200" dirty="0" smtClean="0">
                <a:solidFill>
                  <a:srgbClr val="336633"/>
                </a:solidFill>
              </a:rPr>
            </a:br>
            <a:r>
              <a:rPr lang="en-US" sz="3200" dirty="0" smtClean="0">
                <a:solidFill>
                  <a:schemeClr val="tx1"/>
                </a:solidFill>
              </a:rPr>
              <a:t>Shelley Westall</a:t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6200"/>
            <a:ext cx="2559160" cy="75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67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09600"/>
            <a:ext cx="8686800" cy="58674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FirstNet/AT&amp;T Overview</a:t>
            </a:r>
            <a:br>
              <a:rPr lang="en-US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Lauren </a:t>
            </a:r>
            <a:r>
              <a:rPr lang="en-US" dirty="0" err="1" smtClean="0">
                <a:solidFill>
                  <a:schemeClr val="tx1"/>
                </a:solidFill>
              </a:rPr>
              <a:t>Paolini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en-US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tx2">
                    <a:lumMod val="75000"/>
                  </a:schemeClr>
                </a:solidFill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80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0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1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2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3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4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5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8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9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0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0.xml"/></Relationships>
</file>

<file path=customXml/_rels/item10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1.xml"/></Relationships>
</file>

<file path=customXml/_rels/item10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2.xml"/></Relationships>
</file>

<file path=customXml/_rels/item10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3.xml"/></Relationships>
</file>

<file path=customXml/_rels/item10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4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.xml"/></Relationships>
</file>

<file path=customXml/_rels/item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.xml"/></Relationships>
</file>

<file path=customXml/_rels/item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.xml"/></Relationships>
</file>

<file path=customXml/_rels/item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.xml"/></Relationships>
</file>

<file path=customXml/_rels/item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.xml"/></Relationships>
</file>

<file path=customXml/_rels/item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.xml"/></Relationships>
</file>

<file path=customXml/_rels/item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.xml"/></Relationships>
</file>

<file path=customXml/_rels/item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.xml"/></Relationships>
</file>

<file path=customXml/_rels/item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.xml"/></Relationships>
</file>

<file path=customXml/_rels/item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1.xml"/></Relationships>
</file>

<file path=customXml/_rels/item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.xml"/></Relationships>
</file>

<file path=customXml/_rels/item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3.xml"/></Relationships>
</file>

<file path=customXml/_rels/item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4.xml"/></Relationships>
</file>

<file path=customXml/_rels/item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5.xml"/></Relationships>
</file>

<file path=customXml/_rels/item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6.xml"/></Relationships>
</file>

<file path=customXml/_rels/item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7.xml"/></Relationships>
</file>

<file path=customXml/_rels/item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8.xml"/></Relationships>
</file>

<file path=customXml/_rels/item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9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0.xml"/></Relationships>
</file>

<file path=customXml/_rels/item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1.xml"/></Relationships>
</file>

<file path=customXml/_rels/item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2.xml"/></Relationships>
</file>

<file path=customXml/_rels/item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3.xml"/></Relationships>
</file>

<file path=customXml/_rels/item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4.xml"/></Relationships>
</file>

<file path=customXml/_rels/item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5.xml"/></Relationships>
</file>

<file path=customXml/_rels/item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6.xml"/></Relationships>
</file>

<file path=customXml/_rels/item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7.xml"/></Relationships>
</file>

<file path=customXml/_rels/item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8.xml"/></Relationships>
</file>

<file path=customXml/_rels/item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9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0.xml"/></Relationships>
</file>

<file path=customXml/_rels/item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1.xml"/></Relationships>
</file>

<file path=customXml/_rels/item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2.xml"/></Relationships>
</file>

<file path=customXml/_rels/item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3.xml"/></Relationships>
</file>

<file path=customXml/_rels/item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4.xml"/></Relationships>
</file>

<file path=customXml/_rels/item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5.xml"/></Relationships>
</file>

<file path=customXml/_rels/item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6.xml"/></Relationships>
</file>

<file path=customXml/_rels/item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7.xml"/></Relationships>
</file>

<file path=customXml/_rels/item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8.xml"/></Relationships>
</file>

<file path=customXml/_rels/item6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9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7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0.xml"/></Relationships>
</file>

<file path=customXml/_rels/item7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1.xml"/></Relationships>
</file>

<file path=customXml/_rels/item7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2.xml"/></Relationships>
</file>

<file path=customXml/_rels/item7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3.xml"/></Relationships>
</file>

<file path=customXml/_rels/item7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4.xml"/></Relationships>
</file>

<file path=customXml/_rels/item7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5.xml"/></Relationships>
</file>

<file path=customXml/_rels/item7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6.xml"/></Relationships>
</file>

<file path=customXml/_rels/item7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7.xml"/></Relationships>
</file>

<file path=customXml/_rels/item7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8.xml"/></Relationships>
</file>

<file path=customXml/_rels/item7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9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8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0.xml"/></Relationships>
</file>

<file path=customXml/_rels/item8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1.xml"/></Relationships>
</file>

<file path=customXml/_rels/item8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2.xml"/></Relationships>
</file>

<file path=customXml/_rels/item8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3.xml"/></Relationships>
</file>

<file path=customXml/_rels/item8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4.xml"/></Relationships>
</file>

<file path=customXml/_rels/item8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5.xml"/></Relationships>
</file>

<file path=customXml/_rels/item8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6.xml"/></Relationships>
</file>

<file path=customXml/_rels/item8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7.xml"/></Relationships>
</file>

<file path=customXml/_rels/item8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8.xml"/></Relationships>
</file>

<file path=customXml/_rels/item8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9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_rels/item9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0.xml"/></Relationships>
</file>

<file path=customXml/_rels/item9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1.xml"/></Relationships>
</file>

<file path=customXml/_rels/item9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2.xml"/></Relationships>
</file>

<file path=customXml/_rels/item9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3.xml"/></Relationships>
</file>

<file path=customXml/_rels/item9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4.xml"/></Relationships>
</file>

<file path=customXml/_rels/item9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5.xml"/></Relationships>
</file>

<file path=customXml/_rels/item9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6.xml"/></Relationships>
</file>

<file path=customXml/_rels/item9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7.xml"/></Relationships>
</file>

<file path=customXml/_rels/item9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8.xml"/></Relationships>
</file>

<file path=customXml/_rels/item9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9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10.xml><?xml version="1.0" encoding="utf-8"?>
<EsriMapsInfo xmlns="ESRI.ArcGIS.Mapping.OfficeIntegration.PowerPointInfo">
  <Version>Version1</Version>
  <RequiresSignIn>False</RequiresSignIn>
</EsriMapsInfo>
</file>

<file path=customXml/item100.xml><?xml version="1.0" encoding="utf-8"?>
<EsriMapsInfo xmlns="ESRI.ArcGIS.Mapping.OfficeIntegration.PowerPointInfo">
  <Version>Version1</Version>
  <RequiresSignIn>False</RequiresSignIn>
</EsriMapsInfo>
</file>

<file path=customXml/item101.xml><?xml version="1.0" encoding="utf-8"?>
<EsriMapsInfo xmlns="ESRI.ArcGIS.Mapping.OfficeIntegration.PowerPointInfo">
  <Version>Version1</Version>
  <RequiresSignIn>False</RequiresSignIn>
</EsriMapsInfo>
</file>

<file path=customXml/item102.xml><?xml version="1.0" encoding="utf-8"?>
<EsriMapsInfo xmlns="ESRI.ArcGIS.Mapping.OfficeIntegration.PowerPointInfo">
  <Version>Version1</Version>
  <RequiresSignIn>False</RequiresSignIn>
</EsriMapsInfo>
</file>

<file path=customXml/item103.xml><?xml version="1.0" encoding="utf-8"?>
<EsriMapsInfo xmlns="ESRI.ArcGIS.Mapping.OfficeIntegration.PowerPointInfo">
  <Version>Version1</Version>
  <RequiresSignIn>False</RequiresSignIn>
</EsriMapsInfo>
</file>

<file path=customXml/item104.xml><?xml version="1.0" encoding="utf-8"?>
<EsriMapsInfo xmlns="ESRI.ArcGIS.Mapping.OfficeIntegration.PowerPointInfo">
  <Version>Version1</Version>
  <RequiresSignIn>False</RequiresSignIn>
</EsriMapsInfo>
</file>

<file path=customXml/item11.xml><?xml version="1.0" encoding="utf-8"?>
<EsriMapsInfo xmlns="ESRI.ArcGIS.Mapping.OfficeIntegration.PowerPointInfo">
  <Version>Version1</Version>
  <RequiresSignIn>False</RequiresSignIn>
</EsriMapsInfo>
</file>

<file path=customXml/item12.xml><?xml version="1.0" encoding="utf-8"?>
<EsriMapsInfo xmlns="ESRI.ArcGIS.Mapping.OfficeIntegration.PowerPointInfo">
  <Version>Version1</Version>
  <RequiresSignIn>False</RequiresSignIn>
</EsriMapsInfo>
</file>

<file path=customXml/item13.xml><?xml version="1.0" encoding="utf-8"?>
<EsriMapsInfo xmlns="ESRI.ArcGIS.Mapping.OfficeIntegration.PowerPointInfo">
  <Version>Version1</Version>
  <RequiresSignIn>False</RequiresSignIn>
</EsriMapsInfo>
</file>

<file path=customXml/item14.xml><?xml version="1.0" encoding="utf-8"?>
<EsriMapsInfo xmlns="ESRI.ArcGIS.Mapping.OfficeIntegration.PowerPointInfo">
  <Version>Version1</Version>
  <RequiresSignIn>False</RequiresSignIn>
</EsriMapsInfo>
</file>

<file path=customXml/item15.xml><?xml version="1.0" encoding="utf-8"?>
<EsriMapsInfo xmlns="ESRI.ArcGIS.Mapping.OfficeIntegration.PowerPointInfo">
  <Version>Version1</Version>
  <RequiresSignIn>False</RequiresSignIn>
</EsriMapsInfo>
</file>

<file path=customXml/item16.xml><?xml version="1.0" encoding="utf-8"?>
<EsriMapsInfo xmlns="ESRI.ArcGIS.Mapping.OfficeIntegration.PowerPointInfo">
  <Version>Version1</Version>
  <RequiresSignIn>False</RequiresSignIn>
</EsriMapsInfo>
</file>

<file path=customXml/item17.xml><?xml version="1.0" encoding="utf-8"?>
<EsriMapsInfo xmlns="ESRI.ArcGIS.Mapping.OfficeIntegration.PowerPointInfo">
  <Version>Version1</Version>
  <RequiresSignIn>False</RequiresSignIn>
</EsriMapsInfo>
</file>

<file path=customXml/item18.xml><?xml version="1.0" encoding="utf-8"?>
<EsriMapsInfo xmlns="ESRI.ArcGIS.Mapping.OfficeIntegration.PowerPointInfo">
  <Version>Version1</Version>
  <RequiresSignIn>False</RequiresSignIn>
</EsriMapsInfo>
</file>

<file path=customXml/item19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20.xml><?xml version="1.0" encoding="utf-8"?>
<EsriMapsInfo xmlns="ESRI.ArcGIS.Mapping.OfficeIntegration.PowerPointInfo">
  <Version>Version1</Version>
  <RequiresSignIn>False</RequiresSignIn>
</EsriMapsInfo>
</file>

<file path=customXml/item21.xml><?xml version="1.0" encoding="utf-8"?>
<EsriMapsInfo xmlns="ESRI.ArcGIS.Mapping.OfficeIntegration.PowerPointInfo">
  <Version>Version1</Version>
  <RequiresSignIn>False</RequiresSignIn>
</EsriMapsInfo>
</file>

<file path=customXml/item22.xml><?xml version="1.0" encoding="utf-8"?>
<EsriMapsInfo xmlns="ESRI.ArcGIS.Mapping.OfficeIntegration.PowerPointInfo">
  <Version>Version1</Version>
  <RequiresSignIn>False</RequiresSignIn>
</EsriMapsInfo>
</file>

<file path=customXml/item23.xml><?xml version="1.0" encoding="utf-8"?>
<EsriMapsInfo xmlns="ESRI.ArcGIS.Mapping.OfficeIntegration.PowerPointInfo">
  <Version>Version1</Version>
  <RequiresSignIn>False</RequiresSignIn>
</EsriMapsInfo>
</file>

<file path=customXml/item24.xml><?xml version="1.0" encoding="utf-8"?>
<EsriMapsInfo xmlns="ESRI.ArcGIS.Mapping.OfficeIntegration.PowerPointInfo">
  <Version>Version1</Version>
  <RequiresSignIn>False</RequiresSignIn>
</EsriMapsInfo>
</file>

<file path=customXml/item25.xml><?xml version="1.0" encoding="utf-8"?>
<EsriMapsInfo xmlns="ESRI.ArcGIS.Mapping.OfficeIntegration.PowerPointInfo">
  <Version>Version1</Version>
  <RequiresSignIn>False</RequiresSignIn>
</EsriMapsInfo>
</file>

<file path=customXml/item26.xml><?xml version="1.0" encoding="utf-8"?>
<EsriMapsInfo xmlns="ESRI.ArcGIS.Mapping.OfficeIntegration.PowerPointInfo">
  <Version>Version1</Version>
  <RequiresSignIn>False</RequiresSignIn>
</EsriMapsInfo>
</file>

<file path=customXml/item27.xml><?xml version="1.0" encoding="utf-8"?>
<EsriMapsInfo xmlns="ESRI.ArcGIS.Mapping.OfficeIntegration.PowerPointInfo">
  <Version>Version1</Version>
  <RequiresSignIn>False</RequiresSignIn>
</EsriMapsInfo>
</file>

<file path=customXml/item28.xml><?xml version="1.0" encoding="utf-8"?>
<EsriMapsInfo xmlns="ESRI.ArcGIS.Mapping.OfficeIntegration.PowerPointInfo">
  <Version>Version1</Version>
  <RequiresSignIn>False</RequiresSignIn>
</EsriMapsInfo>
</file>

<file path=customXml/item29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30.xml><?xml version="1.0" encoding="utf-8"?>
<EsriMapsInfo xmlns="ESRI.ArcGIS.Mapping.OfficeIntegration.PowerPointInfo">
  <Version>Version1</Version>
  <RequiresSignIn>False</RequiresSignIn>
</EsriMapsInfo>
</file>

<file path=customXml/item31.xml><?xml version="1.0" encoding="utf-8"?>
<EsriMapsInfo xmlns="ESRI.ArcGIS.Mapping.OfficeIntegration.PowerPointInfo">
  <Version>Version1</Version>
  <RequiresSignIn>False</RequiresSignIn>
</EsriMapsInfo>
</file>

<file path=customXml/item32.xml><?xml version="1.0" encoding="utf-8"?>
<EsriMapsInfo xmlns="ESRI.ArcGIS.Mapping.OfficeIntegration.PowerPointInfo">
  <Version>Version1</Version>
  <RequiresSignIn>False</RequiresSignIn>
</EsriMapsInfo>
</file>

<file path=customXml/item33.xml><?xml version="1.0" encoding="utf-8"?>
<EsriMapsInfo xmlns="ESRI.ArcGIS.Mapping.OfficeIntegration.PowerPointInfo">
  <Version>Version1</Version>
  <RequiresSignIn>False</RequiresSignIn>
</EsriMapsInfo>
</file>

<file path=customXml/item34.xml><?xml version="1.0" encoding="utf-8"?>
<EsriMapsInfo xmlns="ESRI.ArcGIS.Mapping.OfficeIntegration.PowerPointInfo">
  <Version>Version1</Version>
  <RequiresSignIn>False</RequiresSignIn>
</EsriMapsInfo>
</file>

<file path=customXml/item35.xml><?xml version="1.0" encoding="utf-8"?>
<EsriMapsInfo xmlns="ESRI.ArcGIS.Mapping.OfficeIntegration.PowerPointInfo">
  <Version>Version1</Version>
  <RequiresSignIn>False</RequiresSignIn>
</EsriMapsInfo>
</file>

<file path=customXml/item36.xml><?xml version="1.0" encoding="utf-8"?>
<EsriMapsInfo xmlns="ESRI.ArcGIS.Mapping.OfficeIntegration.PowerPointInfo">
  <Version>Version1</Version>
  <RequiresSignIn>False</RequiresSignIn>
</EsriMapsInfo>
</file>

<file path=customXml/item37.xml><?xml version="1.0" encoding="utf-8"?>
<EsriMapsInfo xmlns="ESRI.ArcGIS.Mapping.OfficeIntegration.PowerPointInfo">
  <Version>Version1</Version>
  <RequiresSignIn>False</RequiresSignIn>
</EsriMapsInfo>
</file>

<file path=customXml/item38.xml><?xml version="1.0" encoding="utf-8"?>
<EsriMapsInfo xmlns="ESRI.ArcGIS.Mapping.OfficeIntegration.PowerPointInfo">
  <Version>Version1</Version>
  <RequiresSignIn>False</RequiresSignIn>
</EsriMapsInfo>
</file>

<file path=customXml/item39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40.xml><?xml version="1.0" encoding="utf-8"?>
<EsriMapsInfo xmlns="ESRI.ArcGIS.Mapping.OfficeIntegration.PowerPointInfo">
  <Version>Version1</Version>
  <RequiresSignIn>False</RequiresSignIn>
</EsriMapsInfo>
</file>

<file path=customXml/item41.xml><?xml version="1.0" encoding="utf-8"?>
<EsriMapsInfo xmlns="ESRI.ArcGIS.Mapping.OfficeIntegration.PowerPointInfo">
  <Version>Version1</Version>
  <RequiresSignIn>False</RequiresSignIn>
</EsriMapsInfo>
</file>

<file path=customXml/item42.xml><?xml version="1.0" encoding="utf-8"?>
<EsriMapsInfo xmlns="ESRI.ArcGIS.Mapping.OfficeIntegration.PowerPointInfo">
  <Version>Version1</Version>
  <RequiresSignIn>False</RequiresSignIn>
</EsriMapsInfo>
</file>

<file path=customXml/item43.xml><?xml version="1.0" encoding="utf-8"?>
<EsriMapsInfo xmlns="ESRI.ArcGIS.Mapping.OfficeIntegration.PowerPointInfo">
  <Version>Version1</Version>
  <RequiresSignIn>False</RequiresSignIn>
</EsriMapsInfo>
</file>

<file path=customXml/item44.xml><?xml version="1.0" encoding="utf-8"?>
<EsriMapsInfo xmlns="ESRI.ArcGIS.Mapping.OfficeIntegration.PowerPointInfo">
  <Version>Version1</Version>
  <RequiresSignIn>False</RequiresSignIn>
</EsriMapsInfo>
</file>

<file path=customXml/item45.xml><?xml version="1.0" encoding="utf-8"?>
<EsriMapsInfo xmlns="ESRI.ArcGIS.Mapping.OfficeIntegration.PowerPointInfo">
  <Version>Version1</Version>
  <RequiresSignIn>False</RequiresSignIn>
</EsriMapsInfo>
</file>

<file path=customXml/item46.xml><?xml version="1.0" encoding="utf-8"?>
<EsriMapsInfo xmlns="ESRI.ArcGIS.Mapping.OfficeIntegration.PowerPointInfo">
  <Version>Version1</Version>
  <RequiresSignIn>False</RequiresSignIn>
</EsriMapsInfo>
</file>

<file path=customXml/item47.xml><?xml version="1.0" encoding="utf-8"?>
<EsriMapsInfo xmlns="ESRI.ArcGIS.Mapping.OfficeIntegration.PowerPointInfo">
  <Version>Version1</Version>
  <RequiresSignIn>False</RequiresSignIn>
</EsriMapsInfo>
</file>

<file path=customXml/item48.xml><?xml version="1.0" encoding="utf-8"?>
<EsriMapsInfo xmlns="ESRI.ArcGIS.Mapping.OfficeIntegration.PowerPointInfo">
  <Version>Version1</Version>
  <RequiresSignIn>False</RequiresSignIn>
</EsriMapsInfo>
</file>

<file path=customXml/item49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50.xml><?xml version="1.0" encoding="utf-8"?>
<EsriMapsInfo xmlns="ESRI.ArcGIS.Mapping.OfficeIntegration.PowerPointInfo">
  <Version>Version1</Version>
  <RequiresSignIn>False</RequiresSignIn>
</EsriMapsInfo>
</file>

<file path=customXml/item51.xml><?xml version="1.0" encoding="utf-8"?>
<EsriMapsInfo xmlns="ESRI.ArcGIS.Mapping.OfficeIntegration.PowerPointInfo">
  <Version>Version1</Version>
  <RequiresSignIn>False</RequiresSignIn>
</EsriMapsInfo>
</file>

<file path=customXml/item52.xml><?xml version="1.0" encoding="utf-8"?>
<EsriMapsInfo xmlns="ESRI.ArcGIS.Mapping.OfficeIntegration.PowerPointInfo">
  <Version>Version1</Version>
  <RequiresSignIn>False</RequiresSignIn>
</EsriMapsInfo>
</file>

<file path=customXml/item53.xml><?xml version="1.0" encoding="utf-8"?>
<EsriMapsInfo xmlns="ESRI.ArcGIS.Mapping.OfficeIntegration.PowerPointInfo">
  <Version>Version1</Version>
  <RequiresSignIn>False</RequiresSignIn>
</EsriMapsInfo>
</file>

<file path=customXml/item54.xml><?xml version="1.0" encoding="utf-8"?>
<EsriMapsInfo xmlns="ESRI.ArcGIS.Mapping.OfficeIntegration.PowerPointInfo">
  <Version>Version1</Version>
  <RequiresSignIn>False</RequiresSignIn>
</EsriMapsInfo>
</file>

<file path=customXml/item55.xml><?xml version="1.0" encoding="utf-8"?>
<EsriMapsInfo xmlns="ESRI.ArcGIS.Mapping.OfficeIntegration.PowerPointInfo">
  <Version>Version1</Version>
  <RequiresSignIn>False</RequiresSignIn>
</EsriMapsInfo>
</file>

<file path=customXml/item56.xml><?xml version="1.0" encoding="utf-8"?>
<EsriMapsInfo xmlns="ESRI.ArcGIS.Mapping.OfficeIntegration.PowerPointInfo">
  <Version>Version1</Version>
  <RequiresSignIn>False</RequiresSignIn>
</EsriMapsInfo>
</file>

<file path=customXml/item57.xml><?xml version="1.0" encoding="utf-8"?>
<EsriMapsInfo xmlns="ESRI.ArcGIS.Mapping.OfficeIntegration.PowerPointInfo">
  <Version>Version1</Version>
  <RequiresSignIn>False</RequiresSignIn>
</EsriMapsInfo>
</file>

<file path=customXml/item58.xml><?xml version="1.0" encoding="utf-8"?>
<EsriMapsInfo xmlns="ESRI.ArcGIS.Mapping.OfficeIntegration.PowerPointInfo">
  <Version>Version1</Version>
  <RequiresSignIn>False</RequiresSignIn>
</EsriMapsInfo>
</file>

<file path=customXml/item59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60.xml><?xml version="1.0" encoding="utf-8"?>
<EsriMapsInfo xmlns="ESRI.ArcGIS.Mapping.OfficeIntegration.PowerPointInfo">
  <Version>Version1</Version>
  <RequiresSignIn>False</RequiresSignIn>
</EsriMapsInfo>
</file>

<file path=customXml/item61.xml><?xml version="1.0" encoding="utf-8"?>
<EsriMapsInfo xmlns="ESRI.ArcGIS.Mapping.OfficeIntegration.PowerPointInfo">
  <Version>Version1</Version>
  <RequiresSignIn>False</RequiresSignIn>
</EsriMapsInfo>
</file>

<file path=customXml/item62.xml><?xml version="1.0" encoding="utf-8"?>
<EsriMapsInfo xmlns="ESRI.ArcGIS.Mapping.OfficeIntegration.PowerPointInfo">
  <Version>Version1</Version>
  <RequiresSignIn>False</RequiresSignIn>
</EsriMapsInfo>
</file>

<file path=customXml/item63.xml><?xml version="1.0" encoding="utf-8"?>
<EsriMapsInfo xmlns="ESRI.ArcGIS.Mapping.OfficeIntegration.PowerPointInfo">
  <Version>Version1</Version>
  <RequiresSignIn>False</RequiresSignIn>
</EsriMapsInfo>
</file>

<file path=customXml/item64.xml><?xml version="1.0" encoding="utf-8"?>
<EsriMapsInfo xmlns="ESRI.ArcGIS.Mapping.OfficeIntegration.PowerPointInfo">
  <Version>Version1</Version>
  <RequiresSignIn>False</RequiresSignIn>
</EsriMapsInfo>
</file>

<file path=customXml/item65.xml><?xml version="1.0" encoding="utf-8"?>
<EsriMapsInfo xmlns="ESRI.ArcGIS.Mapping.OfficeIntegration.PowerPointInfo">
  <Version>Version1</Version>
  <RequiresSignIn>False</RequiresSignIn>
</EsriMapsInfo>
</file>

<file path=customXml/item66.xml><?xml version="1.0" encoding="utf-8"?>
<EsriMapsInfo xmlns="ESRI.ArcGIS.Mapping.OfficeIntegration.PowerPointInfo">
  <Version>Version1</Version>
  <RequiresSignIn>False</RequiresSignIn>
</EsriMapsInfo>
</file>

<file path=customXml/item67.xml><?xml version="1.0" encoding="utf-8"?>
<EsriMapsInfo xmlns="ESRI.ArcGIS.Mapping.OfficeIntegration.PowerPointInfo">
  <Version>Version1</Version>
  <RequiresSignIn>False</RequiresSignIn>
</EsriMapsInfo>
</file>

<file path=customXml/item68.xml><?xml version="1.0" encoding="utf-8"?>
<EsriMapsInfo xmlns="ESRI.ArcGIS.Mapping.OfficeIntegration.PowerPointInfo">
  <Version>Version1</Version>
  <RequiresSignIn>False</RequiresSignIn>
</EsriMapsInfo>
</file>

<file path=customXml/item69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EsriMapsInfo xmlns="ESRI.ArcGIS.Mapping.OfficeIntegration.PowerPointInfo">
  <Version>Version1</Version>
  <RequiresSignIn>False</RequiresSignIn>
</EsriMapsInfo>
</file>

<file path=customXml/item70.xml><?xml version="1.0" encoding="utf-8"?>
<EsriMapsInfo xmlns="ESRI.ArcGIS.Mapping.OfficeIntegration.PowerPointInfo">
  <Version>Version1</Version>
  <RequiresSignIn>False</RequiresSignIn>
</EsriMapsInfo>
</file>

<file path=customXml/item71.xml><?xml version="1.0" encoding="utf-8"?>
<EsriMapsInfo xmlns="ESRI.ArcGIS.Mapping.OfficeIntegration.PowerPointInfo">
  <Version>Version1</Version>
  <RequiresSignIn>False</RequiresSignIn>
</EsriMapsInfo>
</file>

<file path=customXml/item72.xml><?xml version="1.0" encoding="utf-8"?>
<EsriMapsInfo xmlns="ESRI.ArcGIS.Mapping.OfficeIntegration.PowerPointInfo">
  <Version>Version1</Version>
  <RequiresSignIn>False</RequiresSignIn>
</EsriMapsInfo>
</file>

<file path=customXml/item73.xml><?xml version="1.0" encoding="utf-8"?>
<EsriMapsInfo xmlns="ESRI.ArcGIS.Mapping.OfficeIntegration.PowerPointInfo">
  <Version>Version1</Version>
  <RequiresSignIn>False</RequiresSignIn>
</EsriMapsInfo>
</file>

<file path=customXml/item74.xml><?xml version="1.0" encoding="utf-8"?>
<EsriMapsInfo xmlns="ESRI.ArcGIS.Mapping.OfficeIntegration.PowerPointInfo">
  <Version>Version1</Version>
  <RequiresSignIn>False</RequiresSignIn>
</EsriMapsInfo>
</file>

<file path=customXml/item75.xml><?xml version="1.0" encoding="utf-8"?>
<EsriMapsInfo xmlns="ESRI.ArcGIS.Mapping.OfficeIntegration.PowerPointInfo">
  <Version>Version1</Version>
  <RequiresSignIn>False</RequiresSignIn>
</EsriMapsInfo>
</file>

<file path=customXml/item76.xml><?xml version="1.0" encoding="utf-8"?>
<EsriMapsInfo xmlns="ESRI.ArcGIS.Mapping.OfficeIntegration.PowerPointInfo">
  <Version>Version1</Version>
  <RequiresSignIn>False</RequiresSignIn>
</EsriMapsInfo>
</file>

<file path=customXml/item77.xml><?xml version="1.0" encoding="utf-8"?>
<EsriMapsInfo xmlns="ESRI.ArcGIS.Mapping.OfficeIntegration.PowerPointInfo">
  <Version>Version1</Version>
  <RequiresSignIn>False</RequiresSignIn>
</EsriMapsInfo>
</file>

<file path=customXml/item78.xml><?xml version="1.0" encoding="utf-8"?>
<EsriMapsInfo xmlns="ESRI.ArcGIS.Mapping.OfficeIntegration.PowerPointInfo">
  <Version>Version1</Version>
  <RequiresSignIn>False</RequiresSignIn>
</EsriMapsInfo>
</file>

<file path=customXml/item79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EsriMapsInfo xmlns="ESRI.ArcGIS.Mapping.OfficeIntegration.PowerPointInfo">
  <Version>Version1</Version>
  <RequiresSignIn>False</RequiresSignIn>
</EsriMapsInfo>
</file>

<file path=customXml/item80.xml><?xml version="1.0" encoding="utf-8"?>
<EsriMapsInfo xmlns="ESRI.ArcGIS.Mapping.OfficeIntegration.PowerPointInfo">
  <Version>Version1</Version>
  <RequiresSignIn>False</RequiresSignIn>
</EsriMapsInfo>
</file>

<file path=customXml/item81.xml><?xml version="1.0" encoding="utf-8"?>
<EsriMapsInfo xmlns="ESRI.ArcGIS.Mapping.OfficeIntegration.PowerPointInfo">
  <Version>Version1</Version>
  <RequiresSignIn>False</RequiresSignIn>
</EsriMapsInfo>
</file>

<file path=customXml/item82.xml><?xml version="1.0" encoding="utf-8"?>
<EsriMapsInfo xmlns="ESRI.ArcGIS.Mapping.OfficeIntegration.PowerPointInfo">
  <Version>Version1</Version>
  <RequiresSignIn>False</RequiresSignIn>
</EsriMapsInfo>
</file>

<file path=customXml/item83.xml><?xml version="1.0" encoding="utf-8"?>
<EsriMapsInfo xmlns="ESRI.ArcGIS.Mapping.OfficeIntegration.PowerPointInfo">
  <Version>Version1</Version>
  <RequiresSignIn>False</RequiresSignIn>
</EsriMapsInfo>
</file>

<file path=customXml/item84.xml><?xml version="1.0" encoding="utf-8"?>
<EsriMapsInfo xmlns="ESRI.ArcGIS.Mapping.OfficeIntegration.PowerPointInfo">
  <Version>Version1</Version>
  <RequiresSignIn>False</RequiresSignIn>
</EsriMapsInfo>
</file>

<file path=customXml/item85.xml><?xml version="1.0" encoding="utf-8"?>
<EsriMapsInfo xmlns="ESRI.ArcGIS.Mapping.OfficeIntegration.PowerPointInfo">
  <Version>Version1</Version>
  <RequiresSignIn>False</RequiresSignIn>
</EsriMapsInfo>
</file>

<file path=customXml/item86.xml><?xml version="1.0" encoding="utf-8"?>
<EsriMapsInfo xmlns="ESRI.ArcGIS.Mapping.OfficeIntegration.PowerPointInfo">
  <Version>Version1</Version>
  <RequiresSignIn>False</RequiresSignIn>
</EsriMapsInfo>
</file>

<file path=customXml/item87.xml><?xml version="1.0" encoding="utf-8"?>
<EsriMapsInfo xmlns="ESRI.ArcGIS.Mapping.OfficeIntegration.PowerPointInfo">
  <Version>Version1</Version>
  <RequiresSignIn>False</RequiresSignIn>
</EsriMapsInfo>
</file>

<file path=customXml/item88.xml><?xml version="1.0" encoding="utf-8"?>
<EsriMapsInfo xmlns="ESRI.ArcGIS.Mapping.OfficeIntegration.PowerPointInfo">
  <Version>Version1</Version>
  <RequiresSignIn>False</RequiresSignIn>
</EsriMapsInfo>
</file>

<file path=customXml/item89.xml><?xml version="1.0" encoding="utf-8"?>
<EsriMapsInfo xmlns="ESRI.ArcGIS.Mapping.OfficeIntegration.PowerPointInfo">
  <Version>Version1</Version>
  <RequiresSignIn>False</RequiresSignIn>
</EsriMapsInfo>
</file>

<file path=customXml/item9.xml><?xml version="1.0" encoding="utf-8"?>
<EsriMapsInfo xmlns="ESRI.ArcGIS.Mapping.OfficeIntegration.PowerPointInfo">
  <Version>Version1</Version>
  <RequiresSignIn>False</RequiresSignIn>
</EsriMapsInfo>
</file>

<file path=customXml/item90.xml><?xml version="1.0" encoding="utf-8"?>
<EsriMapsInfo xmlns="ESRI.ArcGIS.Mapping.OfficeIntegration.PowerPointInfo">
  <Version>Version1</Version>
  <RequiresSignIn>False</RequiresSignIn>
</EsriMapsInfo>
</file>

<file path=customXml/item91.xml><?xml version="1.0" encoding="utf-8"?>
<EsriMapsInfo xmlns="ESRI.ArcGIS.Mapping.OfficeIntegration.PowerPointInfo">
  <Version>Version1</Version>
  <RequiresSignIn>False</RequiresSignIn>
</EsriMapsInfo>
</file>

<file path=customXml/item92.xml><?xml version="1.0" encoding="utf-8"?>
<EsriMapsInfo xmlns="ESRI.ArcGIS.Mapping.OfficeIntegration.PowerPointInfo">
  <Version>Version1</Version>
  <RequiresSignIn>False</RequiresSignIn>
</EsriMapsInfo>
</file>

<file path=customXml/item93.xml><?xml version="1.0" encoding="utf-8"?>
<EsriMapsInfo xmlns="ESRI.ArcGIS.Mapping.OfficeIntegration.PowerPointInfo">
  <Version>Version1</Version>
  <RequiresSignIn>False</RequiresSignIn>
</EsriMapsInfo>
</file>

<file path=customXml/item94.xml><?xml version="1.0" encoding="utf-8"?>
<EsriMapsInfo xmlns="ESRI.ArcGIS.Mapping.OfficeIntegration.PowerPointInfo">
  <Version>Version1</Version>
  <RequiresSignIn>False</RequiresSignIn>
</EsriMapsInfo>
</file>

<file path=customXml/item95.xml><?xml version="1.0" encoding="utf-8"?>
<EsriMapsInfo xmlns="ESRI.ArcGIS.Mapping.OfficeIntegration.PowerPointInfo">
  <Version>Version1</Version>
  <RequiresSignIn>False</RequiresSignIn>
</EsriMapsInfo>
</file>

<file path=customXml/item96.xml><?xml version="1.0" encoding="utf-8"?>
<EsriMapsInfo xmlns="ESRI.ArcGIS.Mapping.OfficeIntegration.PowerPointInfo">
  <Version>Version1</Version>
  <RequiresSignIn>False</RequiresSignIn>
</EsriMapsInfo>
</file>

<file path=customXml/item97.xml><?xml version="1.0" encoding="utf-8"?>
<EsriMapsInfo xmlns="ESRI.ArcGIS.Mapping.OfficeIntegration.PowerPointInfo">
  <Version>Version1</Version>
  <RequiresSignIn>False</RequiresSignIn>
</EsriMapsInfo>
</file>

<file path=customXml/item98.xml><?xml version="1.0" encoding="utf-8"?>
<EsriMapsInfo xmlns="ESRI.ArcGIS.Mapping.OfficeIntegration.PowerPointInfo">
  <Version>Version1</Version>
  <RequiresSignIn>False</RequiresSignIn>
</EsriMapsInfo>
</file>

<file path=customXml/item99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EBDB9F5A-1F9F-4916-B58E-F997FD6052F4}">
  <ds:schemaRefs>
    <ds:schemaRef ds:uri="ESRI.ArcGIS.Mapping.OfficeIntegration.PowerPointInfo"/>
  </ds:schemaRefs>
</ds:datastoreItem>
</file>

<file path=customXml/itemProps10.xml><?xml version="1.0" encoding="utf-8"?>
<ds:datastoreItem xmlns:ds="http://schemas.openxmlformats.org/officeDocument/2006/customXml" ds:itemID="{0C3C8EAF-C3E0-4B0D-B904-2A5CC5D960D0}">
  <ds:schemaRefs>
    <ds:schemaRef ds:uri="ESRI.ArcGIS.Mapping.OfficeIntegration.PowerPointInfo"/>
  </ds:schemaRefs>
</ds:datastoreItem>
</file>

<file path=customXml/itemProps100.xml><?xml version="1.0" encoding="utf-8"?>
<ds:datastoreItem xmlns:ds="http://schemas.openxmlformats.org/officeDocument/2006/customXml" ds:itemID="{91A1B0CB-C7DF-4AFD-A657-51C84702A905}">
  <ds:schemaRefs>
    <ds:schemaRef ds:uri="ESRI.ArcGIS.Mapping.OfficeIntegration.PowerPointInfo"/>
  </ds:schemaRefs>
</ds:datastoreItem>
</file>

<file path=customXml/itemProps101.xml><?xml version="1.0" encoding="utf-8"?>
<ds:datastoreItem xmlns:ds="http://schemas.openxmlformats.org/officeDocument/2006/customXml" ds:itemID="{BA444483-EBD7-4C19-82B6-35237FC25D7E}">
  <ds:schemaRefs>
    <ds:schemaRef ds:uri="ESRI.ArcGIS.Mapping.OfficeIntegration.PowerPointInfo"/>
  </ds:schemaRefs>
</ds:datastoreItem>
</file>

<file path=customXml/itemProps102.xml><?xml version="1.0" encoding="utf-8"?>
<ds:datastoreItem xmlns:ds="http://schemas.openxmlformats.org/officeDocument/2006/customXml" ds:itemID="{090960CB-7DEF-41FE-BF7B-168917F1BC90}">
  <ds:schemaRefs>
    <ds:schemaRef ds:uri="ESRI.ArcGIS.Mapping.OfficeIntegration.PowerPointInfo"/>
  </ds:schemaRefs>
</ds:datastoreItem>
</file>

<file path=customXml/itemProps103.xml><?xml version="1.0" encoding="utf-8"?>
<ds:datastoreItem xmlns:ds="http://schemas.openxmlformats.org/officeDocument/2006/customXml" ds:itemID="{D99846FD-CE9C-4204-BFDB-8CC89101E28E}">
  <ds:schemaRefs>
    <ds:schemaRef ds:uri="ESRI.ArcGIS.Mapping.OfficeIntegration.PowerPointInfo"/>
  </ds:schemaRefs>
</ds:datastoreItem>
</file>

<file path=customXml/itemProps104.xml><?xml version="1.0" encoding="utf-8"?>
<ds:datastoreItem xmlns:ds="http://schemas.openxmlformats.org/officeDocument/2006/customXml" ds:itemID="{26A514D8-B243-4BD5-B834-102BFBBEEBD7}">
  <ds:schemaRefs>
    <ds:schemaRef ds:uri="ESRI.ArcGIS.Mapping.OfficeIntegration.PowerPointInfo"/>
  </ds:schemaRefs>
</ds:datastoreItem>
</file>

<file path=customXml/itemProps11.xml><?xml version="1.0" encoding="utf-8"?>
<ds:datastoreItem xmlns:ds="http://schemas.openxmlformats.org/officeDocument/2006/customXml" ds:itemID="{20E69AB2-8186-45A3-BD98-C756C0BB7EC0}">
  <ds:schemaRefs>
    <ds:schemaRef ds:uri="ESRI.ArcGIS.Mapping.OfficeIntegration.PowerPointInfo"/>
  </ds:schemaRefs>
</ds:datastoreItem>
</file>

<file path=customXml/itemProps12.xml><?xml version="1.0" encoding="utf-8"?>
<ds:datastoreItem xmlns:ds="http://schemas.openxmlformats.org/officeDocument/2006/customXml" ds:itemID="{1108DF88-15C2-4322-81C5-0E437CD8E9FF}">
  <ds:schemaRefs>
    <ds:schemaRef ds:uri="ESRI.ArcGIS.Mapping.OfficeIntegration.PowerPointInfo"/>
  </ds:schemaRefs>
</ds:datastoreItem>
</file>

<file path=customXml/itemProps13.xml><?xml version="1.0" encoding="utf-8"?>
<ds:datastoreItem xmlns:ds="http://schemas.openxmlformats.org/officeDocument/2006/customXml" ds:itemID="{10F2E3E3-BADA-4159-A30A-8DB277BE6677}">
  <ds:schemaRefs>
    <ds:schemaRef ds:uri="ESRI.ArcGIS.Mapping.OfficeIntegration.PowerPointInfo"/>
  </ds:schemaRefs>
</ds:datastoreItem>
</file>

<file path=customXml/itemProps14.xml><?xml version="1.0" encoding="utf-8"?>
<ds:datastoreItem xmlns:ds="http://schemas.openxmlformats.org/officeDocument/2006/customXml" ds:itemID="{9915407F-624D-49A9-AC76-8A6F24BBD875}">
  <ds:schemaRefs>
    <ds:schemaRef ds:uri="ESRI.ArcGIS.Mapping.OfficeIntegration.PowerPointInfo"/>
  </ds:schemaRefs>
</ds:datastoreItem>
</file>

<file path=customXml/itemProps15.xml><?xml version="1.0" encoding="utf-8"?>
<ds:datastoreItem xmlns:ds="http://schemas.openxmlformats.org/officeDocument/2006/customXml" ds:itemID="{56C94547-8BE1-4579-B41C-D83593F3EB38}">
  <ds:schemaRefs>
    <ds:schemaRef ds:uri="ESRI.ArcGIS.Mapping.OfficeIntegration.PowerPointInfo"/>
  </ds:schemaRefs>
</ds:datastoreItem>
</file>

<file path=customXml/itemProps16.xml><?xml version="1.0" encoding="utf-8"?>
<ds:datastoreItem xmlns:ds="http://schemas.openxmlformats.org/officeDocument/2006/customXml" ds:itemID="{4050596E-382D-4280-9168-4634F943F69C}">
  <ds:schemaRefs>
    <ds:schemaRef ds:uri="ESRI.ArcGIS.Mapping.OfficeIntegration.PowerPointInfo"/>
  </ds:schemaRefs>
</ds:datastoreItem>
</file>

<file path=customXml/itemProps17.xml><?xml version="1.0" encoding="utf-8"?>
<ds:datastoreItem xmlns:ds="http://schemas.openxmlformats.org/officeDocument/2006/customXml" ds:itemID="{BBA8373F-4083-4150-BFDC-352D36CBD7C1}">
  <ds:schemaRefs>
    <ds:schemaRef ds:uri="ESRI.ArcGIS.Mapping.OfficeIntegration.PowerPointInfo"/>
  </ds:schemaRefs>
</ds:datastoreItem>
</file>

<file path=customXml/itemProps18.xml><?xml version="1.0" encoding="utf-8"?>
<ds:datastoreItem xmlns:ds="http://schemas.openxmlformats.org/officeDocument/2006/customXml" ds:itemID="{012FF100-9215-4164-9CBF-F3F5781B0FC9}">
  <ds:schemaRefs>
    <ds:schemaRef ds:uri="ESRI.ArcGIS.Mapping.OfficeIntegration.PowerPointInfo"/>
  </ds:schemaRefs>
</ds:datastoreItem>
</file>

<file path=customXml/itemProps19.xml><?xml version="1.0" encoding="utf-8"?>
<ds:datastoreItem xmlns:ds="http://schemas.openxmlformats.org/officeDocument/2006/customXml" ds:itemID="{27D6B47A-8A9D-49F4-87C6-C571D1838A10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7DFAFD11-58C4-425B-8821-5E8455D7224C}">
  <ds:schemaRefs>
    <ds:schemaRef ds:uri="ESRI.ArcGIS.Mapping.OfficeIntegration.PowerPointInfo"/>
  </ds:schemaRefs>
</ds:datastoreItem>
</file>

<file path=customXml/itemProps20.xml><?xml version="1.0" encoding="utf-8"?>
<ds:datastoreItem xmlns:ds="http://schemas.openxmlformats.org/officeDocument/2006/customXml" ds:itemID="{558A4A16-59F1-49AB-93FB-A91C236FD804}">
  <ds:schemaRefs>
    <ds:schemaRef ds:uri="ESRI.ArcGIS.Mapping.OfficeIntegration.PowerPointInfo"/>
  </ds:schemaRefs>
</ds:datastoreItem>
</file>

<file path=customXml/itemProps21.xml><?xml version="1.0" encoding="utf-8"?>
<ds:datastoreItem xmlns:ds="http://schemas.openxmlformats.org/officeDocument/2006/customXml" ds:itemID="{D3B45E3E-135F-487F-A6BD-0CE805426E14}">
  <ds:schemaRefs>
    <ds:schemaRef ds:uri="ESRI.ArcGIS.Mapping.OfficeIntegration.PowerPointInfo"/>
  </ds:schemaRefs>
</ds:datastoreItem>
</file>

<file path=customXml/itemProps22.xml><?xml version="1.0" encoding="utf-8"?>
<ds:datastoreItem xmlns:ds="http://schemas.openxmlformats.org/officeDocument/2006/customXml" ds:itemID="{079DEB05-5784-405D-9161-74BAE921914C}">
  <ds:schemaRefs>
    <ds:schemaRef ds:uri="ESRI.ArcGIS.Mapping.OfficeIntegration.PowerPointInfo"/>
  </ds:schemaRefs>
</ds:datastoreItem>
</file>

<file path=customXml/itemProps23.xml><?xml version="1.0" encoding="utf-8"?>
<ds:datastoreItem xmlns:ds="http://schemas.openxmlformats.org/officeDocument/2006/customXml" ds:itemID="{4159A4CA-E29F-4630-89DA-7464EBE2239A}">
  <ds:schemaRefs>
    <ds:schemaRef ds:uri="ESRI.ArcGIS.Mapping.OfficeIntegration.PowerPointInfo"/>
  </ds:schemaRefs>
</ds:datastoreItem>
</file>

<file path=customXml/itemProps24.xml><?xml version="1.0" encoding="utf-8"?>
<ds:datastoreItem xmlns:ds="http://schemas.openxmlformats.org/officeDocument/2006/customXml" ds:itemID="{01467D2D-2982-47D5-A974-5CA6B078EDCC}">
  <ds:schemaRefs>
    <ds:schemaRef ds:uri="ESRI.ArcGIS.Mapping.OfficeIntegration.PowerPointInfo"/>
  </ds:schemaRefs>
</ds:datastoreItem>
</file>

<file path=customXml/itemProps25.xml><?xml version="1.0" encoding="utf-8"?>
<ds:datastoreItem xmlns:ds="http://schemas.openxmlformats.org/officeDocument/2006/customXml" ds:itemID="{15339AB7-DFDB-4C13-A683-D52308194B7E}">
  <ds:schemaRefs>
    <ds:schemaRef ds:uri="ESRI.ArcGIS.Mapping.OfficeIntegration.PowerPointInfo"/>
  </ds:schemaRefs>
</ds:datastoreItem>
</file>

<file path=customXml/itemProps26.xml><?xml version="1.0" encoding="utf-8"?>
<ds:datastoreItem xmlns:ds="http://schemas.openxmlformats.org/officeDocument/2006/customXml" ds:itemID="{65CC9AD6-FEFD-4644-806C-D012A17ECE50}">
  <ds:schemaRefs>
    <ds:schemaRef ds:uri="ESRI.ArcGIS.Mapping.OfficeIntegration.PowerPointInfo"/>
  </ds:schemaRefs>
</ds:datastoreItem>
</file>

<file path=customXml/itemProps27.xml><?xml version="1.0" encoding="utf-8"?>
<ds:datastoreItem xmlns:ds="http://schemas.openxmlformats.org/officeDocument/2006/customXml" ds:itemID="{C8DD5C42-F4C9-448B-B97D-1A5E3DC5494F}">
  <ds:schemaRefs>
    <ds:schemaRef ds:uri="ESRI.ArcGIS.Mapping.OfficeIntegration.PowerPointInfo"/>
  </ds:schemaRefs>
</ds:datastoreItem>
</file>

<file path=customXml/itemProps28.xml><?xml version="1.0" encoding="utf-8"?>
<ds:datastoreItem xmlns:ds="http://schemas.openxmlformats.org/officeDocument/2006/customXml" ds:itemID="{EF171F03-D09E-4D8E-B3AB-800CD3558461}">
  <ds:schemaRefs>
    <ds:schemaRef ds:uri="ESRI.ArcGIS.Mapping.OfficeIntegration.PowerPointInfo"/>
  </ds:schemaRefs>
</ds:datastoreItem>
</file>

<file path=customXml/itemProps29.xml><?xml version="1.0" encoding="utf-8"?>
<ds:datastoreItem xmlns:ds="http://schemas.openxmlformats.org/officeDocument/2006/customXml" ds:itemID="{3163B6BE-7ED6-4992-AAE9-6D3EE5AC2E4A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BDF85618-1882-467E-A258-07281F7F26AB}">
  <ds:schemaRefs>
    <ds:schemaRef ds:uri="ESRI.ArcGIS.Mapping.OfficeIntegration.PowerPointInfo"/>
  </ds:schemaRefs>
</ds:datastoreItem>
</file>

<file path=customXml/itemProps30.xml><?xml version="1.0" encoding="utf-8"?>
<ds:datastoreItem xmlns:ds="http://schemas.openxmlformats.org/officeDocument/2006/customXml" ds:itemID="{D3686C5C-9308-4102-A83E-41822687C0BA}">
  <ds:schemaRefs>
    <ds:schemaRef ds:uri="ESRI.ArcGIS.Mapping.OfficeIntegration.PowerPointInfo"/>
  </ds:schemaRefs>
</ds:datastoreItem>
</file>

<file path=customXml/itemProps31.xml><?xml version="1.0" encoding="utf-8"?>
<ds:datastoreItem xmlns:ds="http://schemas.openxmlformats.org/officeDocument/2006/customXml" ds:itemID="{57BCF9EF-89A2-4363-8AA6-04DEB72F9EBF}">
  <ds:schemaRefs>
    <ds:schemaRef ds:uri="ESRI.ArcGIS.Mapping.OfficeIntegration.PowerPointInfo"/>
  </ds:schemaRefs>
</ds:datastoreItem>
</file>

<file path=customXml/itemProps32.xml><?xml version="1.0" encoding="utf-8"?>
<ds:datastoreItem xmlns:ds="http://schemas.openxmlformats.org/officeDocument/2006/customXml" ds:itemID="{09C3CCF1-D226-4443-9383-4046D0D7C113}">
  <ds:schemaRefs>
    <ds:schemaRef ds:uri="ESRI.ArcGIS.Mapping.OfficeIntegration.PowerPointInfo"/>
  </ds:schemaRefs>
</ds:datastoreItem>
</file>

<file path=customXml/itemProps33.xml><?xml version="1.0" encoding="utf-8"?>
<ds:datastoreItem xmlns:ds="http://schemas.openxmlformats.org/officeDocument/2006/customXml" ds:itemID="{1E48EAB0-0E91-4A0B-9760-2F79938572C5}">
  <ds:schemaRefs>
    <ds:schemaRef ds:uri="ESRI.ArcGIS.Mapping.OfficeIntegration.PowerPointInfo"/>
  </ds:schemaRefs>
</ds:datastoreItem>
</file>

<file path=customXml/itemProps34.xml><?xml version="1.0" encoding="utf-8"?>
<ds:datastoreItem xmlns:ds="http://schemas.openxmlformats.org/officeDocument/2006/customXml" ds:itemID="{87802F2A-DA6F-40D7-A0A7-639EB32AA42C}">
  <ds:schemaRefs>
    <ds:schemaRef ds:uri="ESRI.ArcGIS.Mapping.OfficeIntegration.PowerPointInfo"/>
  </ds:schemaRefs>
</ds:datastoreItem>
</file>

<file path=customXml/itemProps35.xml><?xml version="1.0" encoding="utf-8"?>
<ds:datastoreItem xmlns:ds="http://schemas.openxmlformats.org/officeDocument/2006/customXml" ds:itemID="{DA3C3A7D-33A9-48F3-8DC8-F7E75B359E60}">
  <ds:schemaRefs>
    <ds:schemaRef ds:uri="ESRI.ArcGIS.Mapping.OfficeIntegration.PowerPointInfo"/>
  </ds:schemaRefs>
</ds:datastoreItem>
</file>

<file path=customXml/itemProps36.xml><?xml version="1.0" encoding="utf-8"?>
<ds:datastoreItem xmlns:ds="http://schemas.openxmlformats.org/officeDocument/2006/customXml" ds:itemID="{87C4C38B-A682-453C-80C6-BA6126C784AF}">
  <ds:schemaRefs>
    <ds:schemaRef ds:uri="ESRI.ArcGIS.Mapping.OfficeIntegration.PowerPointInfo"/>
  </ds:schemaRefs>
</ds:datastoreItem>
</file>

<file path=customXml/itemProps37.xml><?xml version="1.0" encoding="utf-8"?>
<ds:datastoreItem xmlns:ds="http://schemas.openxmlformats.org/officeDocument/2006/customXml" ds:itemID="{216E8C05-84A9-4E55-863B-C8ED971B775E}">
  <ds:schemaRefs>
    <ds:schemaRef ds:uri="ESRI.ArcGIS.Mapping.OfficeIntegration.PowerPointInfo"/>
  </ds:schemaRefs>
</ds:datastoreItem>
</file>

<file path=customXml/itemProps38.xml><?xml version="1.0" encoding="utf-8"?>
<ds:datastoreItem xmlns:ds="http://schemas.openxmlformats.org/officeDocument/2006/customXml" ds:itemID="{A100D1C8-88D9-4683-85D2-9BA253E9B9E3}">
  <ds:schemaRefs>
    <ds:schemaRef ds:uri="ESRI.ArcGIS.Mapping.OfficeIntegration.PowerPointInfo"/>
  </ds:schemaRefs>
</ds:datastoreItem>
</file>

<file path=customXml/itemProps39.xml><?xml version="1.0" encoding="utf-8"?>
<ds:datastoreItem xmlns:ds="http://schemas.openxmlformats.org/officeDocument/2006/customXml" ds:itemID="{EB4B0FDD-20E5-42A8-98B8-0A0F7E26BA31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C3B620C7-55A6-4ABF-87B9-A19FAC7D33FC}">
  <ds:schemaRefs>
    <ds:schemaRef ds:uri="ESRI.ArcGIS.Mapping.OfficeIntegration.PowerPointInfo"/>
  </ds:schemaRefs>
</ds:datastoreItem>
</file>

<file path=customXml/itemProps40.xml><?xml version="1.0" encoding="utf-8"?>
<ds:datastoreItem xmlns:ds="http://schemas.openxmlformats.org/officeDocument/2006/customXml" ds:itemID="{D70753D8-F719-4181-87D3-15875E091DBA}">
  <ds:schemaRefs>
    <ds:schemaRef ds:uri="ESRI.ArcGIS.Mapping.OfficeIntegration.PowerPointInfo"/>
  </ds:schemaRefs>
</ds:datastoreItem>
</file>

<file path=customXml/itemProps41.xml><?xml version="1.0" encoding="utf-8"?>
<ds:datastoreItem xmlns:ds="http://schemas.openxmlformats.org/officeDocument/2006/customXml" ds:itemID="{1C5AC7CC-974F-4E98-A795-D160E79CBFF0}">
  <ds:schemaRefs>
    <ds:schemaRef ds:uri="ESRI.ArcGIS.Mapping.OfficeIntegration.PowerPointInfo"/>
  </ds:schemaRefs>
</ds:datastoreItem>
</file>

<file path=customXml/itemProps42.xml><?xml version="1.0" encoding="utf-8"?>
<ds:datastoreItem xmlns:ds="http://schemas.openxmlformats.org/officeDocument/2006/customXml" ds:itemID="{49CF47D8-0601-46EF-8BC3-36062314AEA0}">
  <ds:schemaRefs>
    <ds:schemaRef ds:uri="ESRI.ArcGIS.Mapping.OfficeIntegration.PowerPointInfo"/>
  </ds:schemaRefs>
</ds:datastoreItem>
</file>

<file path=customXml/itemProps43.xml><?xml version="1.0" encoding="utf-8"?>
<ds:datastoreItem xmlns:ds="http://schemas.openxmlformats.org/officeDocument/2006/customXml" ds:itemID="{789197A2-DE5C-4FFD-88CF-167417090CCB}">
  <ds:schemaRefs>
    <ds:schemaRef ds:uri="ESRI.ArcGIS.Mapping.OfficeIntegration.PowerPointInfo"/>
  </ds:schemaRefs>
</ds:datastoreItem>
</file>

<file path=customXml/itemProps44.xml><?xml version="1.0" encoding="utf-8"?>
<ds:datastoreItem xmlns:ds="http://schemas.openxmlformats.org/officeDocument/2006/customXml" ds:itemID="{F613DADF-2067-4875-8FFD-8D6E2AC7F101}">
  <ds:schemaRefs>
    <ds:schemaRef ds:uri="ESRI.ArcGIS.Mapping.OfficeIntegration.PowerPointInfo"/>
  </ds:schemaRefs>
</ds:datastoreItem>
</file>

<file path=customXml/itemProps45.xml><?xml version="1.0" encoding="utf-8"?>
<ds:datastoreItem xmlns:ds="http://schemas.openxmlformats.org/officeDocument/2006/customXml" ds:itemID="{ADED5036-736D-4AFF-AF0F-02F023B4BADF}">
  <ds:schemaRefs>
    <ds:schemaRef ds:uri="ESRI.ArcGIS.Mapping.OfficeIntegration.PowerPointInfo"/>
  </ds:schemaRefs>
</ds:datastoreItem>
</file>

<file path=customXml/itemProps46.xml><?xml version="1.0" encoding="utf-8"?>
<ds:datastoreItem xmlns:ds="http://schemas.openxmlformats.org/officeDocument/2006/customXml" ds:itemID="{BE9F8746-6455-4CC8-88A2-5AB17CD5FC73}">
  <ds:schemaRefs>
    <ds:schemaRef ds:uri="ESRI.ArcGIS.Mapping.OfficeIntegration.PowerPointInfo"/>
  </ds:schemaRefs>
</ds:datastoreItem>
</file>

<file path=customXml/itemProps47.xml><?xml version="1.0" encoding="utf-8"?>
<ds:datastoreItem xmlns:ds="http://schemas.openxmlformats.org/officeDocument/2006/customXml" ds:itemID="{61AFE749-9408-4F8B-80B1-BB461A3B31F0}">
  <ds:schemaRefs>
    <ds:schemaRef ds:uri="ESRI.ArcGIS.Mapping.OfficeIntegration.PowerPointInfo"/>
  </ds:schemaRefs>
</ds:datastoreItem>
</file>

<file path=customXml/itemProps48.xml><?xml version="1.0" encoding="utf-8"?>
<ds:datastoreItem xmlns:ds="http://schemas.openxmlformats.org/officeDocument/2006/customXml" ds:itemID="{909449CD-815E-4A69-8D49-BD4DB5FC8FA4}">
  <ds:schemaRefs>
    <ds:schemaRef ds:uri="ESRI.ArcGIS.Mapping.OfficeIntegration.PowerPointInfo"/>
  </ds:schemaRefs>
</ds:datastoreItem>
</file>

<file path=customXml/itemProps49.xml><?xml version="1.0" encoding="utf-8"?>
<ds:datastoreItem xmlns:ds="http://schemas.openxmlformats.org/officeDocument/2006/customXml" ds:itemID="{5A39F485-51A9-43FA-AC4F-1691E03217CB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96DD1454-D247-4D52-A9FD-C861F28C48AC}">
  <ds:schemaRefs>
    <ds:schemaRef ds:uri="ESRI.ArcGIS.Mapping.OfficeIntegration.PowerPointInfo"/>
  </ds:schemaRefs>
</ds:datastoreItem>
</file>

<file path=customXml/itemProps50.xml><?xml version="1.0" encoding="utf-8"?>
<ds:datastoreItem xmlns:ds="http://schemas.openxmlformats.org/officeDocument/2006/customXml" ds:itemID="{335E97C3-19D7-4F00-8705-445091C5F36F}">
  <ds:schemaRefs>
    <ds:schemaRef ds:uri="ESRI.ArcGIS.Mapping.OfficeIntegration.PowerPointInfo"/>
  </ds:schemaRefs>
</ds:datastoreItem>
</file>

<file path=customXml/itemProps51.xml><?xml version="1.0" encoding="utf-8"?>
<ds:datastoreItem xmlns:ds="http://schemas.openxmlformats.org/officeDocument/2006/customXml" ds:itemID="{99E20D54-DE03-4DB9-A710-9960183CC64B}">
  <ds:schemaRefs>
    <ds:schemaRef ds:uri="ESRI.ArcGIS.Mapping.OfficeIntegration.PowerPointInfo"/>
  </ds:schemaRefs>
</ds:datastoreItem>
</file>

<file path=customXml/itemProps52.xml><?xml version="1.0" encoding="utf-8"?>
<ds:datastoreItem xmlns:ds="http://schemas.openxmlformats.org/officeDocument/2006/customXml" ds:itemID="{00A7899E-ADCF-44D8-A41D-1166F302202C}">
  <ds:schemaRefs>
    <ds:schemaRef ds:uri="ESRI.ArcGIS.Mapping.OfficeIntegration.PowerPointInfo"/>
  </ds:schemaRefs>
</ds:datastoreItem>
</file>

<file path=customXml/itemProps53.xml><?xml version="1.0" encoding="utf-8"?>
<ds:datastoreItem xmlns:ds="http://schemas.openxmlformats.org/officeDocument/2006/customXml" ds:itemID="{DC6E96B5-0B92-40B4-B4AE-2ABA806DB4AD}">
  <ds:schemaRefs>
    <ds:schemaRef ds:uri="ESRI.ArcGIS.Mapping.OfficeIntegration.PowerPointInfo"/>
  </ds:schemaRefs>
</ds:datastoreItem>
</file>

<file path=customXml/itemProps54.xml><?xml version="1.0" encoding="utf-8"?>
<ds:datastoreItem xmlns:ds="http://schemas.openxmlformats.org/officeDocument/2006/customXml" ds:itemID="{7C2EC192-1FAB-402D-941E-12F36BC4A6EB}">
  <ds:schemaRefs>
    <ds:schemaRef ds:uri="ESRI.ArcGIS.Mapping.OfficeIntegration.PowerPointInfo"/>
  </ds:schemaRefs>
</ds:datastoreItem>
</file>

<file path=customXml/itemProps55.xml><?xml version="1.0" encoding="utf-8"?>
<ds:datastoreItem xmlns:ds="http://schemas.openxmlformats.org/officeDocument/2006/customXml" ds:itemID="{31D8064F-A805-4837-8036-E61E93B57831}">
  <ds:schemaRefs>
    <ds:schemaRef ds:uri="ESRI.ArcGIS.Mapping.OfficeIntegration.PowerPointInfo"/>
  </ds:schemaRefs>
</ds:datastoreItem>
</file>

<file path=customXml/itemProps56.xml><?xml version="1.0" encoding="utf-8"?>
<ds:datastoreItem xmlns:ds="http://schemas.openxmlformats.org/officeDocument/2006/customXml" ds:itemID="{D991DDF6-D510-4660-AA95-75FE1E3636F4}">
  <ds:schemaRefs>
    <ds:schemaRef ds:uri="ESRI.ArcGIS.Mapping.OfficeIntegration.PowerPointInfo"/>
  </ds:schemaRefs>
</ds:datastoreItem>
</file>

<file path=customXml/itemProps57.xml><?xml version="1.0" encoding="utf-8"?>
<ds:datastoreItem xmlns:ds="http://schemas.openxmlformats.org/officeDocument/2006/customXml" ds:itemID="{E998E637-EF55-4E48-8CEC-4AFC3DDAB29A}">
  <ds:schemaRefs>
    <ds:schemaRef ds:uri="ESRI.ArcGIS.Mapping.OfficeIntegration.PowerPointInfo"/>
  </ds:schemaRefs>
</ds:datastoreItem>
</file>

<file path=customXml/itemProps58.xml><?xml version="1.0" encoding="utf-8"?>
<ds:datastoreItem xmlns:ds="http://schemas.openxmlformats.org/officeDocument/2006/customXml" ds:itemID="{6406E3E3-48CB-4E66-823D-54C55B92EA3E}">
  <ds:schemaRefs>
    <ds:schemaRef ds:uri="ESRI.ArcGIS.Mapping.OfficeIntegration.PowerPointInfo"/>
  </ds:schemaRefs>
</ds:datastoreItem>
</file>

<file path=customXml/itemProps59.xml><?xml version="1.0" encoding="utf-8"?>
<ds:datastoreItem xmlns:ds="http://schemas.openxmlformats.org/officeDocument/2006/customXml" ds:itemID="{A8145200-15C1-40AB-B364-D18BDA126615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E3489BD7-C073-47DE-B2DC-FE93717616C0}">
  <ds:schemaRefs>
    <ds:schemaRef ds:uri="ESRI.ArcGIS.Mapping.OfficeIntegration.PowerPointInfo"/>
  </ds:schemaRefs>
</ds:datastoreItem>
</file>

<file path=customXml/itemProps60.xml><?xml version="1.0" encoding="utf-8"?>
<ds:datastoreItem xmlns:ds="http://schemas.openxmlformats.org/officeDocument/2006/customXml" ds:itemID="{93BED262-FF34-4074-AA45-1A3EA863D5FD}">
  <ds:schemaRefs>
    <ds:schemaRef ds:uri="ESRI.ArcGIS.Mapping.OfficeIntegration.PowerPointInfo"/>
  </ds:schemaRefs>
</ds:datastoreItem>
</file>

<file path=customXml/itemProps61.xml><?xml version="1.0" encoding="utf-8"?>
<ds:datastoreItem xmlns:ds="http://schemas.openxmlformats.org/officeDocument/2006/customXml" ds:itemID="{CC685A58-EAFA-4426-B559-BE762DCEE0C1}">
  <ds:schemaRefs>
    <ds:schemaRef ds:uri="ESRI.ArcGIS.Mapping.OfficeIntegration.PowerPointInfo"/>
  </ds:schemaRefs>
</ds:datastoreItem>
</file>

<file path=customXml/itemProps62.xml><?xml version="1.0" encoding="utf-8"?>
<ds:datastoreItem xmlns:ds="http://schemas.openxmlformats.org/officeDocument/2006/customXml" ds:itemID="{B459454A-7472-4707-84D2-AD338F80725A}">
  <ds:schemaRefs>
    <ds:schemaRef ds:uri="ESRI.ArcGIS.Mapping.OfficeIntegration.PowerPointInfo"/>
  </ds:schemaRefs>
</ds:datastoreItem>
</file>

<file path=customXml/itemProps63.xml><?xml version="1.0" encoding="utf-8"?>
<ds:datastoreItem xmlns:ds="http://schemas.openxmlformats.org/officeDocument/2006/customXml" ds:itemID="{3AE31699-9B72-400D-89C0-67B961070A57}">
  <ds:schemaRefs>
    <ds:schemaRef ds:uri="ESRI.ArcGIS.Mapping.OfficeIntegration.PowerPointInfo"/>
  </ds:schemaRefs>
</ds:datastoreItem>
</file>

<file path=customXml/itemProps64.xml><?xml version="1.0" encoding="utf-8"?>
<ds:datastoreItem xmlns:ds="http://schemas.openxmlformats.org/officeDocument/2006/customXml" ds:itemID="{C5F763D0-6A6C-4AD4-93A4-0A0F5C71D71A}">
  <ds:schemaRefs>
    <ds:schemaRef ds:uri="ESRI.ArcGIS.Mapping.OfficeIntegration.PowerPointInfo"/>
  </ds:schemaRefs>
</ds:datastoreItem>
</file>

<file path=customXml/itemProps65.xml><?xml version="1.0" encoding="utf-8"?>
<ds:datastoreItem xmlns:ds="http://schemas.openxmlformats.org/officeDocument/2006/customXml" ds:itemID="{33F5DF87-77ED-43B4-926E-073E66AA692E}">
  <ds:schemaRefs>
    <ds:schemaRef ds:uri="ESRI.ArcGIS.Mapping.OfficeIntegration.PowerPointInfo"/>
  </ds:schemaRefs>
</ds:datastoreItem>
</file>

<file path=customXml/itemProps66.xml><?xml version="1.0" encoding="utf-8"?>
<ds:datastoreItem xmlns:ds="http://schemas.openxmlformats.org/officeDocument/2006/customXml" ds:itemID="{3A47E4AB-3092-44AE-83B3-7E4ED058F9A6}">
  <ds:schemaRefs>
    <ds:schemaRef ds:uri="ESRI.ArcGIS.Mapping.OfficeIntegration.PowerPointInfo"/>
  </ds:schemaRefs>
</ds:datastoreItem>
</file>

<file path=customXml/itemProps67.xml><?xml version="1.0" encoding="utf-8"?>
<ds:datastoreItem xmlns:ds="http://schemas.openxmlformats.org/officeDocument/2006/customXml" ds:itemID="{2AC5DC76-964C-40B6-A8BC-E44A3CDDCA43}">
  <ds:schemaRefs>
    <ds:schemaRef ds:uri="ESRI.ArcGIS.Mapping.OfficeIntegration.PowerPointInfo"/>
  </ds:schemaRefs>
</ds:datastoreItem>
</file>

<file path=customXml/itemProps68.xml><?xml version="1.0" encoding="utf-8"?>
<ds:datastoreItem xmlns:ds="http://schemas.openxmlformats.org/officeDocument/2006/customXml" ds:itemID="{D8C7E134-CC50-4F12-AE2E-F8C8CCB1CA0B}">
  <ds:schemaRefs>
    <ds:schemaRef ds:uri="ESRI.ArcGIS.Mapping.OfficeIntegration.PowerPointInfo"/>
  </ds:schemaRefs>
</ds:datastoreItem>
</file>

<file path=customXml/itemProps69.xml><?xml version="1.0" encoding="utf-8"?>
<ds:datastoreItem xmlns:ds="http://schemas.openxmlformats.org/officeDocument/2006/customXml" ds:itemID="{319264FD-CE4E-4665-B890-50244A1AE7AF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1A432697-6E5C-485D-A631-49C1B74CDB97}">
  <ds:schemaRefs>
    <ds:schemaRef ds:uri="ESRI.ArcGIS.Mapping.OfficeIntegration.PowerPointInfo"/>
  </ds:schemaRefs>
</ds:datastoreItem>
</file>

<file path=customXml/itemProps70.xml><?xml version="1.0" encoding="utf-8"?>
<ds:datastoreItem xmlns:ds="http://schemas.openxmlformats.org/officeDocument/2006/customXml" ds:itemID="{1EA1725B-AB5B-4001-95A2-11F3B1E75190}">
  <ds:schemaRefs>
    <ds:schemaRef ds:uri="ESRI.ArcGIS.Mapping.OfficeIntegration.PowerPointInfo"/>
  </ds:schemaRefs>
</ds:datastoreItem>
</file>

<file path=customXml/itemProps71.xml><?xml version="1.0" encoding="utf-8"?>
<ds:datastoreItem xmlns:ds="http://schemas.openxmlformats.org/officeDocument/2006/customXml" ds:itemID="{A0FA28C5-2D2C-42EF-BC28-908C958CD8D7}">
  <ds:schemaRefs>
    <ds:schemaRef ds:uri="ESRI.ArcGIS.Mapping.OfficeIntegration.PowerPointInfo"/>
  </ds:schemaRefs>
</ds:datastoreItem>
</file>

<file path=customXml/itemProps72.xml><?xml version="1.0" encoding="utf-8"?>
<ds:datastoreItem xmlns:ds="http://schemas.openxmlformats.org/officeDocument/2006/customXml" ds:itemID="{861E2616-2FC9-467D-95BD-3D4D255E434F}">
  <ds:schemaRefs>
    <ds:schemaRef ds:uri="ESRI.ArcGIS.Mapping.OfficeIntegration.PowerPointInfo"/>
  </ds:schemaRefs>
</ds:datastoreItem>
</file>

<file path=customXml/itemProps73.xml><?xml version="1.0" encoding="utf-8"?>
<ds:datastoreItem xmlns:ds="http://schemas.openxmlformats.org/officeDocument/2006/customXml" ds:itemID="{08F2DEB2-8698-4AA9-8A25-83D39431C0A0}">
  <ds:schemaRefs>
    <ds:schemaRef ds:uri="ESRI.ArcGIS.Mapping.OfficeIntegration.PowerPointInfo"/>
  </ds:schemaRefs>
</ds:datastoreItem>
</file>

<file path=customXml/itemProps74.xml><?xml version="1.0" encoding="utf-8"?>
<ds:datastoreItem xmlns:ds="http://schemas.openxmlformats.org/officeDocument/2006/customXml" ds:itemID="{FF6109A6-5D0C-4B6F-B0EF-FA649C3F9A32}">
  <ds:schemaRefs>
    <ds:schemaRef ds:uri="ESRI.ArcGIS.Mapping.OfficeIntegration.PowerPointInfo"/>
  </ds:schemaRefs>
</ds:datastoreItem>
</file>

<file path=customXml/itemProps75.xml><?xml version="1.0" encoding="utf-8"?>
<ds:datastoreItem xmlns:ds="http://schemas.openxmlformats.org/officeDocument/2006/customXml" ds:itemID="{0E229AF8-58FD-4ABC-962A-FEFF6F412244}">
  <ds:schemaRefs>
    <ds:schemaRef ds:uri="ESRI.ArcGIS.Mapping.OfficeIntegration.PowerPointInfo"/>
  </ds:schemaRefs>
</ds:datastoreItem>
</file>

<file path=customXml/itemProps76.xml><?xml version="1.0" encoding="utf-8"?>
<ds:datastoreItem xmlns:ds="http://schemas.openxmlformats.org/officeDocument/2006/customXml" ds:itemID="{444DD6B7-EB7C-48D2-8389-7E7D76A80D1B}">
  <ds:schemaRefs>
    <ds:schemaRef ds:uri="ESRI.ArcGIS.Mapping.OfficeIntegration.PowerPointInfo"/>
  </ds:schemaRefs>
</ds:datastoreItem>
</file>

<file path=customXml/itemProps77.xml><?xml version="1.0" encoding="utf-8"?>
<ds:datastoreItem xmlns:ds="http://schemas.openxmlformats.org/officeDocument/2006/customXml" ds:itemID="{FE03DC74-0432-496B-BC32-0B50997BC221}">
  <ds:schemaRefs>
    <ds:schemaRef ds:uri="ESRI.ArcGIS.Mapping.OfficeIntegration.PowerPointInfo"/>
  </ds:schemaRefs>
</ds:datastoreItem>
</file>

<file path=customXml/itemProps78.xml><?xml version="1.0" encoding="utf-8"?>
<ds:datastoreItem xmlns:ds="http://schemas.openxmlformats.org/officeDocument/2006/customXml" ds:itemID="{AB2CF8BE-90F0-4C3B-B008-E7322DE9582D}">
  <ds:schemaRefs>
    <ds:schemaRef ds:uri="ESRI.ArcGIS.Mapping.OfficeIntegration.PowerPointInfo"/>
  </ds:schemaRefs>
</ds:datastoreItem>
</file>

<file path=customXml/itemProps79.xml><?xml version="1.0" encoding="utf-8"?>
<ds:datastoreItem xmlns:ds="http://schemas.openxmlformats.org/officeDocument/2006/customXml" ds:itemID="{CD9D016F-2228-4BE2-9CA4-090C3D4C0A1B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778EAED9-78B0-49FC-8F38-56D647D2F040}">
  <ds:schemaRefs>
    <ds:schemaRef ds:uri="ESRI.ArcGIS.Mapping.OfficeIntegration.PowerPointInfo"/>
  </ds:schemaRefs>
</ds:datastoreItem>
</file>

<file path=customXml/itemProps80.xml><?xml version="1.0" encoding="utf-8"?>
<ds:datastoreItem xmlns:ds="http://schemas.openxmlformats.org/officeDocument/2006/customXml" ds:itemID="{8EF31354-BC95-4A9F-9F42-5683AEFCC409}">
  <ds:schemaRefs>
    <ds:schemaRef ds:uri="ESRI.ArcGIS.Mapping.OfficeIntegration.PowerPointInfo"/>
  </ds:schemaRefs>
</ds:datastoreItem>
</file>

<file path=customXml/itemProps81.xml><?xml version="1.0" encoding="utf-8"?>
<ds:datastoreItem xmlns:ds="http://schemas.openxmlformats.org/officeDocument/2006/customXml" ds:itemID="{B67CD9E3-F10C-4B89-890D-51028454C668}">
  <ds:schemaRefs>
    <ds:schemaRef ds:uri="ESRI.ArcGIS.Mapping.OfficeIntegration.PowerPointInfo"/>
  </ds:schemaRefs>
</ds:datastoreItem>
</file>

<file path=customXml/itemProps82.xml><?xml version="1.0" encoding="utf-8"?>
<ds:datastoreItem xmlns:ds="http://schemas.openxmlformats.org/officeDocument/2006/customXml" ds:itemID="{6293152C-A703-4711-B9FB-030BCA82A922}">
  <ds:schemaRefs>
    <ds:schemaRef ds:uri="ESRI.ArcGIS.Mapping.OfficeIntegration.PowerPointInfo"/>
  </ds:schemaRefs>
</ds:datastoreItem>
</file>

<file path=customXml/itemProps83.xml><?xml version="1.0" encoding="utf-8"?>
<ds:datastoreItem xmlns:ds="http://schemas.openxmlformats.org/officeDocument/2006/customXml" ds:itemID="{C3DBEDEE-C667-4534-AD7D-F9CDEF3056E9}">
  <ds:schemaRefs>
    <ds:schemaRef ds:uri="ESRI.ArcGIS.Mapping.OfficeIntegration.PowerPointInfo"/>
  </ds:schemaRefs>
</ds:datastoreItem>
</file>

<file path=customXml/itemProps84.xml><?xml version="1.0" encoding="utf-8"?>
<ds:datastoreItem xmlns:ds="http://schemas.openxmlformats.org/officeDocument/2006/customXml" ds:itemID="{19C0710A-1967-4AC3-BAF2-FF459ADC39A2}">
  <ds:schemaRefs>
    <ds:schemaRef ds:uri="ESRI.ArcGIS.Mapping.OfficeIntegration.PowerPointInfo"/>
  </ds:schemaRefs>
</ds:datastoreItem>
</file>

<file path=customXml/itemProps85.xml><?xml version="1.0" encoding="utf-8"?>
<ds:datastoreItem xmlns:ds="http://schemas.openxmlformats.org/officeDocument/2006/customXml" ds:itemID="{548DF123-1851-4739-B47C-A5B6066575EA}">
  <ds:schemaRefs>
    <ds:schemaRef ds:uri="ESRI.ArcGIS.Mapping.OfficeIntegration.PowerPointInfo"/>
  </ds:schemaRefs>
</ds:datastoreItem>
</file>

<file path=customXml/itemProps86.xml><?xml version="1.0" encoding="utf-8"?>
<ds:datastoreItem xmlns:ds="http://schemas.openxmlformats.org/officeDocument/2006/customXml" ds:itemID="{85A42E7A-470E-4B69-A4CA-776270ACBB3D}">
  <ds:schemaRefs>
    <ds:schemaRef ds:uri="ESRI.ArcGIS.Mapping.OfficeIntegration.PowerPointInfo"/>
  </ds:schemaRefs>
</ds:datastoreItem>
</file>

<file path=customXml/itemProps87.xml><?xml version="1.0" encoding="utf-8"?>
<ds:datastoreItem xmlns:ds="http://schemas.openxmlformats.org/officeDocument/2006/customXml" ds:itemID="{7E9A9F4A-55C7-4057-9D1E-35D929475CA1}">
  <ds:schemaRefs>
    <ds:schemaRef ds:uri="ESRI.ArcGIS.Mapping.OfficeIntegration.PowerPointInfo"/>
  </ds:schemaRefs>
</ds:datastoreItem>
</file>

<file path=customXml/itemProps88.xml><?xml version="1.0" encoding="utf-8"?>
<ds:datastoreItem xmlns:ds="http://schemas.openxmlformats.org/officeDocument/2006/customXml" ds:itemID="{94FD15CC-6108-41C2-851F-0C4300589FC9}">
  <ds:schemaRefs>
    <ds:schemaRef ds:uri="ESRI.ArcGIS.Mapping.OfficeIntegration.PowerPointInfo"/>
  </ds:schemaRefs>
</ds:datastoreItem>
</file>

<file path=customXml/itemProps89.xml><?xml version="1.0" encoding="utf-8"?>
<ds:datastoreItem xmlns:ds="http://schemas.openxmlformats.org/officeDocument/2006/customXml" ds:itemID="{BAC120A1-01E2-4CCF-80AC-D8162094FF75}">
  <ds:schemaRefs>
    <ds:schemaRef ds:uri="ESRI.ArcGIS.Mapping.OfficeIntegration.PowerPointInfo"/>
  </ds:schemaRefs>
</ds:datastoreItem>
</file>

<file path=customXml/itemProps9.xml><?xml version="1.0" encoding="utf-8"?>
<ds:datastoreItem xmlns:ds="http://schemas.openxmlformats.org/officeDocument/2006/customXml" ds:itemID="{D96D3B5B-4636-42B4-9210-5BCCCF38664F}">
  <ds:schemaRefs>
    <ds:schemaRef ds:uri="ESRI.ArcGIS.Mapping.OfficeIntegration.PowerPointInfo"/>
  </ds:schemaRefs>
</ds:datastoreItem>
</file>

<file path=customXml/itemProps90.xml><?xml version="1.0" encoding="utf-8"?>
<ds:datastoreItem xmlns:ds="http://schemas.openxmlformats.org/officeDocument/2006/customXml" ds:itemID="{A5AF3657-52CC-4B9D-94E8-03D4BA34FF74}">
  <ds:schemaRefs>
    <ds:schemaRef ds:uri="ESRI.ArcGIS.Mapping.OfficeIntegration.PowerPointInfo"/>
  </ds:schemaRefs>
</ds:datastoreItem>
</file>

<file path=customXml/itemProps91.xml><?xml version="1.0" encoding="utf-8"?>
<ds:datastoreItem xmlns:ds="http://schemas.openxmlformats.org/officeDocument/2006/customXml" ds:itemID="{1EA53E19-7FA2-4B03-87E9-D888313B4B50}">
  <ds:schemaRefs>
    <ds:schemaRef ds:uri="ESRI.ArcGIS.Mapping.OfficeIntegration.PowerPointInfo"/>
  </ds:schemaRefs>
</ds:datastoreItem>
</file>

<file path=customXml/itemProps92.xml><?xml version="1.0" encoding="utf-8"?>
<ds:datastoreItem xmlns:ds="http://schemas.openxmlformats.org/officeDocument/2006/customXml" ds:itemID="{78E1B883-C41E-409C-95B1-88AA7D95ED56}">
  <ds:schemaRefs>
    <ds:schemaRef ds:uri="ESRI.ArcGIS.Mapping.OfficeIntegration.PowerPointInfo"/>
  </ds:schemaRefs>
</ds:datastoreItem>
</file>

<file path=customXml/itemProps93.xml><?xml version="1.0" encoding="utf-8"?>
<ds:datastoreItem xmlns:ds="http://schemas.openxmlformats.org/officeDocument/2006/customXml" ds:itemID="{B31B59A3-AA03-46D6-89F6-ED6A00569FDE}">
  <ds:schemaRefs>
    <ds:schemaRef ds:uri="ESRI.ArcGIS.Mapping.OfficeIntegration.PowerPointInfo"/>
  </ds:schemaRefs>
</ds:datastoreItem>
</file>

<file path=customXml/itemProps94.xml><?xml version="1.0" encoding="utf-8"?>
<ds:datastoreItem xmlns:ds="http://schemas.openxmlformats.org/officeDocument/2006/customXml" ds:itemID="{904D375F-5D01-4F7F-BE12-8A9DA8D534E8}">
  <ds:schemaRefs>
    <ds:schemaRef ds:uri="ESRI.ArcGIS.Mapping.OfficeIntegration.PowerPointInfo"/>
  </ds:schemaRefs>
</ds:datastoreItem>
</file>

<file path=customXml/itemProps95.xml><?xml version="1.0" encoding="utf-8"?>
<ds:datastoreItem xmlns:ds="http://schemas.openxmlformats.org/officeDocument/2006/customXml" ds:itemID="{A91F11D7-C5C4-4801-88A0-95A5AEE8DCDB}">
  <ds:schemaRefs>
    <ds:schemaRef ds:uri="ESRI.ArcGIS.Mapping.OfficeIntegration.PowerPointInfo"/>
  </ds:schemaRefs>
</ds:datastoreItem>
</file>

<file path=customXml/itemProps96.xml><?xml version="1.0" encoding="utf-8"?>
<ds:datastoreItem xmlns:ds="http://schemas.openxmlformats.org/officeDocument/2006/customXml" ds:itemID="{E1B7318E-E2DF-4B80-9A75-391D28F9804E}">
  <ds:schemaRefs>
    <ds:schemaRef ds:uri="ESRI.ArcGIS.Mapping.OfficeIntegration.PowerPointInfo"/>
  </ds:schemaRefs>
</ds:datastoreItem>
</file>

<file path=customXml/itemProps97.xml><?xml version="1.0" encoding="utf-8"?>
<ds:datastoreItem xmlns:ds="http://schemas.openxmlformats.org/officeDocument/2006/customXml" ds:itemID="{E83C3643-7252-410E-A1F1-494F083607B7}">
  <ds:schemaRefs>
    <ds:schemaRef ds:uri="ESRI.ArcGIS.Mapping.OfficeIntegration.PowerPointInfo"/>
  </ds:schemaRefs>
</ds:datastoreItem>
</file>

<file path=customXml/itemProps98.xml><?xml version="1.0" encoding="utf-8"?>
<ds:datastoreItem xmlns:ds="http://schemas.openxmlformats.org/officeDocument/2006/customXml" ds:itemID="{E05A4209-1CA6-483F-B656-5B4527BE7A8B}">
  <ds:schemaRefs>
    <ds:schemaRef ds:uri="ESRI.ArcGIS.Mapping.OfficeIntegration.PowerPointInfo"/>
  </ds:schemaRefs>
</ds:datastoreItem>
</file>

<file path=customXml/itemProps99.xml><?xml version="1.0" encoding="utf-8"?>
<ds:datastoreItem xmlns:ds="http://schemas.openxmlformats.org/officeDocument/2006/customXml" ds:itemID="{C5F82660-2406-4E5B-B79E-00B868B58791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8928</TotalTime>
  <Words>136</Words>
  <Application>Microsoft Office PowerPoint</Application>
  <PresentationFormat>On-screen Show (4:3)</PresentationFormat>
  <Paragraphs>31</Paragraphs>
  <Slides>14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33" baseType="lpstr">
      <vt:lpstr>Arial</vt:lpstr>
      <vt:lpstr>Calibri</vt:lpstr>
      <vt:lpstr>Times New Roman</vt:lpstr>
      <vt:lpstr>Clarity</vt:lpstr>
      <vt:lpstr>2_Default Design</vt:lpstr>
      <vt:lpstr>3_Default Design</vt:lpstr>
      <vt:lpstr>4_Default Design</vt:lpstr>
      <vt:lpstr>5_Default Design</vt:lpstr>
      <vt:lpstr>6_Default Design</vt:lpstr>
      <vt:lpstr>7_Default Design</vt:lpstr>
      <vt:lpstr>8_Default Design</vt:lpstr>
      <vt:lpstr>9_Default Design</vt:lpstr>
      <vt:lpstr>10_Default Design</vt:lpstr>
      <vt:lpstr>11_Default Design</vt:lpstr>
      <vt:lpstr>12_Default Design</vt:lpstr>
      <vt:lpstr>13_Default Design</vt:lpstr>
      <vt:lpstr>14_Default Design</vt:lpstr>
      <vt:lpstr>15_Default Design</vt:lpstr>
      <vt:lpstr>Presentation</vt:lpstr>
      <vt:lpstr>SIEC Meeting  Thursday, February 15, 2018 </vt:lpstr>
      <vt:lpstr>Introductions  </vt:lpstr>
      <vt:lpstr>Agenda For Review</vt:lpstr>
      <vt:lpstr> Approval of  August 17, 2017 Meeting Minutes  </vt:lpstr>
      <vt:lpstr>Safety Tip: Annual Safety Survey! https://www.surveymonkey.com/r/2018_SafetySurvey </vt:lpstr>
      <vt:lpstr>  News and Information Roundtable   </vt:lpstr>
      <vt:lpstr>  OSCCR and SAT Phone Study  Matt Modarelli    </vt:lpstr>
      <vt:lpstr>  Washington OneNet Update   Shelley Westall  </vt:lpstr>
      <vt:lpstr>  FirstNet/AT&amp;T Overview  Lauren Paolini   </vt:lpstr>
      <vt:lpstr>PowerPoint Presentation</vt:lpstr>
      <vt:lpstr>WSDOT Radio System  Procurement Update  Tim McDowell   </vt:lpstr>
      <vt:lpstr>SWIC Update  Bob Schwent   </vt:lpstr>
      <vt:lpstr> SAFECOM  Nationwide Survey Video  https://www.dhs.gov/safecom/sns </vt:lpstr>
      <vt:lpstr> Good of the Order/ Public Comments  Next Meeting:   April 19, 2018  Location: 1500 Jefferson St SE,  Room 2208    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FirstNet Update</dc:title>
  <dc:creator>Bill Schrier</dc:creator>
  <cp:lastModifiedBy>Knotts, Minette (WaTech)</cp:lastModifiedBy>
  <cp:revision>605</cp:revision>
  <cp:lastPrinted>2017-06-15T16:08:22Z</cp:lastPrinted>
  <dcterms:created xsi:type="dcterms:W3CDTF">2013-05-05T20:46:28Z</dcterms:created>
  <dcterms:modified xsi:type="dcterms:W3CDTF">2018-02-14T18:52:13Z</dcterms:modified>
</cp:coreProperties>
</file>