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05"/>
    <p:sldMasterId id="2147483963" r:id="rId106"/>
    <p:sldMasterId id="2147483965" r:id="rId107"/>
    <p:sldMasterId id="2147483967" r:id="rId108"/>
    <p:sldMasterId id="2147483969" r:id="rId109"/>
    <p:sldMasterId id="2147483971" r:id="rId110"/>
    <p:sldMasterId id="2147483973" r:id="rId111"/>
    <p:sldMasterId id="2147483975" r:id="rId112"/>
    <p:sldMasterId id="2147483977" r:id="rId113"/>
    <p:sldMasterId id="2147483979" r:id="rId114"/>
    <p:sldMasterId id="2147483981" r:id="rId115"/>
    <p:sldMasterId id="2147483983" r:id="rId116"/>
    <p:sldMasterId id="2147483985" r:id="rId117"/>
    <p:sldMasterId id="2147483987" r:id="rId118"/>
    <p:sldMasterId id="2147483989" r:id="rId119"/>
  </p:sldMasterIdLst>
  <p:notesMasterIdLst>
    <p:notesMasterId r:id="rId133"/>
  </p:notesMasterIdLst>
  <p:handoutMasterIdLst>
    <p:handoutMasterId r:id="rId134"/>
  </p:handoutMasterIdLst>
  <p:sldIdLst>
    <p:sldId id="256" r:id="rId120"/>
    <p:sldId id="658" r:id="rId121"/>
    <p:sldId id="360" r:id="rId122"/>
    <p:sldId id="657" r:id="rId123"/>
    <p:sldId id="819" r:id="rId124"/>
    <p:sldId id="818" r:id="rId125"/>
    <p:sldId id="814" r:id="rId126"/>
    <p:sldId id="816" r:id="rId127"/>
    <p:sldId id="821" r:id="rId128"/>
    <p:sldId id="822" r:id="rId129"/>
    <p:sldId id="776" r:id="rId130"/>
    <p:sldId id="823" r:id="rId131"/>
    <p:sldId id="387" r:id="rId1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33"/>
    <a:srgbClr val="7171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57" autoAdjust="0"/>
    <p:restoredTop sz="94660"/>
  </p:normalViewPr>
  <p:slideViewPr>
    <p:cSldViewPr>
      <p:cViewPr varScale="1">
        <p:scale>
          <a:sx n="106" d="100"/>
          <a:sy n="106" d="100"/>
        </p:scale>
        <p:origin x="1932" y="15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668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117" Type="http://schemas.openxmlformats.org/officeDocument/2006/relationships/slideMaster" Target="slideMasters/slideMaster13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63" Type="http://schemas.openxmlformats.org/officeDocument/2006/relationships/customXml" Target="../customXml/item63.xml"/><Relationship Id="rId68" Type="http://schemas.openxmlformats.org/officeDocument/2006/relationships/customXml" Target="../customXml/item68.xml"/><Relationship Id="rId84" Type="http://schemas.openxmlformats.org/officeDocument/2006/relationships/customXml" Target="../customXml/item84.xml"/><Relationship Id="rId89" Type="http://schemas.openxmlformats.org/officeDocument/2006/relationships/customXml" Target="../customXml/item89.xml"/><Relationship Id="rId112" Type="http://schemas.openxmlformats.org/officeDocument/2006/relationships/slideMaster" Target="slideMasters/slideMaster8.xml"/><Relationship Id="rId133" Type="http://schemas.openxmlformats.org/officeDocument/2006/relationships/notesMaster" Target="notesMasters/notesMaster1.xml"/><Relationship Id="rId138" Type="http://schemas.openxmlformats.org/officeDocument/2006/relationships/tableStyles" Target="tableStyles.xml"/><Relationship Id="rId16" Type="http://schemas.openxmlformats.org/officeDocument/2006/relationships/customXml" Target="../customXml/item16.xml"/><Relationship Id="rId107" Type="http://schemas.openxmlformats.org/officeDocument/2006/relationships/slideMaster" Target="slideMasters/slideMaster3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74" Type="http://schemas.openxmlformats.org/officeDocument/2006/relationships/customXml" Target="../customXml/item74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slide" Target="slides/slide4.xml"/><Relationship Id="rId128" Type="http://schemas.openxmlformats.org/officeDocument/2006/relationships/slide" Target="slides/slide9.xml"/><Relationship Id="rId5" Type="http://schemas.openxmlformats.org/officeDocument/2006/relationships/customXml" Target="../customXml/item5.xml"/><Relationship Id="rId90" Type="http://schemas.openxmlformats.org/officeDocument/2006/relationships/customXml" Target="../customXml/item90.xml"/><Relationship Id="rId95" Type="http://schemas.openxmlformats.org/officeDocument/2006/relationships/customXml" Target="../customXml/item95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56" Type="http://schemas.openxmlformats.org/officeDocument/2006/relationships/customXml" Target="../customXml/item56.xml"/><Relationship Id="rId64" Type="http://schemas.openxmlformats.org/officeDocument/2006/relationships/customXml" Target="../customXml/item64.xml"/><Relationship Id="rId69" Type="http://schemas.openxmlformats.org/officeDocument/2006/relationships/customXml" Target="../customXml/item69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105" Type="http://schemas.openxmlformats.org/officeDocument/2006/relationships/slideMaster" Target="slideMasters/slideMaster1.xml"/><Relationship Id="rId113" Type="http://schemas.openxmlformats.org/officeDocument/2006/relationships/slideMaster" Target="slideMasters/slideMaster9.xml"/><Relationship Id="rId118" Type="http://schemas.openxmlformats.org/officeDocument/2006/relationships/slideMaster" Target="slideMasters/slideMaster14.xml"/><Relationship Id="rId126" Type="http://schemas.openxmlformats.org/officeDocument/2006/relationships/slide" Target="slides/slide7.xml"/><Relationship Id="rId134" Type="http://schemas.openxmlformats.org/officeDocument/2006/relationships/handoutMaster" Target="handoutMasters/handoutMaster1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80" Type="http://schemas.openxmlformats.org/officeDocument/2006/relationships/customXml" Target="../customXml/item80.xml"/><Relationship Id="rId85" Type="http://schemas.openxmlformats.org/officeDocument/2006/relationships/customXml" Target="../customXml/item85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customXml" Target="../customXml/item59.xml"/><Relationship Id="rId67" Type="http://schemas.openxmlformats.org/officeDocument/2006/relationships/customXml" Target="../customXml/item67.xml"/><Relationship Id="rId103" Type="http://schemas.openxmlformats.org/officeDocument/2006/relationships/customXml" Target="../customXml/item103.xml"/><Relationship Id="rId108" Type="http://schemas.openxmlformats.org/officeDocument/2006/relationships/slideMaster" Target="slideMasters/slideMaster4.xml"/><Relationship Id="rId116" Type="http://schemas.openxmlformats.org/officeDocument/2006/relationships/slideMaster" Target="slideMasters/slideMaster12.xml"/><Relationship Id="rId124" Type="http://schemas.openxmlformats.org/officeDocument/2006/relationships/slide" Target="slides/slide5.xml"/><Relationship Id="rId129" Type="http://schemas.openxmlformats.org/officeDocument/2006/relationships/slide" Target="slides/slide10.xml"/><Relationship Id="rId137" Type="http://schemas.openxmlformats.org/officeDocument/2006/relationships/theme" Target="theme/theme1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customXml" Target="../customXml/item54.xml"/><Relationship Id="rId62" Type="http://schemas.openxmlformats.org/officeDocument/2006/relationships/customXml" Target="../customXml/item62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91" Type="http://schemas.openxmlformats.org/officeDocument/2006/relationships/customXml" Target="../customXml/item91.xml"/><Relationship Id="rId96" Type="http://schemas.openxmlformats.org/officeDocument/2006/relationships/customXml" Target="../customXml/item96.xml"/><Relationship Id="rId111" Type="http://schemas.openxmlformats.org/officeDocument/2006/relationships/slideMaster" Target="slideMasters/slideMaster7.xml"/><Relationship Id="rId132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customXml" Target="../customXml/item57.xml"/><Relationship Id="rId106" Type="http://schemas.openxmlformats.org/officeDocument/2006/relationships/slideMaster" Target="slideMasters/slideMaster2.xml"/><Relationship Id="rId114" Type="http://schemas.openxmlformats.org/officeDocument/2006/relationships/slideMaster" Target="slideMasters/slideMaster10.xml"/><Relationship Id="rId119" Type="http://schemas.openxmlformats.org/officeDocument/2006/relationships/slideMaster" Target="slideMasters/slideMaster15.xml"/><Relationship Id="rId127" Type="http://schemas.openxmlformats.org/officeDocument/2006/relationships/slide" Target="slides/slide8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slide" Target="slides/slide3.xml"/><Relationship Id="rId130" Type="http://schemas.openxmlformats.org/officeDocument/2006/relationships/slide" Target="slides/slide11.xml"/><Relationship Id="rId135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slideMaster" Target="slideMasters/slideMaster5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04" Type="http://schemas.openxmlformats.org/officeDocument/2006/relationships/customXml" Target="../customXml/item104.xml"/><Relationship Id="rId120" Type="http://schemas.openxmlformats.org/officeDocument/2006/relationships/slide" Target="slides/slide1.xml"/><Relationship Id="rId125" Type="http://schemas.openxmlformats.org/officeDocument/2006/relationships/slide" Target="slides/slide6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slideMaster" Target="slideMasters/slideMaster6.xml"/><Relationship Id="rId115" Type="http://schemas.openxmlformats.org/officeDocument/2006/relationships/slideMaster" Target="slideMasters/slideMaster11.xml"/><Relationship Id="rId131" Type="http://schemas.openxmlformats.org/officeDocument/2006/relationships/slide" Target="slides/slide12.xml"/><Relationship Id="rId136" Type="http://schemas.openxmlformats.org/officeDocument/2006/relationships/viewProps" Target="viewProps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9" Type="http://schemas.openxmlformats.org/officeDocument/2006/relationships/customXml" Target="../customXml/item1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AB0CE32-5E1F-4D84-A947-9D4EFED84F73}" type="datetimeFigureOut">
              <a:rPr lang="en-US" smtClean="0"/>
              <a:pPr/>
              <a:t>8/16/2018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493FFF6-3115-40D0-8682-D2CEA365B3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045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36D86F7-0EED-4452-B9AF-D20085515802}" type="datetimeFigureOut">
              <a:rPr lang="en-US" smtClean="0"/>
              <a:pPr/>
              <a:t>8/16/2018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FB3C78F-9D0B-4138-8AE4-8004DB26C0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166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C78F-9D0B-4138-8AE4-8004DB26C07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946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6162FEE1-51A0-4032-9C48-2F437B6EDB2C}" type="datetimeFigureOut">
              <a:rPr lang="en-US" smtClean="0"/>
              <a:pPr/>
              <a:t>8/16/2018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0624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77F97DCD-AE15-47E4-B968-19BDF56F75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6162FEE1-51A0-4032-9C48-2F437B6EDB2C}" type="datetimeFigureOut">
              <a:rPr lang="en-US" smtClean="0"/>
              <a:pPr/>
              <a:t>8/16/2018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77F97DCD-AE15-47E4-B968-19BDF56F75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6162FEE1-51A0-4032-9C48-2F437B6EDB2C}" type="datetimeFigureOut">
              <a:rPr lang="en-US" smtClean="0"/>
              <a:pPr/>
              <a:t>8/16/2018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77F97DCD-AE15-47E4-B968-19BDF56F75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755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 b="1"/>
            </a:lvl1pPr>
            <a:lvl2pPr>
              <a:defRPr sz="3000" b="1"/>
            </a:lvl2pPr>
            <a:lvl3pPr>
              <a:defRPr sz="2800" b="1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6324600"/>
            <a:ext cx="1066800" cy="32918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Page </a:t>
            </a:r>
            <a:fld id="{77F97DCD-AE15-47E4-B968-19BDF56F75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6162FEE1-51A0-4032-9C48-2F437B6EDB2C}" type="datetimeFigureOut">
              <a:rPr lang="en-US" smtClean="0"/>
              <a:pPr/>
              <a:t>8/16/2018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77F97DCD-AE15-47E4-B968-19BDF56F75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6162FEE1-51A0-4032-9C48-2F437B6EDB2C}" type="datetimeFigureOut">
              <a:rPr lang="en-US" smtClean="0"/>
              <a:pPr/>
              <a:t>8/16/2018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77F97DCD-AE15-47E4-B968-19BDF56F75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6162FEE1-51A0-4032-9C48-2F437B6EDB2C}" type="datetimeFigureOut">
              <a:rPr lang="en-US" smtClean="0"/>
              <a:pPr/>
              <a:t>8/16/2018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77F97DCD-AE15-47E4-B968-19BDF56F75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6162FEE1-51A0-4032-9C48-2F437B6EDB2C}" type="datetimeFigureOut">
              <a:rPr lang="en-US" smtClean="0"/>
              <a:pPr/>
              <a:t>8/16/2018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77F97DCD-AE15-47E4-B968-19BDF56F75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6162FEE1-51A0-4032-9C48-2F437B6EDB2C}" type="datetimeFigureOut">
              <a:rPr lang="en-US" smtClean="0"/>
              <a:pPr/>
              <a:t>8/16/2018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77F97DCD-AE15-47E4-B968-19BDF56F75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6162FEE1-51A0-4032-9C48-2F437B6EDB2C}" type="datetimeFigureOut">
              <a:rPr lang="en-US" smtClean="0"/>
              <a:pPr/>
              <a:t>8/16/2018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77F97DCD-AE15-47E4-B968-19BDF56F75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6162FEE1-51A0-4032-9C48-2F437B6EDB2C}" type="datetimeFigureOut">
              <a:rPr lang="en-US" smtClean="0"/>
              <a:pPr/>
              <a:t>8/16/2018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77F97DCD-AE15-47E4-B968-19BDF56F75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5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49386"/>
            <a:ext cx="6172200" cy="922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7696200" y="6324600"/>
            <a:ext cx="1066800" cy="32918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77F97DCD-AE15-47E4-B968-19BDF56F759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1" descr="Washington-Seal-2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772400" y="152400"/>
            <a:ext cx="1224643" cy="1219200"/>
          </a:xfrm>
          <a:prstGeom prst="rect">
            <a:avLst/>
          </a:prstGeom>
        </p:spPr>
      </p:pic>
      <p:sp>
        <p:nvSpPr>
          <p:cNvPr id="4" name="AutoShape 2" descr="data:image/jpeg;base64,/9j/4AAQSkZJRgABAQAAAQABAAD/2wCEAAkGBhMSERUUExQVFRUTFxcYFxcYGBcUGxcWFhUYFxwaGBsZGyYfGh4vHRgVHy8gJScsLCwsFx49ODAqNSYtLSkBCQoKDgwOGA8PGDUlHCQpNS8sLS0pLiosKiwpLCkvLCosLDItNSwqLDQvKjUsLywvKjIuLCwyLDQuKTUqNCo1LP/AABEIAFoAYgMBIgACEQEDEQH/xAAaAAACAwEBAAAAAAAAAAAAAAAAAwECBQQH/8QANRAAAQMCBAMFBwMFAQAAAAAAAQACESExA0FRYQQScSKBkaHBBRMyUrHR8EJy8SNDYnPCFP/EABoBAAIDAQEAAAAAAAAAAAAAAAECAAMEBgX/xAAlEQACAQMEAQQDAAAAAAAAAAAAAQIDESESMVHwQQQiI8EUcbH/2gAMAwEAAhEDEQA/APSEIQuIPdBQ5wF1Dn5C/wBBqfyqSXgG9TEOOYOQj4dErdhlG4x2LtH7qW2FVU4l+1aZhto6yqck3zrAk3BaaZSINVZ2GAJdFolzov08Ut2x7IsXEECSJnJsU1Q3EOxtq01tdLYQ6xa68w6vavkpxGXm8Z2paotWql/KJbwxzcQWsdDT+VZIxHWESLncmwG8zZWZibyNdOuo3TXF0jUIQmEBCEKEBVe6BvYdVZUFXHaneb+g8UAoo/BJEA1N5zPdUbQqvfyMLqkC9amtgdJJqnO01+n5TvWTi4594SHZkBp+EtHZg5RQqqpJQyXU4ueC59qGBAa2a5uPXRcuLxBcZMuOrop0bYJj8IES20wRnhuOR1b+dU/+Z3y/T6rFUlUeDbCMFkgYuoB8iOhC68L2m4fqn9wr4tXM7hXjLwIP0KvhcM6RSptNm7n7JYOongMlBrJocNxHOXN5YLbgGmlD+kp2DhVpYefXe4jLJZmK6OyCWib/AKnn5jFhstHhHksaTc0d1BifTwW2nLU7PdGSpGyutmObQxll9vzLorquI2RS4qOo/PNS10idVeZnyShCEQAqYNhvXxMq6WzEADZIEgRJGgQGWxTHx+QOdpQbnLzPksdmEHPDSYyne58yVo8dMN/2Hxgx5rIa6Ki4WH1Evck9jd6ePtbW52MHISTJ92eV1qg0gyaj86dh9oBooCQIgjR1hVceMxznlo/uAO6loPqocZweY5vaO5rYHqjGTjfT3uCOClbV3uTQdx5kAMcXGpbYgbq2PxwY1riD2ssxSarnY73eMed3xNEOOcR9lXjP6p7EENYSSdzlv2fNXucrPOeChU43WMcivbHxjon+zsWeZvzdpvfcdxXHxeJzNwz/AIweoMK3s6edn7j4ctfRZoy+bHn7NDh8Vn4+jZY6QCq4WY0J+/qownCBUfhVm3PX/lq38MwclkIQiKCQKCKChBJMUaY+hT0nEETvUZ1ArlpBpoUsh4kYmEHtc35gCNibHxHmsTFvOtT1sfMFbeG6IoZEmpkuGc6ZFZ+Lw7ucw0RJIefhANZOWqzV46kjVQlpbTHcJxZkAt1NLgak5ZUXcWttDelLrHxMYAQ2eWZ3xHfM7QbJAxnSTJrf+EqrqGHkZ0NTusG87ldQgO2jm/hJfxLGg9kUgOgCk6xksnE4t7hBc4jSVOBjEHe1bEfK7bf8E/JTeEBenaWWO4/Ga6A0QRlAgznRdPs/CADn6dlvdfxK5XYUiWNJANW1lh0pUtWhgDlY0GARUzTtGSB6+CNNNzcmSo0oaUWOHa5AhuRANvh6puFmdSfCw8gktZFc7A0Mk5gjK97Loa2BGi0xMsiUIQnKwUPbPodCpQoE5yDMiRYEDXSYo3Od1DxzNLT+q4GoN2jqLJz2T19NDslclYtcRsTNDnamY5lW0WJnIfZZiha6KVlp6UP1C48bhi01lvWoPRwp4rWOJncgCYpB0npN9N1Z2JcTYTUA0rpGhVMqMH3v9L41prfvf0YjcPcdB2iegC7ML2W43AH7iSfBsALvwonswNYbHqhzri5BzItqBQXpVCNCKy8hlXk9sCeG4YMJdzSXXdEAZ0GZ8gmgzYjdugvM65zYqQ40dMC4JBzyia92iszDoAaAZa51+yuivCKJSvlk4Tc4gZUi9zG/0TEIViVipu4IQhEAIQhQgKHNBvVShQhQ4ZyPca+d0v3OUXAFDkOoT0JWrjKTFDDiKWtUfZT7s7C+Umt7/ZMQjYmoq1gFc9TUqyEIgBCEKABCEKEP/9k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4033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b="1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3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XNNrthcm H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/>
          <a:stretch>
            <a:fillRect/>
          </a:stretch>
        </p:blipFill>
        <p:spPr bwMode="auto">
          <a:xfrm>
            <a:off x="0" y="50800"/>
            <a:ext cx="91567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73200"/>
            <a:ext cx="8013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5F9AC3E-73F3-40C8-8C56-1CA34B3BB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84400" y="368300"/>
            <a:ext cx="6781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7327900" y="6450013"/>
            <a:ext cx="118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FF0000"/>
                </a:solidFill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40139454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XNNrthcm H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/>
          <a:stretch>
            <a:fillRect/>
          </a:stretch>
        </p:blipFill>
        <p:spPr bwMode="auto">
          <a:xfrm>
            <a:off x="0" y="50800"/>
            <a:ext cx="91567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73200"/>
            <a:ext cx="8013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5F9AC3E-73F3-40C8-8C56-1CA34B3BB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84400" y="368300"/>
            <a:ext cx="6781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7327900" y="6450013"/>
            <a:ext cx="118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FF0000"/>
                </a:solidFill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31261469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XNNrthcm H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/>
          <a:stretch>
            <a:fillRect/>
          </a:stretch>
        </p:blipFill>
        <p:spPr bwMode="auto">
          <a:xfrm>
            <a:off x="0" y="50800"/>
            <a:ext cx="91567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73200"/>
            <a:ext cx="8013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5F9AC3E-73F3-40C8-8C56-1CA34B3BB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84400" y="368300"/>
            <a:ext cx="6781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7327900" y="6450013"/>
            <a:ext cx="118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FF0000"/>
                </a:solidFill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3968777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XNNrthcm H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/>
          <a:stretch>
            <a:fillRect/>
          </a:stretch>
        </p:blipFill>
        <p:spPr bwMode="auto">
          <a:xfrm>
            <a:off x="0" y="50800"/>
            <a:ext cx="91567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73200"/>
            <a:ext cx="8013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5F9AC3E-73F3-40C8-8C56-1CA34B3BB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84400" y="368300"/>
            <a:ext cx="6781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7327900" y="6450013"/>
            <a:ext cx="118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FF0000"/>
                </a:solidFill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0098472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XNNrthcm H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/>
          <a:stretch>
            <a:fillRect/>
          </a:stretch>
        </p:blipFill>
        <p:spPr bwMode="auto">
          <a:xfrm>
            <a:off x="0" y="50800"/>
            <a:ext cx="91567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73200"/>
            <a:ext cx="8013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5F9AC3E-73F3-40C8-8C56-1CA34B3BB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84400" y="368300"/>
            <a:ext cx="6781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7327900" y="6450013"/>
            <a:ext cx="118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FF0000"/>
                </a:solidFill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7584877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XNNrthcm H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/>
          <a:stretch>
            <a:fillRect/>
          </a:stretch>
        </p:blipFill>
        <p:spPr bwMode="auto">
          <a:xfrm>
            <a:off x="0" y="50800"/>
            <a:ext cx="91567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73200"/>
            <a:ext cx="8013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5F9AC3E-73F3-40C8-8C56-1CA34B3BB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84400" y="368300"/>
            <a:ext cx="6781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7327900" y="6450013"/>
            <a:ext cx="118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FF0000"/>
                </a:solidFill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975517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XNNrthcm H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/>
          <a:stretch>
            <a:fillRect/>
          </a:stretch>
        </p:blipFill>
        <p:spPr bwMode="auto">
          <a:xfrm>
            <a:off x="0" y="50800"/>
            <a:ext cx="91567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73200"/>
            <a:ext cx="8013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5F9AC3E-73F3-40C8-8C56-1CA34B3BB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84400" y="368300"/>
            <a:ext cx="6781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7327900" y="6450013"/>
            <a:ext cx="118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FF0000"/>
                </a:solidFill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7382888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XNNrthcm H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/>
          <a:stretch>
            <a:fillRect/>
          </a:stretch>
        </p:blipFill>
        <p:spPr bwMode="auto">
          <a:xfrm>
            <a:off x="0" y="50800"/>
            <a:ext cx="91567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73200"/>
            <a:ext cx="8013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5F9AC3E-73F3-40C8-8C56-1CA34B3BB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84400" y="368300"/>
            <a:ext cx="6781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7327900" y="6450013"/>
            <a:ext cx="118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FF0000"/>
                </a:solidFill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6661411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XNNrthcm H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/>
          <a:stretch>
            <a:fillRect/>
          </a:stretch>
        </p:blipFill>
        <p:spPr bwMode="auto">
          <a:xfrm>
            <a:off x="0" y="50800"/>
            <a:ext cx="91567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73200"/>
            <a:ext cx="8013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5F9AC3E-73F3-40C8-8C56-1CA34B3BB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84400" y="368300"/>
            <a:ext cx="6781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7327900" y="6450013"/>
            <a:ext cx="118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FF0000"/>
                </a:solidFill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38264746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XNNrthcm H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/>
          <a:stretch>
            <a:fillRect/>
          </a:stretch>
        </p:blipFill>
        <p:spPr bwMode="auto">
          <a:xfrm>
            <a:off x="0" y="50800"/>
            <a:ext cx="91567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73200"/>
            <a:ext cx="8013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5F9AC3E-73F3-40C8-8C56-1CA34B3BB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84400" y="368300"/>
            <a:ext cx="6781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7327900" y="6450013"/>
            <a:ext cx="118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FF0000"/>
                </a:solidFill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447065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XNNrthcm H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/>
          <a:stretch>
            <a:fillRect/>
          </a:stretch>
        </p:blipFill>
        <p:spPr bwMode="auto">
          <a:xfrm>
            <a:off x="0" y="50800"/>
            <a:ext cx="91567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73200"/>
            <a:ext cx="8013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5F9AC3E-73F3-40C8-8C56-1CA34B3BB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84400" y="368300"/>
            <a:ext cx="6781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7327900" y="6450013"/>
            <a:ext cx="118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FF0000"/>
                </a:solidFill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9350905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XNNrthcm H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/>
          <a:stretch>
            <a:fillRect/>
          </a:stretch>
        </p:blipFill>
        <p:spPr bwMode="auto">
          <a:xfrm>
            <a:off x="0" y="50800"/>
            <a:ext cx="91567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73200"/>
            <a:ext cx="8013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5F9AC3E-73F3-40C8-8C56-1CA34B3BB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84400" y="368300"/>
            <a:ext cx="6781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7327900" y="6450013"/>
            <a:ext cx="118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FF0000"/>
                </a:solidFill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0080133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XNNrthcm H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/>
          <a:stretch>
            <a:fillRect/>
          </a:stretch>
        </p:blipFill>
        <p:spPr bwMode="auto">
          <a:xfrm>
            <a:off x="0" y="50800"/>
            <a:ext cx="91567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73200"/>
            <a:ext cx="8013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5F9AC3E-73F3-40C8-8C56-1CA34B3BB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84400" y="368300"/>
            <a:ext cx="6781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7327900" y="6450013"/>
            <a:ext cx="118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FF0000"/>
                </a:solidFill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1965407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XNNrthcm H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/>
          <a:stretch>
            <a:fillRect/>
          </a:stretch>
        </p:blipFill>
        <p:spPr bwMode="auto">
          <a:xfrm>
            <a:off x="0" y="50800"/>
            <a:ext cx="91567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73200"/>
            <a:ext cx="8013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5F9AC3E-73F3-40C8-8C56-1CA34B3BB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84400" y="368300"/>
            <a:ext cx="6781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7327900" y="6450013"/>
            <a:ext cx="118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FF0000"/>
                </a:solidFill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9051719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PowerPoint_Presentation3.pptx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ortress.wa.gov/es/apps/contracting/06012%20PA_ATT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hyperlink" Target="https://fortress.wa.gov/es/apps/contracting/06012%20PA_Verizon.pdf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PowerPoint_Presentation1.ppt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PowerPoint_Presentation2.ppt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3810000"/>
            <a:ext cx="8153400" cy="2743200"/>
          </a:xfrm>
        </p:spPr>
        <p:txBody>
          <a:bodyPr>
            <a:normAutofit/>
          </a:bodyPr>
          <a:lstStyle/>
          <a:p>
            <a:pPr algn="r"/>
            <a:r>
              <a:rPr lang="en-US" sz="4900" dirty="0" smtClean="0">
                <a:solidFill>
                  <a:schemeClr val="tx1"/>
                </a:solidFill>
              </a:rPr>
              <a:t>SIEC Meeting</a:t>
            </a:r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3100" dirty="0" smtClean="0">
                <a:solidFill>
                  <a:schemeClr val="tx1"/>
                </a:solidFill>
              </a:rPr>
              <a:t>Thursday, August 16, </a:t>
            </a:r>
            <a:r>
              <a:rPr lang="en-US" sz="3100" b="1" dirty="0" smtClean="0">
                <a:solidFill>
                  <a:schemeClr val="tx1"/>
                </a:solidFill>
              </a:rPr>
              <a:t>2018</a:t>
            </a:r>
            <a:r>
              <a:rPr lang="en-US" sz="3100" b="1" dirty="0" smtClean="0"/>
              <a:t/>
            </a:r>
            <a:br>
              <a:rPr lang="en-US" sz="3100" b="1" dirty="0" smtClean="0"/>
            </a:br>
            <a:endParaRPr lang="en-US" sz="31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700" y="1371600"/>
            <a:ext cx="8077200" cy="1242528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State of Washington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State Interoperability Executive Committee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75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686800" cy="5867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WSP Radio Upgrade </a:t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Project Update</a:t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Bob Schwent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/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61906"/>
              </p:ext>
            </p:extLst>
          </p:nvPr>
        </p:nvGraphicFramePr>
        <p:xfrm>
          <a:off x="3208717" y="4546600"/>
          <a:ext cx="2574165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Presentation" r:id="rId4" imgW="4570388" imgH="3427437" progId="PowerPoint.Show.12">
                  <p:embed/>
                </p:oleObj>
              </mc:Choice>
              <mc:Fallback>
                <p:oleObj name="Presentation" r:id="rId4" imgW="4570388" imgH="342743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08717" y="4546600"/>
                        <a:ext cx="2574165" cy="193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123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31128"/>
            <a:ext cx="7315200" cy="4495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336633"/>
                </a:solidFill>
              </a:rPr>
              <a:t/>
            </a:r>
            <a:br>
              <a:rPr lang="en-US" dirty="0" smtClean="0">
                <a:solidFill>
                  <a:srgbClr val="336633"/>
                </a:solidFill>
              </a:rPr>
            </a:br>
            <a:r>
              <a:rPr lang="en-US" dirty="0">
                <a:solidFill>
                  <a:srgbClr val="336633"/>
                </a:solidFill>
              </a:rPr>
              <a:t/>
            </a:r>
            <a:br>
              <a:rPr lang="en-US" dirty="0">
                <a:solidFill>
                  <a:srgbClr val="336633"/>
                </a:solidFill>
              </a:rPr>
            </a:br>
            <a:r>
              <a:rPr lang="en-US" dirty="0" smtClean="0">
                <a:solidFill>
                  <a:srgbClr val="336633"/>
                </a:solidFill>
              </a:rPr>
              <a:t>Washington OneNet Update</a:t>
            </a:r>
            <a:br>
              <a:rPr lang="en-US" dirty="0" smtClean="0">
                <a:solidFill>
                  <a:srgbClr val="336633"/>
                </a:solidFill>
              </a:rPr>
            </a:br>
            <a:r>
              <a:rPr lang="en-US" sz="3200" dirty="0" smtClean="0">
                <a:solidFill>
                  <a:srgbClr val="336633"/>
                </a:solidFill>
              </a:rPr>
              <a:t/>
            </a:r>
            <a:br>
              <a:rPr lang="en-US" sz="3200" dirty="0" smtClean="0">
                <a:solidFill>
                  <a:srgbClr val="336633"/>
                </a:solidFill>
              </a:rPr>
            </a:br>
            <a:r>
              <a:rPr lang="en-US" sz="3200" dirty="0" smtClean="0">
                <a:solidFill>
                  <a:srgbClr val="336633"/>
                </a:solidFill>
              </a:rPr>
              <a:t/>
            </a:r>
            <a:br>
              <a:rPr lang="en-US" sz="3200" dirty="0" smtClean="0">
                <a:solidFill>
                  <a:srgbClr val="336633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Shelley Westall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6200"/>
            <a:ext cx="2559160" cy="75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67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31128"/>
            <a:ext cx="7315200" cy="449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336633"/>
                </a:solidFill>
              </a:rPr>
              <a:t/>
            </a:r>
            <a:br>
              <a:rPr lang="en-US" dirty="0" smtClean="0">
                <a:solidFill>
                  <a:srgbClr val="336633"/>
                </a:solidFill>
              </a:rPr>
            </a:br>
            <a:r>
              <a:rPr lang="en-US" dirty="0">
                <a:solidFill>
                  <a:srgbClr val="336633"/>
                </a:solidFill>
              </a:rPr>
              <a:t/>
            </a:r>
            <a:br>
              <a:rPr lang="en-US" dirty="0">
                <a:solidFill>
                  <a:srgbClr val="336633"/>
                </a:solidFill>
              </a:rPr>
            </a:br>
            <a:r>
              <a:rPr lang="en-US" dirty="0" smtClean="0">
                <a:solidFill>
                  <a:srgbClr val="336633"/>
                </a:solidFill>
              </a:rPr>
              <a:t>NASPO ValuePoint </a:t>
            </a:r>
            <a:br>
              <a:rPr lang="en-US" dirty="0" smtClean="0">
                <a:solidFill>
                  <a:srgbClr val="336633"/>
                </a:solidFill>
              </a:rPr>
            </a:br>
            <a:r>
              <a:rPr lang="en-US" dirty="0" smtClean="0">
                <a:solidFill>
                  <a:srgbClr val="336633"/>
                </a:solidFill>
              </a:rPr>
              <a:t>Update</a:t>
            </a:r>
            <a:r>
              <a:rPr lang="en-US" sz="3200" dirty="0" smtClean="0">
                <a:solidFill>
                  <a:srgbClr val="336633"/>
                </a:solidFill>
              </a:rPr>
              <a:t/>
            </a:r>
            <a:br>
              <a:rPr lang="en-US" sz="3200" dirty="0" smtClean="0">
                <a:solidFill>
                  <a:srgbClr val="336633"/>
                </a:solidFill>
              </a:rPr>
            </a:br>
            <a:r>
              <a:rPr lang="en-US" sz="3200" dirty="0" smtClean="0">
                <a:solidFill>
                  <a:srgbClr val="336633"/>
                </a:solidFill>
              </a:rPr>
              <a:t/>
            </a:r>
            <a:br>
              <a:rPr lang="en-US" sz="3200" dirty="0" smtClean="0">
                <a:solidFill>
                  <a:srgbClr val="336633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Shelley Westall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Neva Peckham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Marci Disken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 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300" dirty="0" smtClean="0">
                <a:solidFill>
                  <a:schemeClr val="tx1"/>
                </a:solidFill>
              </a:rPr>
              <a:t>ATT Participating </a:t>
            </a:r>
            <a:r>
              <a:rPr lang="en-US" sz="1300" dirty="0" smtClean="0">
                <a:solidFill>
                  <a:schemeClr val="tx1"/>
                </a:solidFill>
              </a:rPr>
              <a:t>Addendum Link: </a:t>
            </a:r>
            <a:r>
              <a:rPr lang="en-US" sz="1300" dirty="0">
                <a:hlinkClick r:id="rId3"/>
              </a:rPr>
              <a:t>https://fortress.wa.gov/es/apps/contracting/06012 </a:t>
            </a:r>
            <a:r>
              <a:rPr lang="en-US" sz="1300" dirty="0" smtClean="0">
                <a:hlinkClick r:id="rId3"/>
              </a:rPr>
              <a:t>PA_ATT.pdf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smtClean="0">
                <a:solidFill>
                  <a:schemeClr val="tx1"/>
                </a:solidFill>
              </a:rPr>
              <a:t>Verizon Participating Addendum Link: </a:t>
            </a:r>
            <a:r>
              <a:rPr lang="en-US" sz="1300" u="sng" dirty="0">
                <a:hlinkClick r:id="rId4"/>
              </a:rPr>
              <a:t>https://fortress.wa.gov/es/apps/contracting/06012%20PA_Verizon.pdf</a:t>
            </a:r>
            <a:r>
              <a:rPr lang="en-US" sz="1300" dirty="0"/>
              <a:t>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6200"/>
            <a:ext cx="2559160" cy="75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4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52600"/>
            <a:ext cx="7315200" cy="4038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4400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Good </a:t>
            </a: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of the </a:t>
            </a:r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Order/</a:t>
            </a:r>
            <a:br>
              <a:rPr lang="en-US" sz="4400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Public Comments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>Next Meeting:  </a:t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>October 18, 2018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Location: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1500 Jefferson St SE, 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2</a:t>
            </a:r>
            <a:r>
              <a:rPr lang="en-US" sz="3600" baseline="30000" dirty="0" smtClean="0">
                <a:solidFill>
                  <a:schemeClr val="tx1"/>
                </a:solidFill>
              </a:rPr>
              <a:t>nd</a:t>
            </a:r>
            <a:r>
              <a:rPr lang="en-US" sz="3600" dirty="0" smtClean="0">
                <a:solidFill>
                  <a:schemeClr val="tx1"/>
                </a:solidFill>
              </a:rPr>
              <a:t> Floor | Room 2208</a:t>
            </a: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600" b="0" dirty="0" smtClean="0">
                <a:solidFill>
                  <a:schemeClr val="tx1"/>
                </a:solidFill>
              </a:rPr>
              <a:t> </a:t>
            </a:r>
            <a:r>
              <a:rPr lang="en-US" sz="3600" dirty="0" smtClean="0">
                <a:solidFill>
                  <a:schemeClr val="tx1"/>
                </a:solidFill>
              </a:rPr>
              <a:t> 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46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315200" cy="5867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Introductions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3600" dirty="0">
                <a:solidFill>
                  <a:schemeClr val="tx2">
                    <a:lumMod val="75000"/>
                  </a:schemeClr>
                </a:solidFill>
              </a:rPr>
            </a:b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89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7391400" cy="85421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</a:rPr>
              <a:t>Agenda For Review</a:t>
            </a:r>
            <a:endParaRPr lang="en-US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364" y="1905000"/>
            <a:ext cx="8153400" cy="4038600"/>
          </a:xfrm>
        </p:spPr>
        <p:txBody>
          <a:bodyPr>
            <a:noAutofit/>
          </a:bodyPr>
          <a:lstStyle/>
          <a:p>
            <a:pPr marL="574675" indent="-341313">
              <a:lnSpc>
                <a:spcPct val="110000"/>
              </a:lnSpc>
              <a:spcBef>
                <a:spcPts val="0"/>
              </a:spcBef>
              <a:buClrTx/>
              <a:buSzPct val="110000"/>
            </a:pPr>
            <a:r>
              <a:rPr lang="en-US" sz="2000" dirty="0"/>
              <a:t>Welcome and </a:t>
            </a:r>
            <a:r>
              <a:rPr lang="en-US" sz="2000" dirty="0" smtClean="0"/>
              <a:t>Introductions</a:t>
            </a:r>
          </a:p>
          <a:p>
            <a:pPr marL="574675" indent="-341313">
              <a:lnSpc>
                <a:spcPct val="110000"/>
              </a:lnSpc>
              <a:spcBef>
                <a:spcPts val="0"/>
              </a:spcBef>
              <a:buClrTx/>
              <a:buSzPct val="110000"/>
            </a:pPr>
            <a:r>
              <a:rPr lang="en-US" sz="2000" dirty="0" smtClean="0"/>
              <a:t>Approval of June Meeting Minutes</a:t>
            </a:r>
            <a:endParaRPr lang="en-US" sz="2000" dirty="0"/>
          </a:p>
          <a:p>
            <a:pPr marL="574675" lvl="0" indent="-341313">
              <a:lnSpc>
                <a:spcPct val="110000"/>
              </a:lnSpc>
              <a:spcBef>
                <a:spcPts val="0"/>
              </a:spcBef>
              <a:buClrTx/>
              <a:buSzPct val="110000"/>
            </a:pPr>
            <a:r>
              <a:rPr lang="en-US" sz="2000" dirty="0" smtClean="0"/>
              <a:t>News and Information Roundtable</a:t>
            </a:r>
          </a:p>
          <a:p>
            <a:pPr marL="574675" lvl="0" indent="-341313">
              <a:lnSpc>
                <a:spcPct val="110000"/>
              </a:lnSpc>
              <a:spcBef>
                <a:spcPts val="0"/>
              </a:spcBef>
              <a:buClrTx/>
              <a:buSzPct val="110000"/>
            </a:pPr>
            <a:r>
              <a:rPr lang="en-US" sz="2000" dirty="0" smtClean="0"/>
              <a:t>Verizon Presentation</a:t>
            </a:r>
          </a:p>
          <a:p>
            <a:pPr marL="574675" lvl="0" indent="-341313">
              <a:lnSpc>
                <a:spcPct val="110000"/>
              </a:lnSpc>
              <a:spcBef>
                <a:spcPts val="0"/>
              </a:spcBef>
              <a:buClrTx/>
              <a:buSzPct val="110000"/>
            </a:pPr>
            <a:r>
              <a:rPr lang="en-US" sz="2000" dirty="0" smtClean="0"/>
              <a:t>WDFW Radio UHF Channel Frequency Request</a:t>
            </a:r>
          </a:p>
          <a:p>
            <a:pPr marL="574675" lvl="0" indent="-341313">
              <a:lnSpc>
                <a:spcPct val="110000"/>
              </a:lnSpc>
              <a:spcBef>
                <a:spcPts val="0"/>
              </a:spcBef>
              <a:buClrTx/>
              <a:buSzPct val="110000"/>
            </a:pPr>
            <a:r>
              <a:rPr lang="en-US" sz="2000" dirty="0" smtClean="0"/>
              <a:t>The Future of the SIEC</a:t>
            </a:r>
          </a:p>
          <a:p>
            <a:pPr marL="574675" lvl="0" indent="-341313">
              <a:lnSpc>
                <a:spcPct val="110000"/>
              </a:lnSpc>
              <a:spcBef>
                <a:spcPts val="0"/>
              </a:spcBef>
              <a:buClrTx/>
              <a:buSzPct val="110000"/>
            </a:pPr>
            <a:r>
              <a:rPr lang="en-US" sz="2000" dirty="0" smtClean="0"/>
              <a:t>WSP Radio Upgrade Project Update</a:t>
            </a:r>
          </a:p>
          <a:p>
            <a:pPr marL="574675" lvl="0" indent="-341313">
              <a:lnSpc>
                <a:spcPct val="110000"/>
              </a:lnSpc>
              <a:spcBef>
                <a:spcPts val="0"/>
              </a:spcBef>
              <a:buClrTx/>
              <a:buSzPct val="110000"/>
            </a:pPr>
            <a:r>
              <a:rPr lang="en-US" sz="2000" dirty="0" smtClean="0"/>
              <a:t>Washington OneNet (WON) Status</a:t>
            </a:r>
          </a:p>
          <a:p>
            <a:pPr marL="574675" indent="-341313">
              <a:lnSpc>
                <a:spcPct val="110000"/>
              </a:lnSpc>
              <a:spcBef>
                <a:spcPts val="0"/>
              </a:spcBef>
              <a:buClrTx/>
              <a:buSzPct val="110000"/>
            </a:pPr>
            <a:r>
              <a:rPr lang="en-US" sz="2000" dirty="0" smtClean="0"/>
              <a:t>Good of the Order/Public Comments</a:t>
            </a:r>
          </a:p>
          <a:p>
            <a:pPr marL="574675" indent="-341313">
              <a:lnSpc>
                <a:spcPct val="110000"/>
              </a:lnSpc>
              <a:spcBef>
                <a:spcPts val="0"/>
              </a:spcBef>
              <a:buClrTx/>
              <a:buSzPct val="110000"/>
            </a:pPr>
            <a:r>
              <a:rPr lang="en-US" sz="2000" dirty="0" smtClean="0"/>
              <a:t>Future Agenda Topics</a:t>
            </a:r>
          </a:p>
        </p:txBody>
      </p:sp>
    </p:spTree>
    <p:extLst>
      <p:ext uri="{BB962C8B-B14F-4D97-AF65-F5344CB8AC3E}">
        <p14:creationId xmlns:p14="http://schemas.microsoft.com/office/powerpoint/2010/main" val="244377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315200" cy="58674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3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Approval of </a:t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June 21, 2018</a:t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Meeting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M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inutes </a:t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13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2590800"/>
            <a:ext cx="8229600" cy="373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endParaRPr lang="en-US" dirty="0"/>
          </a:p>
        </p:txBody>
      </p:sp>
      <p:pic>
        <p:nvPicPr>
          <p:cNvPr id="9218" name="Picture 2" descr="https://www.nfpa.org/-/media/Images/Public-Education/By-topic/Outdoors/7-Firewise-Tips-(1).pd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"/>
          <a:stretch/>
        </p:blipFill>
        <p:spPr bwMode="auto">
          <a:xfrm>
            <a:off x="2286000" y="496455"/>
            <a:ext cx="44958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36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686800" cy="5867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News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and Information Roundtable</a:t>
            </a:r>
            <a:br>
              <a:rPr lang="en-US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60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686800" cy="5867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Verizon</a:t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George Barela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75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686800" cy="5867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WA Dept. of Fish &amp; Wildlife</a:t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Phil Johnson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John McIntosh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endParaRPr lang="en-US" dirty="0"/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7693184"/>
              </p:ext>
            </p:extLst>
          </p:nvPr>
        </p:nvGraphicFramePr>
        <p:xfrm>
          <a:off x="2976225" y="4750572"/>
          <a:ext cx="3039150" cy="170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Presentation" r:id="rId4" imgW="6094572" imgH="3427437" progId="PowerPoint.Show.12">
                  <p:embed/>
                </p:oleObj>
              </mc:Choice>
              <mc:Fallback>
                <p:oleObj name="Presentation" r:id="rId4" imgW="6094572" imgH="342743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76225" y="4750572"/>
                        <a:ext cx="3039150" cy="1709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329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686800" cy="5867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The Future of the SIEC</a:t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Sheri Sawyer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Matt Modarelli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>
                <a:solidFill>
                  <a:schemeClr val="bg2">
                    <a:lumMod val="25000"/>
                  </a:schemeClr>
                </a:solidFill>
              </a:rPr>
            </a:br>
            <a:endParaRPr lang="en-US" dirty="0"/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9894973"/>
              </p:ext>
            </p:extLst>
          </p:nvPr>
        </p:nvGraphicFramePr>
        <p:xfrm>
          <a:off x="3226711" y="4419600"/>
          <a:ext cx="2538177" cy="190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Presentation" r:id="rId4" imgW="4570388" imgH="3427437" progId="PowerPoint.Show.12">
                  <p:embed/>
                </p:oleObj>
              </mc:Choice>
              <mc:Fallback>
                <p:oleObj name="Presentation" r:id="rId4" imgW="4570388" imgH="342743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26711" y="4419600"/>
                        <a:ext cx="2538177" cy="1903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934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2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3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4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5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00.xml><?xml version="1.0" encoding="utf-8"?>
<EsriMapsInfo xmlns="ESRI.ArcGIS.Mapping.OfficeIntegration.PowerPointInfo">
  <Version>Version1</Version>
  <RequiresSignIn>False</RequiresSignIn>
</EsriMapsInfo>
</file>

<file path=customXml/item101.xml><?xml version="1.0" encoding="utf-8"?>
<EsriMapsInfo xmlns="ESRI.ArcGIS.Mapping.OfficeIntegration.PowerPointInfo">
  <Version>Version1</Version>
  <RequiresSignIn>False</RequiresSignIn>
</EsriMapsInfo>
</file>

<file path=customXml/item102.xml><?xml version="1.0" encoding="utf-8"?>
<EsriMapsInfo xmlns="ESRI.ArcGIS.Mapping.OfficeIntegration.PowerPointInfo">
  <Version>Version1</Version>
  <RequiresSignIn>False</RequiresSignIn>
</EsriMapsInfo>
</file>

<file path=customXml/item103.xml><?xml version="1.0" encoding="utf-8"?>
<EsriMapsInfo xmlns="ESRI.ArcGIS.Mapping.OfficeIntegration.PowerPointInfo">
  <Version>Version1</Version>
  <RequiresSignIn>False</RequiresSignIn>
</EsriMapsInfo>
</file>

<file path=customXml/item104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69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70.xml><?xml version="1.0" encoding="utf-8"?>
<EsriMapsInfo xmlns="ESRI.ArcGIS.Mapping.OfficeIntegration.PowerPointInfo">
  <Version>Version1</Version>
  <RequiresSignIn>False</RequiresSignIn>
</EsriMapsInfo>
</file>

<file path=customXml/item71.xml><?xml version="1.0" encoding="utf-8"?>
<EsriMapsInfo xmlns="ESRI.ArcGIS.Mapping.OfficeIntegration.PowerPointInfo">
  <Version>Version1</Version>
  <RequiresSignIn>False</RequiresSignIn>
</EsriMapsInfo>
</file>

<file path=customXml/item72.xml><?xml version="1.0" encoding="utf-8"?>
<EsriMapsInfo xmlns="ESRI.ArcGIS.Mapping.OfficeIntegration.PowerPointInfo">
  <Version>Version1</Version>
  <RequiresSignIn>False</RequiresSignIn>
</EsriMapsInfo>
</file>

<file path=customXml/item73.xml><?xml version="1.0" encoding="utf-8"?>
<EsriMapsInfo xmlns="ESRI.ArcGIS.Mapping.OfficeIntegration.PowerPointInfo">
  <Version>Version1</Version>
  <RequiresSignIn>False</RequiresSignIn>
</EsriMapsInfo>
</file>

<file path=customXml/item74.xml><?xml version="1.0" encoding="utf-8"?>
<EsriMapsInfo xmlns="ESRI.ArcGIS.Mapping.OfficeIntegration.PowerPointInfo">
  <Version>Version1</Version>
  <RequiresSignIn>False</RequiresSignIn>
</EsriMapsInfo>
</file>

<file path=customXml/item75.xml><?xml version="1.0" encoding="utf-8"?>
<EsriMapsInfo xmlns="ESRI.ArcGIS.Mapping.OfficeIntegration.PowerPointInfo">
  <Version>Version1</Version>
  <RequiresSignIn>False</RequiresSignIn>
</EsriMapsInfo>
</file>

<file path=customXml/item76.xml><?xml version="1.0" encoding="utf-8"?>
<EsriMapsInfo xmlns="ESRI.ArcGIS.Mapping.OfficeIntegration.PowerPointInfo">
  <Version>Version1</Version>
  <RequiresSignIn>False</RequiresSignIn>
</EsriMapsInfo>
</file>

<file path=customXml/item77.xml><?xml version="1.0" encoding="utf-8"?>
<EsriMapsInfo xmlns="ESRI.ArcGIS.Mapping.OfficeIntegration.PowerPointInfo">
  <Version>Version1</Version>
  <RequiresSignIn>False</RequiresSignIn>
</EsriMapsInfo>
</file>

<file path=customXml/item78.xml><?xml version="1.0" encoding="utf-8"?>
<EsriMapsInfo xmlns="ESRI.ArcGIS.Mapping.OfficeIntegration.PowerPointInfo">
  <Version>Version1</Version>
  <RequiresSignIn>False</RequiresSignIn>
</EsriMapsInfo>
</file>

<file path=customXml/item79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80.xml><?xml version="1.0" encoding="utf-8"?>
<EsriMapsInfo xmlns="ESRI.ArcGIS.Mapping.OfficeIntegration.PowerPointInfo">
  <Version>Version1</Version>
  <RequiresSignIn>False</RequiresSignIn>
</EsriMapsInfo>
</file>

<file path=customXml/item81.xml><?xml version="1.0" encoding="utf-8"?>
<EsriMapsInfo xmlns="ESRI.ArcGIS.Mapping.OfficeIntegration.PowerPointInfo">
  <Version>Version1</Version>
  <RequiresSignIn>False</RequiresSignIn>
</EsriMapsInfo>
</file>

<file path=customXml/item82.xml><?xml version="1.0" encoding="utf-8"?>
<EsriMapsInfo xmlns="ESRI.ArcGIS.Mapping.OfficeIntegration.PowerPointInfo">
  <Version>Version1</Version>
  <RequiresSignIn>False</RequiresSignIn>
</EsriMapsInfo>
</file>

<file path=customXml/item83.xml><?xml version="1.0" encoding="utf-8"?>
<EsriMapsInfo xmlns="ESRI.ArcGIS.Mapping.OfficeIntegration.PowerPointInfo">
  <Version>Version1</Version>
  <RequiresSignIn>False</RequiresSignIn>
</EsriMapsInfo>
</file>

<file path=customXml/item84.xml><?xml version="1.0" encoding="utf-8"?>
<EsriMapsInfo xmlns="ESRI.ArcGIS.Mapping.OfficeIntegration.PowerPointInfo">
  <Version>Version1</Version>
  <RequiresSignIn>False</RequiresSignIn>
</EsriMapsInfo>
</file>

<file path=customXml/item85.xml><?xml version="1.0" encoding="utf-8"?>
<EsriMapsInfo xmlns="ESRI.ArcGIS.Mapping.OfficeIntegration.PowerPointInfo">
  <Version>Version1</Version>
  <RequiresSignIn>False</RequiresSignIn>
</EsriMapsInfo>
</file>

<file path=customXml/item86.xml><?xml version="1.0" encoding="utf-8"?>
<EsriMapsInfo xmlns="ESRI.ArcGIS.Mapping.OfficeIntegration.PowerPointInfo">
  <Version>Version1</Version>
  <RequiresSignIn>False</RequiresSignIn>
</EsriMapsInfo>
</file>

<file path=customXml/item87.xml><?xml version="1.0" encoding="utf-8"?>
<EsriMapsInfo xmlns="ESRI.ArcGIS.Mapping.OfficeIntegration.PowerPointInfo">
  <Version>Version1</Version>
  <RequiresSignIn>False</RequiresSignIn>
</EsriMapsInfo>
</file>

<file path=customXml/item88.xml><?xml version="1.0" encoding="utf-8"?>
<EsriMapsInfo xmlns="ESRI.ArcGIS.Mapping.OfficeIntegration.PowerPointInfo">
  <Version>Version1</Version>
  <RequiresSignIn>False</RequiresSignIn>
</EsriMapsInfo>
</file>

<file path=customXml/item89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90.xml><?xml version="1.0" encoding="utf-8"?>
<EsriMapsInfo xmlns="ESRI.ArcGIS.Mapping.OfficeIntegration.PowerPointInfo">
  <Version>Version1</Version>
  <RequiresSignIn>False</RequiresSignIn>
</EsriMapsInfo>
</file>

<file path=customXml/item91.xml><?xml version="1.0" encoding="utf-8"?>
<EsriMapsInfo xmlns="ESRI.ArcGIS.Mapping.OfficeIntegration.PowerPointInfo">
  <Version>Version1</Version>
  <RequiresSignIn>False</RequiresSignIn>
</EsriMapsInfo>
</file>

<file path=customXml/item92.xml><?xml version="1.0" encoding="utf-8"?>
<EsriMapsInfo xmlns="ESRI.ArcGIS.Mapping.OfficeIntegration.PowerPointInfo">
  <Version>Version1</Version>
  <RequiresSignIn>False</RequiresSignIn>
</EsriMapsInfo>
</file>

<file path=customXml/item93.xml><?xml version="1.0" encoding="utf-8"?>
<EsriMapsInfo xmlns="ESRI.ArcGIS.Mapping.OfficeIntegration.PowerPointInfo">
  <Version>Version1</Version>
  <RequiresSignIn>False</RequiresSignIn>
</EsriMapsInfo>
</file>

<file path=customXml/item94.xml><?xml version="1.0" encoding="utf-8"?>
<EsriMapsInfo xmlns="ESRI.ArcGIS.Mapping.OfficeIntegration.PowerPointInfo">
  <Version>Version1</Version>
  <RequiresSignIn>False</RequiresSignIn>
</EsriMapsInfo>
</file>

<file path=customXml/item95.xml><?xml version="1.0" encoding="utf-8"?>
<EsriMapsInfo xmlns="ESRI.ArcGIS.Mapping.OfficeIntegration.PowerPointInfo">
  <Version>Version1</Version>
  <RequiresSignIn>False</RequiresSignIn>
</EsriMapsInfo>
</file>

<file path=customXml/item96.xml><?xml version="1.0" encoding="utf-8"?>
<EsriMapsInfo xmlns="ESRI.ArcGIS.Mapping.OfficeIntegration.PowerPointInfo">
  <Version>Version1</Version>
  <RequiresSignIn>False</RequiresSignIn>
</EsriMapsInfo>
</file>

<file path=customXml/item97.xml><?xml version="1.0" encoding="utf-8"?>
<EsriMapsInfo xmlns="ESRI.ArcGIS.Mapping.OfficeIntegration.PowerPointInfo">
  <Version>Version1</Version>
  <RequiresSignIn>False</RequiresSignIn>
</EsriMapsInfo>
</file>

<file path=customXml/item98.xml><?xml version="1.0" encoding="utf-8"?>
<EsriMapsInfo xmlns="ESRI.ArcGIS.Mapping.OfficeIntegration.PowerPointInfo">
  <Version>Version1</Version>
  <RequiresSignIn>False</RequiresSignIn>
</EsriMapsInfo>
</file>

<file path=customXml/item9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BA444483-EBD7-4C19-82B6-35237FC25D7E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909449CD-815E-4A69-8D49-BD4DB5FC8FA4}">
  <ds:schemaRefs>
    <ds:schemaRef ds:uri="ESRI.ArcGIS.Mapping.OfficeIntegration.PowerPointInfo"/>
  </ds:schemaRefs>
</ds:datastoreItem>
</file>

<file path=customXml/itemProps100.xml><?xml version="1.0" encoding="utf-8"?>
<ds:datastoreItem xmlns:ds="http://schemas.openxmlformats.org/officeDocument/2006/customXml" ds:itemID="{A91F11D7-C5C4-4801-88A0-95A5AEE8DCDB}">
  <ds:schemaRefs>
    <ds:schemaRef ds:uri="ESRI.ArcGIS.Mapping.OfficeIntegration.PowerPointInfo"/>
  </ds:schemaRefs>
</ds:datastoreItem>
</file>

<file path=customXml/itemProps101.xml><?xml version="1.0" encoding="utf-8"?>
<ds:datastoreItem xmlns:ds="http://schemas.openxmlformats.org/officeDocument/2006/customXml" ds:itemID="{904D375F-5D01-4F7F-BE12-8A9DA8D534E8}">
  <ds:schemaRefs>
    <ds:schemaRef ds:uri="ESRI.ArcGIS.Mapping.OfficeIntegration.PowerPointInfo"/>
  </ds:schemaRefs>
</ds:datastoreItem>
</file>

<file path=customXml/itemProps102.xml><?xml version="1.0" encoding="utf-8"?>
<ds:datastoreItem xmlns:ds="http://schemas.openxmlformats.org/officeDocument/2006/customXml" ds:itemID="{49CF47D8-0601-46EF-8BC3-36062314AEA0}">
  <ds:schemaRefs>
    <ds:schemaRef ds:uri="ESRI.ArcGIS.Mapping.OfficeIntegration.PowerPointInfo"/>
  </ds:schemaRefs>
</ds:datastoreItem>
</file>

<file path=customXml/itemProps103.xml><?xml version="1.0" encoding="utf-8"?>
<ds:datastoreItem xmlns:ds="http://schemas.openxmlformats.org/officeDocument/2006/customXml" ds:itemID="{C5F82660-2406-4E5B-B79E-00B868B58791}">
  <ds:schemaRefs>
    <ds:schemaRef ds:uri="ESRI.ArcGIS.Mapping.OfficeIntegration.PowerPointInfo"/>
  </ds:schemaRefs>
</ds:datastoreItem>
</file>

<file path=customXml/itemProps104.xml><?xml version="1.0" encoding="utf-8"?>
<ds:datastoreItem xmlns:ds="http://schemas.openxmlformats.org/officeDocument/2006/customXml" ds:itemID="{D99846FD-CE9C-4204-BFDB-8CC89101E28E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3163B6BE-7ED6-4992-AAE9-6D3EE5AC2E4A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56C94547-8BE1-4579-B41C-D83593F3EB38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E998E637-EF55-4E48-8CEC-4AFC3DDAB29A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319264FD-CE4E-4665-B890-50244A1AE7AF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BDF85618-1882-467E-A258-07281F7F26AB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09C3CCF1-D226-4443-9383-4046D0D7C113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26A514D8-B243-4BD5-B834-102BFBBEEBD7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57BCF9EF-89A2-4363-8AA6-04DEB72F9EBF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78E1B883-C41E-409C-95B1-88AA7D95ED56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861E2616-2FC9-467D-95BD-3D4D255E434F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7DFAFD11-58C4-425B-8821-5E8455D7224C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85A42E7A-470E-4B69-A4CA-776270ACBB3D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E3489BD7-C073-47DE-B2DC-FE93717616C0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A5AF3657-52CC-4B9D-94E8-03D4BA34FF74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1E48EAB0-0E91-4A0B-9760-2F79938572C5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BE9F8746-6455-4CC8-88A2-5AB17CD5FC73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94FD15CC-6108-41C2-851F-0C4300589FC9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558A4A16-59F1-49AB-93FB-A91C236FD804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090960CB-7DEF-41FE-BF7B-168917F1BC90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D96D3B5B-4636-42B4-9210-5BCCCF38664F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E05A4209-1CA6-483F-B656-5B4527BE7A8B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6293152C-A703-4711-B9FB-030BCA82A922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65CC9AD6-FEFD-4644-806C-D012A17ECE50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A0FA28C5-2D2C-42EF-BC28-908C958CD8D7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7E9A9F4A-55C7-4057-9D1E-35D929475CA1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8EF31354-BC95-4A9F-9F42-5683AEFCC409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079DEB05-5784-405D-9161-74BAE921914C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D3B45E3E-135F-487F-A6BD-0CE805426E14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3AE31699-9B72-400D-89C0-67B961070A57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4159A4CA-E29F-4630-89DA-7464EBE2239A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6406E3E3-48CB-4E66-823D-54C55B92EA3E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AB2CF8BE-90F0-4C3B-B008-E7322DE9582D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FE03DC74-0432-496B-BC32-0B50997BC221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C3B620C7-55A6-4ABF-87B9-A19FAC7D33FC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15339AB7-DFDB-4C13-A683-D52308194B7E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E83C3643-7252-410E-A1F1-494F083607B7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EF171F03-D09E-4D8E-B3AB-800CD3558461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D70753D8-F719-4181-87D3-15875E091DBA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F613DADF-2067-4875-8FFD-8D6E2AC7F101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1108DF88-15C2-4322-81C5-0E437CD8E9FF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C3DBEDEE-C667-4534-AD7D-F9CDEF3056E9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C5F763D0-6A6C-4AD4-93A4-0A0F5C71D71A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444DD6B7-EB7C-48D2-8389-7E7D76A80D1B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4050596E-382D-4280-9168-4634F943F69C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D3686C5C-9308-4102-A83E-41822687C0BA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7C2EC192-1FAB-402D-941E-12F36BC4A6EB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3A47E4AB-3092-44AE-83B3-7E4ED058F9A6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1C5AC7CC-974F-4E98-A795-D160E79CBFF0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96DD1454-D247-4D52-A9FD-C861F28C48AC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B67CD9E3-F10C-4B89-890D-51028454C668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27D6B47A-8A9D-49F4-87C6-C571D1838A10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9915407F-624D-49A9-AC76-8A6F24BBD875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BAC120A1-01E2-4CCF-80AC-D8162094FF75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ADED5036-736D-4AFF-AF0F-02F023B4BADF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789197A2-DE5C-4FFD-88CF-167417090CCB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1EA1725B-AB5B-4001-95A2-11F3B1E75190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EBDB9F5A-1F9F-4916-B58E-F997FD6052F4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EB4B0FDD-20E5-42A8-98B8-0A0F7E26BA31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335E97C3-19D7-4F00-8705-445091C5F36F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31D8064F-A805-4837-8036-E61E93B57831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FF6109A6-5D0C-4B6F-B0EF-FA649C3F9A32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87802F2A-DA6F-40D7-A0A7-639EB32AA42C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5A39F485-51A9-43FA-AC4F-1691E03217CB}">
  <ds:schemaRefs>
    <ds:schemaRef ds:uri="ESRI.ArcGIS.Mapping.OfficeIntegration.PowerPointInfo"/>
  </ds:schemaRefs>
</ds:datastoreItem>
</file>

<file path=customXml/itemProps69.xml><?xml version="1.0" encoding="utf-8"?>
<ds:datastoreItem xmlns:ds="http://schemas.openxmlformats.org/officeDocument/2006/customXml" ds:itemID="{1EA53E19-7FA2-4B03-87E9-D888313B4B50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DA3C3A7D-33A9-48F3-8DC8-F7E75B359E60}">
  <ds:schemaRefs>
    <ds:schemaRef ds:uri="ESRI.ArcGIS.Mapping.OfficeIntegration.PowerPointInfo"/>
  </ds:schemaRefs>
</ds:datastoreItem>
</file>

<file path=customXml/itemProps70.xml><?xml version="1.0" encoding="utf-8"?>
<ds:datastoreItem xmlns:ds="http://schemas.openxmlformats.org/officeDocument/2006/customXml" ds:itemID="{1A432697-6E5C-485D-A631-49C1B74CDB97}">
  <ds:schemaRefs>
    <ds:schemaRef ds:uri="ESRI.ArcGIS.Mapping.OfficeIntegration.PowerPointInfo"/>
  </ds:schemaRefs>
</ds:datastoreItem>
</file>

<file path=customXml/itemProps71.xml><?xml version="1.0" encoding="utf-8"?>
<ds:datastoreItem xmlns:ds="http://schemas.openxmlformats.org/officeDocument/2006/customXml" ds:itemID="{CD9D016F-2228-4BE2-9CA4-090C3D4C0A1B}">
  <ds:schemaRefs>
    <ds:schemaRef ds:uri="ESRI.ArcGIS.Mapping.OfficeIntegration.PowerPointInfo"/>
  </ds:schemaRefs>
</ds:datastoreItem>
</file>

<file path=customXml/itemProps72.xml><?xml version="1.0" encoding="utf-8"?>
<ds:datastoreItem xmlns:ds="http://schemas.openxmlformats.org/officeDocument/2006/customXml" ds:itemID="{B31B59A3-AA03-46D6-89F6-ED6A00569FDE}">
  <ds:schemaRefs>
    <ds:schemaRef ds:uri="ESRI.ArcGIS.Mapping.OfficeIntegration.PowerPointInfo"/>
  </ds:schemaRefs>
</ds:datastoreItem>
</file>

<file path=customXml/itemProps73.xml><?xml version="1.0" encoding="utf-8"?>
<ds:datastoreItem xmlns:ds="http://schemas.openxmlformats.org/officeDocument/2006/customXml" ds:itemID="{2AC5DC76-964C-40B6-A8BC-E44A3CDDCA43}">
  <ds:schemaRefs>
    <ds:schemaRef ds:uri="ESRI.ArcGIS.Mapping.OfficeIntegration.PowerPointInfo"/>
  </ds:schemaRefs>
</ds:datastoreItem>
</file>

<file path=customXml/itemProps74.xml><?xml version="1.0" encoding="utf-8"?>
<ds:datastoreItem xmlns:ds="http://schemas.openxmlformats.org/officeDocument/2006/customXml" ds:itemID="{D991DDF6-D510-4660-AA95-75FE1E3636F4}">
  <ds:schemaRefs>
    <ds:schemaRef ds:uri="ESRI.ArcGIS.Mapping.OfficeIntegration.PowerPointInfo"/>
  </ds:schemaRefs>
</ds:datastoreItem>
</file>

<file path=customXml/itemProps75.xml><?xml version="1.0" encoding="utf-8"?>
<ds:datastoreItem xmlns:ds="http://schemas.openxmlformats.org/officeDocument/2006/customXml" ds:itemID="{08F2DEB2-8698-4AA9-8A25-83D39431C0A0}">
  <ds:schemaRefs>
    <ds:schemaRef ds:uri="ESRI.ArcGIS.Mapping.OfficeIntegration.PowerPointInfo"/>
  </ds:schemaRefs>
</ds:datastoreItem>
</file>

<file path=customXml/itemProps76.xml><?xml version="1.0" encoding="utf-8"?>
<ds:datastoreItem xmlns:ds="http://schemas.openxmlformats.org/officeDocument/2006/customXml" ds:itemID="{778EAED9-78B0-49FC-8F38-56D647D2F040}">
  <ds:schemaRefs>
    <ds:schemaRef ds:uri="ESRI.ArcGIS.Mapping.OfficeIntegration.PowerPointInfo"/>
  </ds:schemaRefs>
</ds:datastoreItem>
</file>

<file path=customXml/itemProps77.xml><?xml version="1.0" encoding="utf-8"?>
<ds:datastoreItem xmlns:ds="http://schemas.openxmlformats.org/officeDocument/2006/customXml" ds:itemID="{CC685A58-EAFA-4426-B559-BE762DCEE0C1}">
  <ds:schemaRefs>
    <ds:schemaRef ds:uri="ESRI.ArcGIS.Mapping.OfficeIntegration.PowerPointInfo"/>
  </ds:schemaRefs>
</ds:datastoreItem>
</file>

<file path=customXml/itemProps78.xml><?xml version="1.0" encoding="utf-8"?>
<ds:datastoreItem xmlns:ds="http://schemas.openxmlformats.org/officeDocument/2006/customXml" ds:itemID="{E1B7318E-E2DF-4B80-9A75-391D28F9804E}">
  <ds:schemaRefs>
    <ds:schemaRef ds:uri="ESRI.ArcGIS.Mapping.OfficeIntegration.PowerPointInfo"/>
  </ds:schemaRefs>
</ds:datastoreItem>
</file>

<file path=customXml/itemProps79.xml><?xml version="1.0" encoding="utf-8"?>
<ds:datastoreItem xmlns:ds="http://schemas.openxmlformats.org/officeDocument/2006/customXml" ds:itemID="{0C3C8EAF-C3E0-4B0D-B904-2A5CC5D960D0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C8DD5C42-F4C9-448B-B97D-1A5E3DC5494F}">
  <ds:schemaRefs>
    <ds:schemaRef ds:uri="ESRI.ArcGIS.Mapping.OfficeIntegration.PowerPointInfo"/>
  </ds:schemaRefs>
</ds:datastoreItem>
</file>

<file path=customXml/itemProps80.xml><?xml version="1.0" encoding="utf-8"?>
<ds:datastoreItem xmlns:ds="http://schemas.openxmlformats.org/officeDocument/2006/customXml" ds:itemID="{87C4C38B-A682-453C-80C6-BA6126C784AF}">
  <ds:schemaRefs>
    <ds:schemaRef ds:uri="ESRI.ArcGIS.Mapping.OfficeIntegration.PowerPointInfo"/>
  </ds:schemaRefs>
</ds:datastoreItem>
</file>

<file path=customXml/itemProps81.xml><?xml version="1.0" encoding="utf-8"?>
<ds:datastoreItem xmlns:ds="http://schemas.openxmlformats.org/officeDocument/2006/customXml" ds:itemID="{0E229AF8-58FD-4ABC-962A-FEFF6F412244}">
  <ds:schemaRefs>
    <ds:schemaRef ds:uri="ESRI.ArcGIS.Mapping.OfficeIntegration.PowerPointInfo"/>
  </ds:schemaRefs>
</ds:datastoreItem>
</file>

<file path=customXml/itemProps82.xml><?xml version="1.0" encoding="utf-8"?>
<ds:datastoreItem xmlns:ds="http://schemas.openxmlformats.org/officeDocument/2006/customXml" ds:itemID="{548DF123-1851-4739-B47C-A5B6066575EA}">
  <ds:schemaRefs>
    <ds:schemaRef ds:uri="ESRI.ArcGIS.Mapping.OfficeIntegration.PowerPointInfo"/>
  </ds:schemaRefs>
</ds:datastoreItem>
</file>

<file path=customXml/itemProps83.xml><?xml version="1.0" encoding="utf-8"?>
<ds:datastoreItem xmlns:ds="http://schemas.openxmlformats.org/officeDocument/2006/customXml" ds:itemID="{19C0710A-1967-4AC3-BAF2-FF459ADC39A2}">
  <ds:schemaRefs>
    <ds:schemaRef ds:uri="ESRI.ArcGIS.Mapping.OfficeIntegration.PowerPointInfo"/>
  </ds:schemaRefs>
</ds:datastoreItem>
</file>

<file path=customXml/itemProps84.xml><?xml version="1.0" encoding="utf-8"?>
<ds:datastoreItem xmlns:ds="http://schemas.openxmlformats.org/officeDocument/2006/customXml" ds:itemID="{10F2E3E3-BADA-4159-A30A-8DB277BE6677}">
  <ds:schemaRefs>
    <ds:schemaRef ds:uri="ESRI.ArcGIS.Mapping.OfficeIntegration.PowerPointInfo"/>
  </ds:schemaRefs>
</ds:datastoreItem>
</file>

<file path=customXml/itemProps85.xml><?xml version="1.0" encoding="utf-8"?>
<ds:datastoreItem xmlns:ds="http://schemas.openxmlformats.org/officeDocument/2006/customXml" ds:itemID="{01467D2D-2982-47D5-A974-5CA6B078EDCC}">
  <ds:schemaRefs>
    <ds:schemaRef ds:uri="ESRI.ArcGIS.Mapping.OfficeIntegration.PowerPointInfo"/>
  </ds:schemaRefs>
</ds:datastoreItem>
</file>

<file path=customXml/itemProps86.xml><?xml version="1.0" encoding="utf-8"?>
<ds:datastoreItem xmlns:ds="http://schemas.openxmlformats.org/officeDocument/2006/customXml" ds:itemID="{00A7899E-ADCF-44D8-A41D-1166F302202C}">
  <ds:schemaRefs>
    <ds:schemaRef ds:uri="ESRI.ArcGIS.Mapping.OfficeIntegration.PowerPointInfo"/>
  </ds:schemaRefs>
</ds:datastoreItem>
</file>

<file path=customXml/itemProps87.xml><?xml version="1.0" encoding="utf-8"?>
<ds:datastoreItem xmlns:ds="http://schemas.openxmlformats.org/officeDocument/2006/customXml" ds:itemID="{A100D1C8-88D9-4683-85D2-9BA253E9B9E3}">
  <ds:schemaRefs>
    <ds:schemaRef ds:uri="ESRI.ArcGIS.Mapping.OfficeIntegration.PowerPointInfo"/>
  </ds:schemaRefs>
</ds:datastoreItem>
</file>

<file path=customXml/itemProps88.xml><?xml version="1.0" encoding="utf-8"?>
<ds:datastoreItem xmlns:ds="http://schemas.openxmlformats.org/officeDocument/2006/customXml" ds:itemID="{93BED262-FF34-4074-AA45-1A3EA863D5FD}">
  <ds:schemaRefs>
    <ds:schemaRef ds:uri="ESRI.ArcGIS.Mapping.OfficeIntegration.PowerPointInfo"/>
  </ds:schemaRefs>
</ds:datastoreItem>
</file>

<file path=customXml/itemProps89.xml><?xml version="1.0" encoding="utf-8"?>
<ds:datastoreItem xmlns:ds="http://schemas.openxmlformats.org/officeDocument/2006/customXml" ds:itemID="{DC6E96B5-0B92-40B4-B4AE-2ABA806DB4AD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99E20D54-DE03-4DB9-A710-9960183CC64B}">
  <ds:schemaRefs>
    <ds:schemaRef ds:uri="ESRI.ArcGIS.Mapping.OfficeIntegration.PowerPointInfo"/>
  </ds:schemaRefs>
</ds:datastoreItem>
</file>

<file path=customXml/itemProps90.xml><?xml version="1.0" encoding="utf-8"?>
<ds:datastoreItem xmlns:ds="http://schemas.openxmlformats.org/officeDocument/2006/customXml" ds:itemID="{A8145200-15C1-40AB-B364-D18BDA126615}">
  <ds:schemaRefs>
    <ds:schemaRef ds:uri="ESRI.ArcGIS.Mapping.OfficeIntegration.PowerPointInfo"/>
  </ds:schemaRefs>
</ds:datastoreItem>
</file>

<file path=customXml/itemProps91.xml><?xml version="1.0" encoding="utf-8"?>
<ds:datastoreItem xmlns:ds="http://schemas.openxmlformats.org/officeDocument/2006/customXml" ds:itemID="{61AFE749-9408-4F8B-80B1-BB461A3B31F0}">
  <ds:schemaRefs>
    <ds:schemaRef ds:uri="ESRI.ArcGIS.Mapping.OfficeIntegration.PowerPointInfo"/>
  </ds:schemaRefs>
</ds:datastoreItem>
</file>

<file path=customXml/itemProps92.xml><?xml version="1.0" encoding="utf-8"?>
<ds:datastoreItem xmlns:ds="http://schemas.openxmlformats.org/officeDocument/2006/customXml" ds:itemID="{B459454A-7472-4707-84D2-AD338F80725A}">
  <ds:schemaRefs>
    <ds:schemaRef ds:uri="ESRI.ArcGIS.Mapping.OfficeIntegration.PowerPointInfo"/>
  </ds:schemaRefs>
</ds:datastoreItem>
</file>

<file path=customXml/itemProps93.xml><?xml version="1.0" encoding="utf-8"?>
<ds:datastoreItem xmlns:ds="http://schemas.openxmlformats.org/officeDocument/2006/customXml" ds:itemID="{33F5DF87-77ED-43B4-926E-073E66AA692E}">
  <ds:schemaRefs>
    <ds:schemaRef ds:uri="ESRI.ArcGIS.Mapping.OfficeIntegration.PowerPointInfo"/>
  </ds:schemaRefs>
</ds:datastoreItem>
</file>

<file path=customXml/itemProps94.xml><?xml version="1.0" encoding="utf-8"?>
<ds:datastoreItem xmlns:ds="http://schemas.openxmlformats.org/officeDocument/2006/customXml" ds:itemID="{BBA8373F-4083-4150-BFDC-352D36CBD7C1}">
  <ds:schemaRefs>
    <ds:schemaRef ds:uri="ESRI.ArcGIS.Mapping.OfficeIntegration.PowerPointInfo"/>
  </ds:schemaRefs>
</ds:datastoreItem>
</file>

<file path=customXml/itemProps95.xml><?xml version="1.0" encoding="utf-8"?>
<ds:datastoreItem xmlns:ds="http://schemas.openxmlformats.org/officeDocument/2006/customXml" ds:itemID="{91A1B0CB-C7DF-4AFD-A657-51C84702A905}">
  <ds:schemaRefs>
    <ds:schemaRef ds:uri="ESRI.ArcGIS.Mapping.OfficeIntegration.PowerPointInfo"/>
  </ds:schemaRefs>
</ds:datastoreItem>
</file>

<file path=customXml/itemProps96.xml><?xml version="1.0" encoding="utf-8"?>
<ds:datastoreItem xmlns:ds="http://schemas.openxmlformats.org/officeDocument/2006/customXml" ds:itemID="{216E8C05-84A9-4E55-863B-C8ED971B775E}">
  <ds:schemaRefs>
    <ds:schemaRef ds:uri="ESRI.ArcGIS.Mapping.OfficeIntegration.PowerPointInfo"/>
  </ds:schemaRefs>
</ds:datastoreItem>
</file>

<file path=customXml/itemProps97.xml><?xml version="1.0" encoding="utf-8"?>
<ds:datastoreItem xmlns:ds="http://schemas.openxmlformats.org/officeDocument/2006/customXml" ds:itemID="{012FF100-9215-4164-9CBF-F3F5781B0FC9}">
  <ds:schemaRefs>
    <ds:schemaRef ds:uri="ESRI.ArcGIS.Mapping.OfficeIntegration.PowerPointInfo"/>
  </ds:schemaRefs>
</ds:datastoreItem>
</file>

<file path=customXml/itemProps98.xml><?xml version="1.0" encoding="utf-8"?>
<ds:datastoreItem xmlns:ds="http://schemas.openxmlformats.org/officeDocument/2006/customXml" ds:itemID="{D8C7E134-CC50-4F12-AE2E-F8C8CCB1CA0B}">
  <ds:schemaRefs>
    <ds:schemaRef ds:uri="ESRI.ArcGIS.Mapping.OfficeIntegration.PowerPointInfo"/>
  </ds:schemaRefs>
</ds:datastoreItem>
</file>

<file path=customXml/itemProps99.xml><?xml version="1.0" encoding="utf-8"?>
<ds:datastoreItem xmlns:ds="http://schemas.openxmlformats.org/officeDocument/2006/customXml" ds:itemID="{20E69AB2-8186-45A3-BD98-C756C0BB7EC0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9165</TotalTime>
  <Words>66</Words>
  <Application>Microsoft Office PowerPoint</Application>
  <PresentationFormat>On-screen Show (4:3)</PresentationFormat>
  <Paragraphs>26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32" baseType="lpstr">
      <vt:lpstr>Arial</vt:lpstr>
      <vt:lpstr>Calibri</vt:lpstr>
      <vt:lpstr>Times New Roman</vt:lpstr>
      <vt:lpstr>Clarity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10_Default Design</vt:lpstr>
      <vt:lpstr>11_Default Design</vt:lpstr>
      <vt:lpstr>12_Default Design</vt:lpstr>
      <vt:lpstr>13_Default Design</vt:lpstr>
      <vt:lpstr>14_Default Design</vt:lpstr>
      <vt:lpstr>15_Default Design</vt:lpstr>
      <vt:lpstr>Presentation</vt:lpstr>
      <vt:lpstr>SIEC Meeting  Thursday, August 16, 2018 </vt:lpstr>
      <vt:lpstr>Introductions  </vt:lpstr>
      <vt:lpstr>Agenda For Review</vt:lpstr>
      <vt:lpstr> Approval of  June 21, 2018 Meeting Minutes  </vt:lpstr>
      <vt:lpstr>PowerPoint Presentation</vt:lpstr>
      <vt:lpstr>  News and Information Roundtable   </vt:lpstr>
      <vt:lpstr>      Verizon  George Barela       </vt:lpstr>
      <vt:lpstr>  WA Dept. of Fish &amp; Wildlife  Phil Johnson John McIntosh   </vt:lpstr>
      <vt:lpstr>The Future of the SIEC  Sheri Sawyer Matt Modarelli   </vt:lpstr>
      <vt:lpstr>WSP Radio Upgrade  Project Update  Bob Schwent  </vt:lpstr>
      <vt:lpstr>  Washington OneNet Update   Shelley Westall  </vt:lpstr>
      <vt:lpstr>  NASPO ValuePoint  Update  Shelley Westall Neva Peckham Marci Disken    ATT Participating Addendum Link: https://fortress.wa.gov/es/apps/contracting/06012 PA_ATT.pdf Verizon Participating Addendum Link: https://fortress.wa.gov/es/apps/contracting/06012%20PA_Verizon.pdf   </vt:lpstr>
      <vt:lpstr> Good of the Order/ Public Comments  Next Meeting:   October 18, 2018  Location: 1500 Jefferson St SE,  2nd Floor | Room 2208   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FirstNet Update</dc:title>
  <dc:creator>Bill Schrier</dc:creator>
  <cp:lastModifiedBy>Knotts, Minette (OCIO)</cp:lastModifiedBy>
  <cp:revision>637</cp:revision>
  <cp:lastPrinted>2017-06-15T16:08:22Z</cp:lastPrinted>
  <dcterms:created xsi:type="dcterms:W3CDTF">2013-05-05T20:46:28Z</dcterms:created>
  <dcterms:modified xsi:type="dcterms:W3CDTF">2018-08-16T20:06:07Z</dcterms:modified>
</cp:coreProperties>
</file>