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handoutMasterIdLst>
    <p:handoutMasterId r:id="rId25"/>
  </p:handoutMasterIdLst>
  <p:sldIdLst>
    <p:sldId id="256" r:id="rId6"/>
    <p:sldId id="257" r:id="rId7"/>
    <p:sldId id="258" r:id="rId8"/>
    <p:sldId id="263" r:id="rId9"/>
    <p:sldId id="262" r:id="rId10"/>
    <p:sldId id="259" r:id="rId11"/>
    <p:sldId id="272" r:id="rId12"/>
    <p:sldId id="273" r:id="rId13"/>
    <p:sldId id="260" r:id="rId14"/>
    <p:sldId id="264" r:id="rId15"/>
    <p:sldId id="265" r:id="rId16"/>
    <p:sldId id="266" r:id="rId17"/>
    <p:sldId id="261" r:id="rId18"/>
    <p:sldId id="267" r:id="rId19"/>
    <p:sldId id="268" r:id="rId20"/>
    <p:sldId id="269" r:id="rId21"/>
    <p:sldId id="270" r:id="rId22"/>
    <p:sldId id="2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9" autoAdjust="0"/>
    <p:restoredTop sz="94660"/>
  </p:normalViewPr>
  <p:slideViewPr>
    <p:cSldViewPr snapToGrid="0">
      <p:cViewPr varScale="1">
        <p:scale>
          <a:sx n="76" d="100"/>
          <a:sy n="76" d="100"/>
        </p:scale>
        <p:origin x="126" y="936"/>
      </p:cViewPr>
      <p:guideLst/>
    </p:cSldViewPr>
  </p:slideViewPr>
  <p:notesTextViewPr>
    <p:cViewPr>
      <p:scale>
        <a:sx n="1" d="1"/>
        <a:sy n="1" d="1"/>
      </p:scale>
      <p:origin x="0" y="0"/>
    </p:cViewPr>
  </p:notesTextViewPr>
  <p:notesViewPr>
    <p:cSldViewPr snapToGrid="0">
      <p:cViewPr varScale="1">
        <p:scale>
          <a:sx n="83" d="100"/>
          <a:sy n="83" d="100"/>
        </p:scale>
        <p:origin x="1628" y="8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hyperlink" Target="http://www.digitalarchives.wa.gov/" TargetMode="External"/><Relationship Id="rId2" Type="http://schemas.openxmlformats.org/officeDocument/2006/relationships/hyperlink" Target="http://cybersecurity.wa.gov/whatwedo.html" TargetMode="External"/><Relationship Id="rId1" Type="http://schemas.openxmlformats.org/officeDocument/2006/relationships/slide" Target="../slides/slide11.xml"/></Relationships>
</file>

<file path=ppt/diagrams/_rels/data2.xml.rels><?xml version="1.0" encoding="UTF-8" standalone="yes"?>
<Relationships xmlns="http://schemas.openxmlformats.org/package/2006/relationships"><Relationship Id="rId1" Type="http://schemas.openxmlformats.org/officeDocument/2006/relationships/slide" Target="../slides/slide2.xml"/></Relationships>
</file>

<file path=ppt/diagrams/_rels/data3.xml.rels><?xml version="1.0" encoding="UTF-8" standalone="yes"?>
<Relationships xmlns="http://schemas.openxmlformats.org/package/2006/relationships"><Relationship Id="rId3" Type="http://schemas.openxmlformats.org/officeDocument/2006/relationships/hyperlink" Target="http://www.digitalarchives.wa.gov/" TargetMode="External"/><Relationship Id="rId2" Type="http://schemas.openxmlformats.org/officeDocument/2006/relationships/hyperlink" Target="http://cybersecurity.wa.gov/whatwedo.html" TargetMode="External"/><Relationship Id="rId1" Type="http://schemas.openxmlformats.org/officeDocument/2006/relationships/slide" Target="../slides/slide11.xml"/></Relationships>
</file>

<file path=ppt/diagrams/_rels/data4.xml.rels><?xml version="1.0" encoding="UTF-8" standalone="yes"?>
<Relationships xmlns="http://schemas.openxmlformats.org/package/2006/relationships"><Relationship Id="rId1"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66A5CB-1D8A-4BB2-9F99-5F25C89E2371}" type="doc">
      <dgm:prSet loTypeId="urn:microsoft.com/office/officeart/2005/8/layout/cycle6" loCatId="cycle" qsTypeId="urn:microsoft.com/office/officeart/2005/8/quickstyle/simple1" qsCatId="simple" csTypeId="urn:microsoft.com/office/officeart/2005/8/colors/colorful4" csCatId="colorful" phldr="1"/>
      <dgm:spPr/>
      <dgm:t>
        <a:bodyPr/>
        <a:lstStyle/>
        <a:p>
          <a:endParaRPr lang="en-US"/>
        </a:p>
      </dgm:t>
    </dgm:pt>
    <dgm:pt modelId="{D5C5160C-6FA1-4D27-899A-52D0099C7A23}">
      <dgm:prSet phldrT="[Text]"/>
      <dgm:spPr/>
      <dgm:t>
        <a:bodyPr/>
        <a:lstStyle/>
        <a:p>
          <a:r>
            <a:rPr lang="en-US" dirty="0" smtClean="0"/>
            <a:t>Minimization</a:t>
          </a:r>
          <a:endParaRPr lang="en-US"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FF3CAF40-3D6C-45E7-A327-DB15987FC089}" type="parTrans" cxnId="{F706B9BA-139C-4293-9E16-8FC8D760B290}">
      <dgm:prSet/>
      <dgm:spPr/>
      <dgm:t>
        <a:bodyPr/>
        <a:lstStyle/>
        <a:p>
          <a:endParaRPr lang="en-US"/>
        </a:p>
      </dgm:t>
    </dgm:pt>
    <dgm:pt modelId="{65D1364F-2F7E-40A0-A28D-E2941D23251C}" type="sibTrans" cxnId="{F706B9BA-139C-4293-9E16-8FC8D760B290}">
      <dgm:prSet/>
      <dgm:spPr/>
      <dgm:t>
        <a:bodyPr/>
        <a:lstStyle/>
        <a:p>
          <a:endParaRPr lang="en-US"/>
        </a:p>
      </dgm:t>
    </dgm:pt>
    <dgm:pt modelId="{141E0B97-17B9-42A9-8750-33C75372FA6D}">
      <dgm:prSet phldrT="[Text]"/>
      <dgm:spPr/>
      <dgm:t>
        <a:bodyPr/>
        <a:lstStyle/>
        <a:p>
          <a:r>
            <a:rPr lang="en-US" dirty="0" smtClean="0"/>
            <a:t>Training</a:t>
          </a:r>
          <a:endParaRPr lang="en-US" dirty="0"/>
        </a:p>
      </dgm:t>
    </dgm:pt>
    <dgm:pt modelId="{65AB5ECD-2689-4058-AF2B-2C96F87640CA}" type="parTrans" cxnId="{3B6ED096-BA8A-49C8-BB29-DC360AFC0416}">
      <dgm:prSet/>
      <dgm:spPr/>
      <dgm:t>
        <a:bodyPr/>
        <a:lstStyle/>
        <a:p>
          <a:endParaRPr lang="en-US"/>
        </a:p>
      </dgm:t>
    </dgm:pt>
    <dgm:pt modelId="{EE802C1E-2467-4D9D-B37E-B0B1CE2984D2}" type="sibTrans" cxnId="{3B6ED096-BA8A-49C8-BB29-DC360AFC0416}">
      <dgm:prSet/>
      <dgm:spPr/>
      <dgm:t>
        <a:bodyPr/>
        <a:lstStyle/>
        <a:p>
          <a:endParaRPr lang="en-US"/>
        </a:p>
      </dgm:t>
    </dgm:pt>
    <dgm:pt modelId="{B4CE9B04-18ED-4D42-B178-CF4093209259}">
      <dgm:prSet phldrT="[Text]"/>
      <dgm:spPr/>
      <dgm:t>
        <a:bodyPr/>
        <a:lstStyle/>
        <a:p>
          <a:r>
            <a:rPr lang="en-US" dirty="0" smtClean="0"/>
            <a:t>Privacy Policy</a:t>
          </a:r>
          <a:endParaRPr lang="en-US"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A7EA50F-6553-426C-83E2-1E7916D4882B}" type="parTrans" cxnId="{BF8BC5ED-3780-47F8-9B99-EE2A1663BCDD}">
      <dgm:prSet/>
      <dgm:spPr/>
      <dgm:t>
        <a:bodyPr/>
        <a:lstStyle/>
        <a:p>
          <a:endParaRPr lang="en-US"/>
        </a:p>
      </dgm:t>
    </dgm:pt>
    <dgm:pt modelId="{B06E5F5E-765A-4909-B46C-265D13DAEFB9}" type="sibTrans" cxnId="{BF8BC5ED-3780-47F8-9B99-EE2A1663BCDD}">
      <dgm:prSet/>
      <dgm:spPr/>
      <dgm:t>
        <a:bodyPr/>
        <a:lstStyle/>
        <a:p>
          <a:endParaRPr lang="en-US"/>
        </a:p>
      </dgm:t>
    </dgm:pt>
    <dgm:pt modelId="{D493D73A-B6FE-44CC-AFCD-6C1B48DEC2CE}">
      <dgm:prSet phldrT="[Text]"/>
      <dgm:spPr/>
      <dgm:t>
        <a:bodyPr/>
        <a:lstStyle/>
        <a:p>
          <a:r>
            <a:rPr lang="en-US" dirty="0" smtClean="0"/>
            <a:t>Data Sharing Agreements</a:t>
          </a:r>
          <a:endParaRPr lang="en-US"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2B692ADA-D669-4D49-8646-6602EF74DA69}" type="parTrans" cxnId="{FFE16222-7B35-481A-9205-6E2F434F0396}">
      <dgm:prSet/>
      <dgm:spPr/>
      <dgm:t>
        <a:bodyPr/>
        <a:lstStyle/>
        <a:p>
          <a:endParaRPr lang="en-US"/>
        </a:p>
      </dgm:t>
    </dgm:pt>
    <dgm:pt modelId="{54A7AA01-9F0F-4E2D-81BE-4A4D4E1BF10E}" type="sibTrans" cxnId="{FFE16222-7B35-481A-9205-6E2F434F0396}">
      <dgm:prSet/>
      <dgm:spPr/>
      <dgm:t>
        <a:bodyPr/>
        <a:lstStyle/>
        <a:p>
          <a:endParaRPr lang="en-US"/>
        </a:p>
      </dgm:t>
    </dgm:pt>
    <dgm:pt modelId="{DBB70C01-3E35-4491-8E1C-BC4151FE718D}">
      <dgm:prSet phldrT="[Text]"/>
      <dgm:spPr/>
      <dgm:t>
        <a:bodyPr/>
        <a:lstStyle/>
        <a:p>
          <a:r>
            <a:rPr lang="en-US" dirty="0" smtClean="0"/>
            <a:t>Breach Response</a:t>
          </a:r>
          <a:endParaRPr lang="en-US" dirty="0"/>
        </a:p>
      </dgm:t>
    </dgm:pt>
    <dgm:pt modelId="{92776942-7F28-4BF3-86CB-E36242B529A9}" type="parTrans" cxnId="{606376EC-F80F-4335-9271-387E4D0BC87D}">
      <dgm:prSet/>
      <dgm:spPr/>
      <dgm:t>
        <a:bodyPr/>
        <a:lstStyle/>
        <a:p>
          <a:endParaRPr lang="en-US"/>
        </a:p>
      </dgm:t>
    </dgm:pt>
    <dgm:pt modelId="{A66ABA99-4054-490E-8925-81A1D7DFE299}" type="sibTrans" cxnId="{606376EC-F80F-4335-9271-387E4D0BC87D}">
      <dgm:prSet/>
      <dgm:spPr/>
      <dgm:t>
        <a:bodyPr/>
        <a:lstStyle/>
        <a:p>
          <a:endParaRPr lang="en-US"/>
        </a:p>
      </dgm:t>
    </dgm:pt>
    <dgm:pt modelId="{6C2F5E77-3A7D-4EC7-8685-18AE5892D2DB}">
      <dgm:prSet phldrT="[Text]"/>
      <dgm:spPr/>
      <dgm:t>
        <a:bodyPr/>
        <a:lstStyle/>
        <a:p>
          <a:r>
            <a:rPr lang="en-US" dirty="0" smtClean="0"/>
            <a:t>Encryption</a:t>
          </a:r>
          <a:endParaRPr lang="en-US"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7CFF303B-E79C-4D3F-B20C-C52AAE8DF606}" type="parTrans" cxnId="{AA7DEC7B-DE3C-49C6-97DF-6A8616793F91}">
      <dgm:prSet/>
      <dgm:spPr/>
      <dgm:t>
        <a:bodyPr/>
        <a:lstStyle/>
        <a:p>
          <a:endParaRPr lang="en-US"/>
        </a:p>
      </dgm:t>
    </dgm:pt>
    <dgm:pt modelId="{FA4C3ED3-A092-4201-8029-E69F1DE88316}" type="sibTrans" cxnId="{AA7DEC7B-DE3C-49C6-97DF-6A8616793F91}">
      <dgm:prSet/>
      <dgm:spPr/>
      <dgm:t>
        <a:bodyPr/>
        <a:lstStyle/>
        <a:p>
          <a:endParaRPr lang="en-US"/>
        </a:p>
      </dgm:t>
    </dgm:pt>
    <dgm:pt modelId="{BA3E791C-B7DE-4CFD-B10D-0F1DF1DC3BDD}">
      <dgm:prSet phldrT="[Text]"/>
      <dgm:spPr/>
      <dgm:t>
        <a:bodyPr/>
        <a:lstStyle/>
        <a:p>
          <a:r>
            <a:rPr lang="en-US" dirty="0" smtClean="0"/>
            <a:t>De-Duplication</a:t>
          </a:r>
          <a:endParaRPr lang="en-US" dirty="0"/>
        </a:p>
      </dgm:t>
    </dgm:pt>
    <dgm:pt modelId="{425141A5-E721-4C67-AE8D-2CE3401B7101}" type="parTrans" cxnId="{DC7407B8-06C8-4BAF-B423-2966685BC129}">
      <dgm:prSet/>
      <dgm:spPr/>
      <dgm:t>
        <a:bodyPr/>
        <a:lstStyle/>
        <a:p>
          <a:endParaRPr lang="en-US"/>
        </a:p>
      </dgm:t>
    </dgm:pt>
    <dgm:pt modelId="{896F3B76-7707-491F-82A2-7AB03FD1D0E7}" type="sibTrans" cxnId="{DC7407B8-06C8-4BAF-B423-2966685BC129}">
      <dgm:prSet/>
      <dgm:spPr/>
      <dgm:t>
        <a:bodyPr/>
        <a:lstStyle/>
        <a:p>
          <a:endParaRPr lang="en-US"/>
        </a:p>
      </dgm:t>
    </dgm:pt>
    <dgm:pt modelId="{94E09A77-F8CF-4914-B1F3-BC2905034294}">
      <dgm:prSet phldrT="[Text]"/>
      <dgm:spPr/>
      <dgm:t>
        <a:bodyPr/>
        <a:lstStyle/>
        <a:p>
          <a:r>
            <a:rPr lang="en-US" dirty="0" smtClean="0"/>
            <a:t>Privacy Impact Assessment</a:t>
          </a:r>
          <a:endParaRPr lang="en-US" dirty="0"/>
        </a:p>
      </dgm:t>
      <dgm:extLst>
        <a:ext uri="{E40237B7-FDA0-4F09-8148-C483321AD2D9}">
          <dgm14:cNvPr xmlns:dgm14="http://schemas.microsoft.com/office/drawing/2010/diagram" id="0" name="">
            <a:hlinkClick xmlns:r="http://schemas.openxmlformats.org/officeDocument/2006/relationships" r:id="rId2"/>
          </dgm14:cNvPr>
        </a:ext>
      </dgm:extLst>
    </dgm:pt>
    <dgm:pt modelId="{7505B73A-D3D1-4450-811F-4F86B8B44DC3}" type="parTrans" cxnId="{8E6D8550-A11D-45A6-8578-749319F0EEF9}">
      <dgm:prSet/>
      <dgm:spPr/>
      <dgm:t>
        <a:bodyPr/>
        <a:lstStyle/>
        <a:p>
          <a:endParaRPr lang="en-US"/>
        </a:p>
      </dgm:t>
    </dgm:pt>
    <dgm:pt modelId="{69FDAC55-C22D-4185-8DD6-1FBFDEE5EEDE}" type="sibTrans" cxnId="{8E6D8550-A11D-45A6-8578-749319F0EEF9}">
      <dgm:prSet/>
      <dgm:spPr/>
      <dgm:t>
        <a:bodyPr/>
        <a:lstStyle/>
        <a:p>
          <a:endParaRPr lang="en-US"/>
        </a:p>
      </dgm:t>
    </dgm:pt>
    <dgm:pt modelId="{1E0E423D-385F-4171-80FC-F15A37298E0A}">
      <dgm:prSet phldrT="[Text]"/>
      <dgm:spPr/>
      <dgm:t>
        <a:bodyPr/>
        <a:lstStyle/>
        <a:p>
          <a:r>
            <a:rPr lang="en-US" dirty="0" smtClean="0"/>
            <a:t>Records Center / Archive</a:t>
          </a:r>
          <a:endParaRPr lang="en-US" dirty="0"/>
        </a:p>
      </dgm:t>
      <dgm:extLst>
        <a:ext uri="{E40237B7-FDA0-4F09-8148-C483321AD2D9}">
          <dgm14:cNvPr xmlns:dgm14="http://schemas.microsoft.com/office/drawing/2010/diagram" id="0" name="">
            <a:hlinkClick xmlns:r="http://schemas.openxmlformats.org/officeDocument/2006/relationships" r:id="rId3"/>
          </dgm14:cNvPr>
        </a:ext>
      </dgm:extLst>
    </dgm:pt>
    <dgm:pt modelId="{4D0E8C92-3D6B-4702-B6FA-CFEE19159858}" type="parTrans" cxnId="{C40E6B92-B518-4197-AB98-EA3ECE139DBD}">
      <dgm:prSet/>
      <dgm:spPr/>
      <dgm:t>
        <a:bodyPr/>
        <a:lstStyle/>
        <a:p>
          <a:endParaRPr lang="en-US"/>
        </a:p>
      </dgm:t>
    </dgm:pt>
    <dgm:pt modelId="{6E2DBFEA-F7D5-451B-8584-C3134A32D4E4}" type="sibTrans" cxnId="{C40E6B92-B518-4197-AB98-EA3ECE139DBD}">
      <dgm:prSet/>
      <dgm:spPr/>
      <dgm:t>
        <a:bodyPr/>
        <a:lstStyle/>
        <a:p>
          <a:endParaRPr lang="en-US"/>
        </a:p>
      </dgm:t>
    </dgm:pt>
    <dgm:pt modelId="{61A5F584-7B97-4EAB-8085-0FC59DD27394}">
      <dgm:prSet phldrT="[Text]"/>
      <dgm:spPr/>
      <dgm:t>
        <a:bodyPr/>
        <a:lstStyle/>
        <a:p>
          <a:r>
            <a:rPr lang="en-US" dirty="0" smtClean="0"/>
            <a:t>Privacy Modeling</a:t>
          </a:r>
          <a:endParaRPr lang="en-US"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11798B00-E443-4E57-8093-CBFB0E0F3C4F}" type="parTrans" cxnId="{0E947877-9308-4157-BA6E-77F7F9881731}">
      <dgm:prSet/>
      <dgm:spPr/>
      <dgm:t>
        <a:bodyPr/>
        <a:lstStyle/>
        <a:p>
          <a:endParaRPr lang="en-US"/>
        </a:p>
      </dgm:t>
    </dgm:pt>
    <dgm:pt modelId="{F3ABBD51-ABFF-4C46-8001-C0EC814BAF20}" type="sibTrans" cxnId="{0E947877-9308-4157-BA6E-77F7F9881731}">
      <dgm:prSet/>
      <dgm:spPr/>
      <dgm:t>
        <a:bodyPr/>
        <a:lstStyle/>
        <a:p>
          <a:endParaRPr lang="en-US"/>
        </a:p>
      </dgm:t>
    </dgm:pt>
    <dgm:pt modelId="{7F6A4C61-CEEE-41DC-AD78-C16358A15072}" type="pres">
      <dgm:prSet presAssocID="{0966A5CB-1D8A-4BB2-9F99-5F25C89E2371}" presName="cycle" presStyleCnt="0">
        <dgm:presLayoutVars>
          <dgm:dir/>
          <dgm:resizeHandles val="exact"/>
        </dgm:presLayoutVars>
      </dgm:prSet>
      <dgm:spPr/>
      <dgm:t>
        <a:bodyPr/>
        <a:lstStyle/>
        <a:p>
          <a:endParaRPr lang="en-US"/>
        </a:p>
      </dgm:t>
    </dgm:pt>
    <dgm:pt modelId="{ACDD6AB1-A8C5-4FCE-9C75-7194CE13DE35}" type="pres">
      <dgm:prSet presAssocID="{D5C5160C-6FA1-4D27-899A-52D0099C7A23}" presName="node" presStyleLbl="node1" presStyleIdx="0" presStyleCnt="10">
        <dgm:presLayoutVars>
          <dgm:bulletEnabled val="1"/>
        </dgm:presLayoutVars>
      </dgm:prSet>
      <dgm:spPr/>
      <dgm:t>
        <a:bodyPr/>
        <a:lstStyle/>
        <a:p>
          <a:endParaRPr lang="en-US"/>
        </a:p>
      </dgm:t>
    </dgm:pt>
    <dgm:pt modelId="{301275FA-F05F-444C-80AA-E7C959AB6B98}" type="pres">
      <dgm:prSet presAssocID="{D5C5160C-6FA1-4D27-899A-52D0099C7A23}" presName="spNode" presStyleCnt="0"/>
      <dgm:spPr/>
      <dgm:t>
        <a:bodyPr/>
        <a:lstStyle/>
        <a:p>
          <a:endParaRPr lang="en-US"/>
        </a:p>
      </dgm:t>
    </dgm:pt>
    <dgm:pt modelId="{9FF7D924-D58E-46C2-855E-42C949CB96BC}" type="pres">
      <dgm:prSet presAssocID="{65D1364F-2F7E-40A0-A28D-E2941D23251C}" presName="sibTrans" presStyleLbl="sibTrans1D1" presStyleIdx="0" presStyleCnt="10"/>
      <dgm:spPr/>
      <dgm:t>
        <a:bodyPr/>
        <a:lstStyle/>
        <a:p>
          <a:endParaRPr lang="en-US"/>
        </a:p>
      </dgm:t>
    </dgm:pt>
    <dgm:pt modelId="{6AD158EF-889D-4B93-B141-F65A49339E72}" type="pres">
      <dgm:prSet presAssocID="{141E0B97-17B9-42A9-8750-33C75372FA6D}" presName="node" presStyleLbl="node1" presStyleIdx="1" presStyleCnt="10">
        <dgm:presLayoutVars>
          <dgm:bulletEnabled val="1"/>
        </dgm:presLayoutVars>
      </dgm:prSet>
      <dgm:spPr/>
      <dgm:t>
        <a:bodyPr/>
        <a:lstStyle/>
        <a:p>
          <a:endParaRPr lang="en-US"/>
        </a:p>
      </dgm:t>
    </dgm:pt>
    <dgm:pt modelId="{9E28BF43-0419-46B2-81D3-8DF2EB534BD8}" type="pres">
      <dgm:prSet presAssocID="{141E0B97-17B9-42A9-8750-33C75372FA6D}" presName="spNode" presStyleCnt="0"/>
      <dgm:spPr/>
      <dgm:t>
        <a:bodyPr/>
        <a:lstStyle/>
        <a:p>
          <a:endParaRPr lang="en-US"/>
        </a:p>
      </dgm:t>
    </dgm:pt>
    <dgm:pt modelId="{45AC8F76-8111-4EC7-8035-9C815B50A804}" type="pres">
      <dgm:prSet presAssocID="{EE802C1E-2467-4D9D-B37E-B0B1CE2984D2}" presName="sibTrans" presStyleLbl="sibTrans1D1" presStyleIdx="1" presStyleCnt="10"/>
      <dgm:spPr/>
      <dgm:t>
        <a:bodyPr/>
        <a:lstStyle/>
        <a:p>
          <a:endParaRPr lang="en-US"/>
        </a:p>
      </dgm:t>
    </dgm:pt>
    <dgm:pt modelId="{504F60E6-DD86-42E1-8D9A-AB1CD4093C8C}" type="pres">
      <dgm:prSet presAssocID="{B4CE9B04-18ED-4D42-B178-CF4093209259}" presName="node" presStyleLbl="node1" presStyleIdx="2" presStyleCnt="10">
        <dgm:presLayoutVars>
          <dgm:bulletEnabled val="1"/>
        </dgm:presLayoutVars>
      </dgm:prSet>
      <dgm:spPr/>
      <dgm:t>
        <a:bodyPr/>
        <a:lstStyle/>
        <a:p>
          <a:endParaRPr lang="en-US"/>
        </a:p>
      </dgm:t>
    </dgm:pt>
    <dgm:pt modelId="{7B34D47B-6625-4058-BCA6-EC2B800B0C2B}" type="pres">
      <dgm:prSet presAssocID="{B4CE9B04-18ED-4D42-B178-CF4093209259}" presName="spNode" presStyleCnt="0"/>
      <dgm:spPr/>
      <dgm:t>
        <a:bodyPr/>
        <a:lstStyle/>
        <a:p>
          <a:endParaRPr lang="en-US"/>
        </a:p>
      </dgm:t>
    </dgm:pt>
    <dgm:pt modelId="{DA2D9B28-5E95-4DC7-A313-409CB443401A}" type="pres">
      <dgm:prSet presAssocID="{B06E5F5E-765A-4909-B46C-265D13DAEFB9}" presName="sibTrans" presStyleLbl="sibTrans1D1" presStyleIdx="2" presStyleCnt="10"/>
      <dgm:spPr/>
      <dgm:t>
        <a:bodyPr/>
        <a:lstStyle/>
        <a:p>
          <a:endParaRPr lang="en-US"/>
        </a:p>
      </dgm:t>
    </dgm:pt>
    <dgm:pt modelId="{B33C41F0-9EFF-484F-B076-15B26A1AA8B7}" type="pres">
      <dgm:prSet presAssocID="{6C2F5E77-3A7D-4EC7-8685-18AE5892D2DB}" presName="node" presStyleLbl="node1" presStyleIdx="3" presStyleCnt="10">
        <dgm:presLayoutVars>
          <dgm:bulletEnabled val="1"/>
        </dgm:presLayoutVars>
      </dgm:prSet>
      <dgm:spPr/>
      <dgm:t>
        <a:bodyPr/>
        <a:lstStyle/>
        <a:p>
          <a:endParaRPr lang="en-US"/>
        </a:p>
      </dgm:t>
    </dgm:pt>
    <dgm:pt modelId="{2DDD6E2B-D8C9-4E0C-9E7B-699E1DB8C6E1}" type="pres">
      <dgm:prSet presAssocID="{6C2F5E77-3A7D-4EC7-8685-18AE5892D2DB}" presName="spNode" presStyleCnt="0"/>
      <dgm:spPr/>
      <dgm:t>
        <a:bodyPr/>
        <a:lstStyle/>
        <a:p>
          <a:endParaRPr lang="en-US"/>
        </a:p>
      </dgm:t>
    </dgm:pt>
    <dgm:pt modelId="{8FC08025-F08E-4F3A-944D-8A97E467B435}" type="pres">
      <dgm:prSet presAssocID="{FA4C3ED3-A092-4201-8029-E69F1DE88316}" presName="sibTrans" presStyleLbl="sibTrans1D1" presStyleIdx="3" presStyleCnt="10"/>
      <dgm:spPr/>
      <dgm:t>
        <a:bodyPr/>
        <a:lstStyle/>
        <a:p>
          <a:endParaRPr lang="en-US"/>
        </a:p>
      </dgm:t>
    </dgm:pt>
    <dgm:pt modelId="{EC12EB64-6CA1-43A0-96E9-3CC67CE654E1}" type="pres">
      <dgm:prSet presAssocID="{BA3E791C-B7DE-4CFD-B10D-0F1DF1DC3BDD}" presName="node" presStyleLbl="node1" presStyleIdx="4" presStyleCnt="10">
        <dgm:presLayoutVars>
          <dgm:bulletEnabled val="1"/>
        </dgm:presLayoutVars>
      </dgm:prSet>
      <dgm:spPr/>
      <dgm:t>
        <a:bodyPr/>
        <a:lstStyle/>
        <a:p>
          <a:endParaRPr lang="en-US"/>
        </a:p>
      </dgm:t>
    </dgm:pt>
    <dgm:pt modelId="{58718D73-09DC-45CB-A590-FB26C36EC764}" type="pres">
      <dgm:prSet presAssocID="{BA3E791C-B7DE-4CFD-B10D-0F1DF1DC3BDD}" presName="spNode" presStyleCnt="0"/>
      <dgm:spPr/>
      <dgm:t>
        <a:bodyPr/>
        <a:lstStyle/>
        <a:p>
          <a:endParaRPr lang="en-US"/>
        </a:p>
      </dgm:t>
    </dgm:pt>
    <dgm:pt modelId="{DEBF0E9B-C373-4748-A0AC-5E38A7499BA8}" type="pres">
      <dgm:prSet presAssocID="{896F3B76-7707-491F-82A2-7AB03FD1D0E7}" presName="sibTrans" presStyleLbl="sibTrans1D1" presStyleIdx="4" presStyleCnt="10"/>
      <dgm:spPr/>
      <dgm:t>
        <a:bodyPr/>
        <a:lstStyle/>
        <a:p>
          <a:endParaRPr lang="en-US"/>
        </a:p>
      </dgm:t>
    </dgm:pt>
    <dgm:pt modelId="{90CB0B6E-F368-41C3-A29D-2B58879B835C}" type="pres">
      <dgm:prSet presAssocID="{D493D73A-B6FE-44CC-AFCD-6C1B48DEC2CE}" presName="node" presStyleLbl="node1" presStyleIdx="5" presStyleCnt="10">
        <dgm:presLayoutVars>
          <dgm:bulletEnabled val="1"/>
        </dgm:presLayoutVars>
      </dgm:prSet>
      <dgm:spPr/>
      <dgm:t>
        <a:bodyPr/>
        <a:lstStyle/>
        <a:p>
          <a:endParaRPr lang="en-US"/>
        </a:p>
      </dgm:t>
    </dgm:pt>
    <dgm:pt modelId="{116623E2-B05B-4840-89B6-CA8B792796F8}" type="pres">
      <dgm:prSet presAssocID="{D493D73A-B6FE-44CC-AFCD-6C1B48DEC2CE}" presName="spNode" presStyleCnt="0"/>
      <dgm:spPr/>
      <dgm:t>
        <a:bodyPr/>
        <a:lstStyle/>
        <a:p>
          <a:endParaRPr lang="en-US"/>
        </a:p>
      </dgm:t>
    </dgm:pt>
    <dgm:pt modelId="{6093A986-88CB-4BC2-980A-12AE79D8D76C}" type="pres">
      <dgm:prSet presAssocID="{54A7AA01-9F0F-4E2D-81BE-4A4D4E1BF10E}" presName="sibTrans" presStyleLbl="sibTrans1D1" presStyleIdx="5" presStyleCnt="10"/>
      <dgm:spPr/>
      <dgm:t>
        <a:bodyPr/>
        <a:lstStyle/>
        <a:p>
          <a:endParaRPr lang="en-US"/>
        </a:p>
      </dgm:t>
    </dgm:pt>
    <dgm:pt modelId="{15ECE17E-213D-4360-A68F-3899C00241AB}" type="pres">
      <dgm:prSet presAssocID="{DBB70C01-3E35-4491-8E1C-BC4151FE718D}" presName="node" presStyleLbl="node1" presStyleIdx="6" presStyleCnt="10">
        <dgm:presLayoutVars>
          <dgm:bulletEnabled val="1"/>
        </dgm:presLayoutVars>
      </dgm:prSet>
      <dgm:spPr/>
      <dgm:t>
        <a:bodyPr/>
        <a:lstStyle/>
        <a:p>
          <a:endParaRPr lang="en-US"/>
        </a:p>
      </dgm:t>
    </dgm:pt>
    <dgm:pt modelId="{0B211DCB-9BE2-4D3E-8422-2D43E833F333}" type="pres">
      <dgm:prSet presAssocID="{DBB70C01-3E35-4491-8E1C-BC4151FE718D}" presName="spNode" presStyleCnt="0"/>
      <dgm:spPr/>
      <dgm:t>
        <a:bodyPr/>
        <a:lstStyle/>
        <a:p>
          <a:endParaRPr lang="en-US"/>
        </a:p>
      </dgm:t>
    </dgm:pt>
    <dgm:pt modelId="{FA8BDC48-E2C9-467C-9919-1AEB70F68146}" type="pres">
      <dgm:prSet presAssocID="{A66ABA99-4054-490E-8925-81A1D7DFE299}" presName="sibTrans" presStyleLbl="sibTrans1D1" presStyleIdx="6" presStyleCnt="10"/>
      <dgm:spPr/>
      <dgm:t>
        <a:bodyPr/>
        <a:lstStyle/>
        <a:p>
          <a:endParaRPr lang="en-US"/>
        </a:p>
      </dgm:t>
    </dgm:pt>
    <dgm:pt modelId="{35EB75E8-258E-43E6-A534-22F88884D5C5}" type="pres">
      <dgm:prSet presAssocID="{94E09A77-F8CF-4914-B1F3-BC2905034294}" presName="node" presStyleLbl="node1" presStyleIdx="7" presStyleCnt="10">
        <dgm:presLayoutVars>
          <dgm:bulletEnabled val="1"/>
        </dgm:presLayoutVars>
      </dgm:prSet>
      <dgm:spPr/>
      <dgm:t>
        <a:bodyPr/>
        <a:lstStyle/>
        <a:p>
          <a:endParaRPr lang="en-US"/>
        </a:p>
      </dgm:t>
    </dgm:pt>
    <dgm:pt modelId="{986D12AD-CD53-444A-8B6A-DDFD5F78F952}" type="pres">
      <dgm:prSet presAssocID="{94E09A77-F8CF-4914-B1F3-BC2905034294}" presName="spNode" presStyleCnt="0"/>
      <dgm:spPr/>
      <dgm:t>
        <a:bodyPr/>
        <a:lstStyle/>
        <a:p>
          <a:endParaRPr lang="en-US"/>
        </a:p>
      </dgm:t>
    </dgm:pt>
    <dgm:pt modelId="{FA7CFF0F-46EF-4714-BB95-84C0DEF6E903}" type="pres">
      <dgm:prSet presAssocID="{69FDAC55-C22D-4185-8DD6-1FBFDEE5EEDE}" presName="sibTrans" presStyleLbl="sibTrans1D1" presStyleIdx="7" presStyleCnt="10"/>
      <dgm:spPr/>
      <dgm:t>
        <a:bodyPr/>
        <a:lstStyle/>
        <a:p>
          <a:endParaRPr lang="en-US"/>
        </a:p>
      </dgm:t>
    </dgm:pt>
    <dgm:pt modelId="{03C32C46-3E84-4A68-A110-BF228B1118D1}" type="pres">
      <dgm:prSet presAssocID="{1E0E423D-385F-4171-80FC-F15A37298E0A}" presName="node" presStyleLbl="node1" presStyleIdx="8" presStyleCnt="10">
        <dgm:presLayoutVars>
          <dgm:bulletEnabled val="1"/>
        </dgm:presLayoutVars>
      </dgm:prSet>
      <dgm:spPr/>
      <dgm:t>
        <a:bodyPr/>
        <a:lstStyle/>
        <a:p>
          <a:endParaRPr lang="en-US"/>
        </a:p>
      </dgm:t>
    </dgm:pt>
    <dgm:pt modelId="{FFC88CCA-F765-41E5-8D37-CD29516BBCCC}" type="pres">
      <dgm:prSet presAssocID="{1E0E423D-385F-4171-80FC-F15A37298E0A}" presName="spNode" presStyleCnt="0"/>
      <dgm:spPr/>
      <dgm:t>
        <a:bodyPr/>
        <a:lstStyle/>
        <a:p>
          <a:endParaRPr lang="en-US"/>
        </a:p>
      </dgm:t>
    </dgm:pt>
    <dgm:pt modelId="{D1ADB52F-8B58-4338-823B-79A3A8D51BCD}" type="pres">
      <dgm:prSet presAssocID="{6E2DBFEA-F7D5-451B-8584-C3134A32D4E4}" presName="sibTrans" presStyleLbl="sibTrans1D1" presStyleIdx="8" presStyleCnt="10"/>
      <dgm:spPr/>
      <dgm:t>
        <a:bodyPr/>
        <a:lstStyle/>
        <a:p>
          <a:endParaRPr lang="en-US"/>
        </a:p>
      </dgm:t>
    </dgm:pt>
    <dgm:pt modelId="{D9AE33B0-D956-488B-A07A-C8651376FBCA}" type="pres">
      <dgm:prSet presAssocID="{61A5F584-7B97-4EAB-8085-0FC59DD27394}" presName="node" presStyleLbl="node1" presStyleIdx="9" presStyleCnt="10">
        <dgm:presLayoutVars>
          <dgm:bulletEnabled val="1"/>
        </dgm:presLayoutVars>
      </dgm:prSet>
      <dgm:spPr/>
      <dgm:t>
        <a:bodyPr/>
        <a:lstStyle/>
        <a:p>
          <a:endParaRPr lang="en-US"/>
        </a:p>
      </dgm:t>
    </dgm:pt>
    <dgm:pt modelId="{92B7E72B-6DFC-4399-A784-86C4D866A385}" type="pres">
      <dgm:prSet presAssocID="{61A5F584-7B97-4EAB-8085-0FC59DD27394}" presName="spNode" presStyleCnt="0"/>
      <dgm:spPr/>
      <dgm:t>
        <a:bodyPr/>
        <a:lstStyle/>
        <a:p>
          <a:endParaRPr lang="en-US"/>
        </a:p>
      </dgm:t>
    </dgm:pt>
    <dgm:pt modelId="{3C3E0C29-3C32-47EC-955E-C1C818A172BF}" type="pres">
      <dgm:prSet presAssocID="{F3ABBD51-ABFF-4C46-8001-C0EC814BAF20}" presName="sibTrans" presStyleLbl="sibTrans1D1" presStyleIdx="9" presStyleCnt="10"/>
      <dgm:spPr/>
      <dgm:t>
        <a:bodyPr/>
        <a:lstStyle/>
        <a:p>
          <a:endParaRPr lang="en-US"/>
        </a:p>
      </dgm:t>
    </dgm:pt>
  </dgm:ptLst>
  <dgm:cxnLst>
    <dgm:cxn modelId="{BCD09BC5-170A-4197-8074-3639441896A7}" type="presOf" srcId="{54A7AA01-9F0F-4E2D-81BE-4A4D4E1BF10E}" destId="{6093A986-88CB-4BC2-980A-12AE79D8D76C}" srcOrd="0" destOrd="0" presId="urn:microsoft.com/office/officeart/2005/8/layout/cycle6"/>
    <dgm:cxn modelId="{0E947877-9308-4157-BA6E-77F7F9881731}" srcId="{0966A5CB-1D8A-4BB2-9F99-5F25C89E2371}" destId="{61A5F584-7B97-4EAB-8085-0FC59DD27394}" srcOrd="9" destOrd="0" parTransId="{11798B00-E443-4E57-8093-CBFB0E0F3C4F}" sibTransId="{F3ABBD51-ABFF-4C46-8001-C0EC814BAF20}"/>
    <dgm:cxn modelId="{51265657-9E4C-4AD0-93A2-61FA974A706B}" type="presOf" srcId="{65D1364F-2F7E-40A0-A28D-E2941D23251C}" destId="{9FF7D924-D58E-46C2-855E-42C949CB96BC}" srcOrd="0" destOrd="0" presId="urn:microsoft.com/office/officeart/2005/8/layout/cycle6"/>
    <dgm:cxn modelId="{26A6F193-664D-47F8-9120-B9A498797B19}" type="presOf" srcId="{B4CE9B04-18ED-4D42-B178-CF4093209259}" destId="{504F60E6-DD86-42E1-8D9A-AB1CD4093C8C}" srcOrd="0" destOrd="0" presId="urn:microsoft.com/office/officeart/2005/8/layout/cycle6"/>
    <dgm:cxn modelId="{4E83D617-C327-452C-AB29-EC403CE100A8}" type="presOf" srcId="{6C2F5E77-3A7D-4EC7-8685-18AE5892D2DB}" destId="{B33C41F0-9EFF-484F-B076-15B26A1AA8B7}" srcOrd="0" destOrd="0" presId="urn:microsoft.com/office/officeart/2005/8/layout/cycle6"/>
    <dgm:cxn modelId="{7B0F856D-9C0F-482F-9DAA-F964B47AEF1F}" type="presOf" srcId="{D493D73A-B6FE-44CC-AFCD-6C1B48DEC2CE}" destId="{90CB0B6E-F368-41C3-A29D-2B58879B835C}" srcOrd="0" destOrd="0" presId="urn:microsoft.com/office/officeart/2005/8/layout/cycle6"/>
    <dgm:cxn modelId="{04684D44-F836-4B28-A125-4E4024B7E414}" type="presOf" srcId="{FA4C3ED3-A092-4201-8029-E69F1DE88316}" destId="{8FC08025-F08E-4F3A-944D-8A97E467B435}" srcOrd="0" destOrd="0" presId="urn:microsoft.com/office/officeart/2005/8/layout/cycle6"/>
    <dgm:cxn modelId="{E32B31A7-E074-4900-9602-91957DCED649}" type="presOf" srcId="{B06E5F5E-765A-4909-B46C-265D13DAEFB9}" destId="{DA2D9B28-5E95-4DC7-A313-409CB443401A}" srcOrd="0" destOrd="0" presId="urn:microsoft.com/office/officeart/2005/8/layout/cycle6"/>
    <dgm:cxn modelId="{8E6D8550-A11D-45A6-8578-749319F0EEF9}" srcId="{0966A5CB-1D8A-4BB2-9F99-5F25C89E2371}" destId="{94E09A77-F8CF-4914-B1F3-BC2905034294}" srcOrd="7" destOrd="0" parTransId="{7505B73A-D3D1-4450-811F-4F86B8B44DC3}" sibTransId="{69FDAC55-C22D-4185-8DD6-1FBFDEE5EEDE}"/>
    <dgm:cxn modelId="{F0CD5055-A4C3-4390-8EBF-473CD124AC64}" type="presOf" srcId="{1E0E423D-385F-4171-80FC-F15A37298E0A}" destId="{03C32C46-3E84-4A68-A110-BF228B1118D1}" srcOrd="0" destOrd="0" presId="urn:microsoft.com/office/officeart/2005/8/layout/cycle6"/>
    <dgm:cxn modelId="{606376EC-F80F-4335-9271-387E4D0BC87D}" srcId="{0966A5CB-1D8A-4BB2-9F99-5F25C89E2371}" destId="{DBB70C01-3E35-4491-8E1C-BC4151FE718D}" srcOrd="6" destOrd="0" parTransId="{92776942-7F28-4BF3-86CB-E36242B529A9}" sibTransId="{A66ABA99-4054-490E-8925-81A1D7DFE299}"/>
    <dgm:cxn modelId="{DBF6A673-1363-4509-9D97-DADC84126449}" type="presOf" srcId="{69FDAC55-C22D-4185-8DD6-1FBFDEE5EEDE}" destId="{FA7CFF0F-46EF-4714-BB95-84C0DEF6E903}" srcOrd="0" destOrd="0" presId="urn:microsoft.com/office/officeart/2005/8/layout/cycle6"/>
    <dgm:cxn modelId="{DC7407B8-06C8-4BAF-B423-2966685BC129}" srcId="{0966A5CB-1D8A-4BB2-9F99-5F25C89E2371}" destId="{BA3E791C-B7DE-4CFD-B10D-0F1DF1DC3BDD}" srcOrd="4" destOrd="0" parTransId="{425141A5-E721-4C67-AE8D-2CE3401B7101}" sibTransId="{896F3B76-7707-491F-82A2-7AB03FD1D0E7}"/>
    <dgm:cxn modelId="{59840247-B3E4-418C-BD96-F187DFFA8276}" type="presOf" srcId="{896F3B76-7707-491F-82A2-7AB03FD1D0E7}" destId="{DEBF0E9B-C373-4748-A0AC-5E38A7499BA8}" srcOrd="0" destOrd="0" presId="urn:microsoft.com/office/officeart/2005/8/layout/cycle6"/>
    <dgm:cxn modelId="{6A99C8A5-75E4-414D-BB2A-034F37AE39A5}" type="presOf" srcId="{94E09A77-F8CF-4914-B1F3-BC2905034294}" destId="{35EB75E8-258E-43E6-A534-22F88884D5C5}" srcOrd="0" destOrd="0" presId="urn:microsoft.com/office/officeart/2005/8/layout/cycle6"/>
    <dgm:cxn modelId="{773D37AB-D5F4-4BD5-89AC-2904D2D7A746}" type="presOf" srcId="{0966A5CB-1D8A-4BB2-9F99-5F25C89E2371}" destId="{7F6A4C61-CEEE-41DC-AD78-C16358A15072}" srcOrd="0" destOrd="0" presId="urn:microsoft.com/office/officeart/2005/8/layout/cycle6"/>
    <dgm:cxn modelId="{F8FD6BAF-FBDA-4724-9D13-6FB5283B79AF}" type="presOf" srcId="{BA3E791C-B7DE-4CFD-B10D-0F1DF1DC3BDD}" destId="{EC12EB64-6CA1-43A0-96E9-3CC67CE654E1}" srcOrd="0" destOrd="0" presId="urn:microsoft.com/office/officeart/2005/8/layout/cycle6"/>
    <dgm:cxn modelId="{BF8BC5ED-3780-47F8-9B99-EE2A1663BCDD}" srcId="{0966A5CB-1D8A-4BB2-9F99-5F25C89E2371}" destId="{B4CE9B04-18ED-4D42-B178-CF4093209259}" srcOrd="2" destOrd="0" parTransId="{0A7EA50F-6553-426C-83E2-1E7916D4882B}" sibTransId="{B06E5F5E-765A-4909-B46C-265D13DAEFB9}"/>
    <dgm:cxn modelId="{C40E6B92-B518-4197-AB98-EA3ECE139DBD}" srcId="{0966A5CB-1D8A-4BB2-9F99-5F25C89E2371}" destId="{1E0E423D-385F-4171-80FC-F15A37298E0A}" srcOrd="8" destOrd="0" parTransId="{4D0E8C92-3D6B-4702-B6FA-CFEE19159858}" sibTransId="{6E2DBFEA-F7D5-451B-8584-C3134A32D4E4}"/>
    <dgm:cxn modelId="{1FAFDA87-84D1-4219-A07A-176E762E8DF2}" type="presOf" srcId="{141E0B97-17B9-42A9-8750-33C75372FA6D}" destId="{6AD158EF-889D-4B93-B141-F65A49339E72}" srcOrd="0" destOrd="0" presId="urn:microsoft.com/office/officeart/2005/8/layout/cycle6"/>
    <dgm:cxn modelId="{FFE16222-7B35-481A-9205-6E2F434F0396}" srcId="{0966A5CB-1D8A-4BB2-9F99-5F25C89E2371}" destId="{D493D73A-B6FE-44CC-AFCD-6C1B48DEC2CE}" srcOrd="5" destOrd="0" parTransId="{2B692ADA-D669-4D49-8646-6602EF74DA69}" sibTransId="{54A7AA01-9F0F-4E2D-81BE-4A4D4E1BF10E}"/>
    <dgm:cxn modelId="{61802E53-5C2A-42C6-95C4-435EF791D2BA}" type="presOf" srcId="{EE802C1E-2467-4D9D-B37E-B0B1CE2984D2}" destId="{45AC8F76-8111-4EC7-8035-9C815B50A804}" srcOrd="0" destOrd="0" presId="urn:microsoft.com/office/officeart/2005/8/layout/cycle6"/>
    <dgm:cxn modelId="{5469DBD4-7F6F-4222-84C7-F2853825BFC9}" type="presOf" srcId="{6E2DBFEA-F7D5-451B-8584-C3134A32D4E4}" destId="{D1ADB52F-8B58-4338-823B-79A3A8D51BCD}" srcOrd="0" destOrd="0" presId="urn:microsoft.com/office/officeart/2005/8/layout/cycle6"/>
    <dgm:cxn modelId="{F706B9BA-139C-4293-9E16-8FC8D760B290}" srcId="{0966A5CB-1D8A-4BB2-9F99-5F25C89E2371}" destId="{D5C5160C-6FA1-4D27-899A-52D0099C7A23}" srcOrd="0" destOrd="0" parTransId="{FF3CAF40-3D6C-45E7-A327-DB15987FC089}" sibTransId="{65D1364F-2F7E-40A0-A28D-E2941D23251C}"/>
    <dgm:cxn modelId="{937372C5-5D30-4667-AD2F-C9B2BE902684}" type="presOf" srcId="{DBB70C01-3E35-4491-8E1C-BC4151FE718D}" destId="{15ECE17E-213D-4360-A68F-3899C00241AB}" srcOrd="0" destOrd="0" presId="urn:microsoft.com/office/officeart/2005/8/layout/cycle6"/>
    <dgm:cxn modelId="{5A95ED65-33DD-485B-8C84-EB759358A048}" type="presOf" srcId="{A66ABA99-4054-490E-8925-81A1D7DFE299}" destId="{FA8BDC48-E2C9-467C-9919-1AEB70F68146}" srcOrd="0" destOrd="0" presId="urn:microsoft.com/office/officeart/2005/8/layout/cycle6"/>
    <dgm:cxn modelId="{AA7DEC7B-DE3C-49C6-97DF-6A8616793F91}" srcId="{0966A5CB-1D8A-4BB2-9F99-5F25C89E2371}" destId="{6C2F5E77-3A7D-4EC7-8685-18AE5892D2DB}" srcOrd="3" destOrd="0" parTransId="{7CFF303B-E79C-4D3F-B20C-C52AAE8DF606}" sibTransId="{FA4C3ED3-A092-4201-8029-E69F1DE88316}"/>
    <dgm:cxn modelId="{A49110DB-47BD-4004-9980-69251EE5673F}" type="presOf" srcId="{D5C5160C-6FA1-4D27-899A-52D0099C7A23}" destId="{ACDD6AB1-A8C5-4FCE-9C75-7194CE13DE35}" srcOrd="0" destOrd="0" presId="urn:microsoft.com/office/officeart/2005/8/layout/cycle6"/>
    <dgm:cxn modelId="{8F023DD8-1619-43A4-BFB4-2CF5879A420A}" type="presOf" srcId="{F3ABBD51-ABFF-4C46-8001-C0EC814BAF20}" destId="{3C3E0C29-3C32-47EC-955E-C1C818A172BF}" srcOrd="0" destOrd="0" presId="urn:microsoft.com/office/officeart/2005/8/layout/cycle6"/>
    <dgm:cxn modelId="{3B6ED096-BA8A-49C8-BB29-DC360AFC0416}" srcId="{0966A5CB-1D8A-4BB2-9F99-5F25C89E2371}" destId="{141E0B97-17B9-42A9-8750-33C75372FA6D}" srcOrd="1" destOrd="0" parTransId="{65AB5ECD-2689-4058-AF2B-2C96F87640CA}" sibTransId="{EE802C1E-2467-4D9D-B37E-B0B1CE2984D2}"/>
    <dgm:cxn modelId="{FE4ABA7A-8773-4CE1-AB23-FA12D7557126}" type="presOf" srcId="{61A5F584-7B97-4EAB-8085-0FC59DD27394}" destId="{D9AE33B0-D956-488B-A07A-C8651376FBCA}" srcOrd="0" destOrd="0" presId="urn:microsoft.com/office/officeart/2005/8/layout/cycle6"/>
    <dgm:cxn modelId="{DD8C78E9-C2F5-49B4-AC2D-0DFB6E431246}" type="presParOf" srcId="{7F6A4C61-CEEE-41DC-AD78-C16358A15072}" destId="{ACDD6AB1-A8C5-4FCE-9C75-7194CE13DE35}" srcOrd="0" destOrd="0" presId="urn:microsoft.com/office/officeart/2005/8/layout/cycle6"/>
    <dgm:cxn modelId="{1C7626F3-1D5C-4F04-8BD7-5540B16C5655}" type="presParOf" srcId="{7F6A4C61-CEEE-41DC-AD78-C16358A15072}" destId="{301275FA-F05F-444C-80AA-E7C959AB6B98}" srcOrd="1" destOrd="0" presId="urn:microsoft.com/office/officeart/2005/8/layout/cycle6"/>
    <dgm:cxn modelId="{C99BA2B3-104C-43D4-837A-E29EE175CE5C}" type="presParOf" srcId="{7F6A4C61-CEEE-41DC-AD78-C16358A15072}" destId="{9FF7D924-D58E-46C2-855E-42C949CB96BC}" srcOrd="2" destOrd="0" presId="urn:microsoft.com/office/officeart/2005/8/layout/cycle6"/>
    <dgm:cxn modelId="{A05FC80E-2B13-46D5-B1D5-086205304CB3}" type="presParOf" srcId="{7F6A4C61-CEEE-41DC-AD78-C16358A15072}" destId="{6AD158EF-889D-4B93-B141-F65A49339E72}" srcOrd="3" destOrd="0" presId="urn:microsoft.com/office/officeart/2005/8/layout/cycle6"/>
    <dgm:cxn modelId="{34F76E23-089C-4D8B-B38B-0D2CD761B757}" type="presParOf" srcId="{7F6A4C61-CEEE-41DC-AD78-C16358A15072}" destId="{9E28BF43-0419-46B2-81D3-8DF2EB534BD8}" srcOrd="4" destOrd="0" presId="urn:microsoft.com/office/officeart/2005/8/layout/cycle6"/>
    <dgm:cxn modelId="{346B06A6-B715-4F1D-A5CF-BC6E1BD0BD1F}" type="presParOf" srcId="{7F6A4C61-CEEE-41DC-AD78-C16358A15072}" destId="{45AC8F76-8111-4EC7-8035-9C815B50A804}" srcOrd="5" destOrd="0" presId="urn:microsoft.com/office/officeart/2005/8/layout/cycle6"/>
    <dgm:cxn modelId="{C6A3166A-BAD3-452D-A52C-C7F708C2C98E}" type="presParOf" srcId="{7F6A4C61-CEEE-41DC-AD78-C16358A15072}" destId="{504F60E6-DD86-42E1-8D9A-AB1CD4093C8C}" srcOrd="6" destOrd="0" presId="urn:microsoft.com/office/officeart/2005/8/layout/cycle6"/>
    <dgm:cxn modelId="{FAD43B41-81DC-4041-A31C-4508AC20EFC1}" type="presParOf" srcId="{7F6A4C61-CEEE-41DC-AD78-C16358A15072}" destId="{7B34D47B-6625-4058-BCA6-EC2B800B0C2B}" srcOrd="7" destOrd="0" presId="urn:microsoft.com/office/officeart/2005/8/layout/cycle6"/>
    <dgm:cxn modelId="{B27D243D-2CF3-4435-B82F-F2EF30BE4C7C}" type="presParOf" srcId="{7F6A4C61-CEEE-41DC-AD78-C16358A15072}" destId="{DA2D9B28-5E95-4DC7-A313-409CB443401A}" srcOrd="8" destOrd="0" presId="urn:microsoft.com/office/officeart/2005/8/layout/cycle6"/>
    <dgm:cxn modelId="{DC34568E-ABCA-4B16-8D2D-9E59A7E98D0F}" type="presParOf" srcId="{7F6A4C61-CEEE-41DC-AD78-C16358A15072}" destId="{B33C41F0-9EFF-484F-B076-15B26A1AA8B7}" srcOrd="9" destOrd="0" presId="urn:microsoft.com/office/officeart/2005/8/layout/cycle6"/>
    <dgm:cxn modelId="{C2D38B61-4416-4855-8E35-A734C762194B}" type="presParOf" srcId="{7F6A4C61-CEEE-41DC-AD78-C16358A15072}" destId="{2DDD6E2B-D8C9-4E0C-9E7B-699E1DB8C6E1}" srcOrd="10" destOrd="0" presId="urn:microsoft.com/office/officeart/2005/8/layout/cycle6"/>
    <dgm:cxn modelId="{1086CED8-A3F9-49B4-8DC2-DB7BB75CB291}" type="presParOf" srcId="{7F6A4C61-CEEE-41DC-AD78-C16358A15072}" destId="{8FC08025-F08E-4F3A-944D-8A97E467B435}" srcOrd="11" destOrd="0" presId="urn:microsoft.com/office/officeart/2005/8/layout/cycle6"/>
    <dgm:cxn modelId="{83C19133-E227-4290-80D2-E6BCE204E374}" type="presParOf" srcId="{7F6A4C61-CEEE-41DC-AD78-C16358A15072}" destId="{EC12EB64-6CA1-43A0-96E9-3CC67CE654E1}" srcOrd="12" destOrd="0" presId="urn:microsoft.com/office/officeart/2005/8/layout/cycle6"/>
    <dgm:cxn modelId="{FB6E9D19-2FED-4719-8F8C-896C3ED20CBA}" type="presParOf" srcId="{7F6A4C61-CEEE-41DC-AD78-C16358A15072}" destId="{58718D73-09DC-45CB-A590-FB26C36EC764}" srcOrd="13" destOrd="0" presId="urn:microsoft.com/office/officeart/2005/8/layout/cycle6"/>
    <dgm:cxn modelId="{B41466D0-AE9C-4D3D-A871-319799BB4470}" type="presParOf" srcId="{7F6A4C61-CEEE-41DC-AD78-C16358A15072}" destId="{DEBF0E9B-C373-4748-A0AC-5E38A7499BA8}" srcOrd="14" destOrd="0" presId="urn:microsoft.com/office/officeart/2005/8/layout/cycle6"/>
    <dgm:cxn modelId="{9ADDEF56-BB9D-495A-919B-D6E925B0CD9A}" type="presParOf" srcId="{7F6A4C61-CEEE-41DC-AD78-C16358A15072}" destId="{90CB0B6E-F368-41C3-A29D-2B58879B835C}" srcOrd="15" destOrd="0" presId="urn:microsoft.com/office/officeart/2005/8/layout/cycle6"/>
    <dgm:cxn modelId="{5F4F614A-D915-4241-94D2-925CF9B9727B}" type="presParOf" srcId="{7F6A4C61-CEEE-41DC-AD78-C16358A15072}" destId="{116623E2-B05B-4840-89B6-CA8B792796F8}" srcOrd="16" destOrd="0" presId="urn:microsoft.com/office/officeart/2005/8/layout/cycle6"/>
    <dgm:cxn modelId="{1D05140F-2D94-4E88-BF88-1B6816EB86B1}" type="presParOf" srcId="{7F6A4C61-CEEE-41DC-AD78-C16358A15072}" destId="{6093A986-88CB-4BC2-980A-12AE79D8D76C}" srcOrd="17" destOrd="0" presId="urn:microsoft.com/office/officeart/2005/8/layout/cycle6"/>
    <dgm:cxn modelId="{860960C3-5000-4027-8110-30E7C791A7D4}" type="presParOf" srcId="{7F6A4C61-CEEE-41DC-AD78-C16358A15072}" destId="{15ECE17E-213D-4360-A68F-3899C00241AB}" srcOrd="18" destOrd="0" presId="urn:microsoft.com/office/officeart/2005/8/layout/cycle6"/>
    <dgm:cxn modelId="{414193EA-774A-41DC-9642-741707D7E4A5}" type="presParOf" srcId="{7F6A4C61-CEEE-41DC-AD78-C16358A15072}" destId="{0B211DCB-9BE2-4D3E-8422-2D43E833F333}" srcOrd="19" destOrd="0" presId="urn:microsoft.com/office/officeart/2005/8/layout/cycle6"/>
    <dgm:cxn modelId="{0C79E7A8-459F-4C6E-A566-B1CAAFCF03FD}" type="presParOf" srcId="{7F6A4C61-CEEE-41DC-AD78-C16358A15072}" destId="{FA8BDC48-E2C9-467C-9919-1AEB70F68146}" srcOrd="20" destOrd="0" presId="urn:microsoft.com/office/officeart/2005/8/layout/cycle6"/>
    <dgm:cxn modelId="{EB74601D-FD8A-4C56-B081-4EBF9FA445A5}" type="presParOf" srcId="{7F6A4C61-CEEE-41DC-AD78-C16358A15072}" destId="{35EB75E8-258E-43E6-A534-22F88884D5C5}" srcOrd="21" destOrd="0" presId="urn:microsoft.com/office/officeart/2005/8/layout/cycle6"/>
    <dgm:cxn modelId="{93101220-4F79-4AD9-84E1-7D179CEEE867}" type="presParOf" srcId="{7F6A4C61-CEEE-41DC-AD78-C16358A15072}" destId="{986D12AD-CD53-444A-8B6A-DDFD5F78F952}" srcOrd="22" destOrd="0" presId="urn:microsoft.com/office/officeart/2005/8/layout/cycle6"/>
    <dgm:cxn modelId="{1EBF7F9D-7CFB-4F12-9A5D-FB266D6A18DB}" type="presParOf" srcId="{7F6A4C61-CEEE-41DC-AD78-C16358A15072}" destId="{FA7CFF0F-46EF-4714-BB95-84C0DEF6E903}" srcOrd="23" destOrd="0" presId="urn:microsoft.com/office/officeart/2005/8/layout/cycle6"/>
    <dgm:cxn modelId="{63BA1EFB-7BD5-44FB-B804-9D1DBF8CE93E}" type="presParOf" srcId="{7F6A4C61-CEEE-41DC-AD78-C16358A15072}" destId="{03C32C46-3E84-4A68-A110-BF228B1118D1}" srcOrd="24" destOrd="0" presId="urn:microsoft.com/office/officeart/2005/8/layout/cycle6"/>
    <dgm:cxn modelId="{2DAD7805-F580-4CCA-8CE0-58EF65220F61}" type="presParOf" srcId="{7F6A4C61-CEEE-41DC-AD78-C16358A15072}" destId="{FFC88CCA-F765-41E5-8D37-CD29516BBCCC}" srcOrd="25" destOrd="0" presId="urn:microsoft.com/office/officeart/2005/8/layout/cycle6"/>
    <dgm:cxn modelId="{1529B261-D3B6-4B88-A56C-7794B29D6F58}" type="presParOf" srcId="{7F6A4C61-CEEE-41DC-AD78-C16358A15072}" destId="{D1ADB52F-8B58-4338-823B-79A3A8D51BCD}" srcOrd="26" destOrd="0" presId="urn:microsoft.com/office/officeart/2005/8/layout/cycle6"/>
    <dgm:cxn modelId="{52056E51-2ECD-46C7-AC42-64F759413FE2}" type="presParOf" srcId="{7F6A4C61-CEEE-41DC-AD78-C16358A15072}" destId="{D9AE33B0-D956-488B-A07A-C8651376FBCA}" srcOrd="27" destOrd="0" presId="urn:microsoft.com/office/officeart/2005/8/layout/cycle6"/>
    <dgm:cxn modelId="{2A11FAF4-1D41-4DF8-9B71-DBD428024459}" type="presParOf" srcId="{7F6A4C61-CEEE-41DC-AD78-C16358A15072}" destId="{92B7E72B-6DFC-4399-A784-86C4D866A385}" srcOrd="28" destOrd="0" presId="urn:microsoft.com/office/officeart/2005/8/layout/cycle6"/>
    <dgm:cxn modelId="{31B78172-0EFA-4D41-B4E3-66E4C9DA8348}" type="presParOf" srcId="{7F6A4C61-CEEE-41DC-AD78-C16358A15072}" destId="{3C3E0C29-3C32-47EC-955E-C1C818A172BF}" srcOrd="29"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15D998-4B3E-45FB-938F-120148C21261}" type="doc">
      <dgm:prSet loTypeId="urn:microsoft.com/office/officeart/2005/8/layout/cycle5" loCatId="cycle" qsTypeId="urn:microsoft.com/office/officeart/2005/8/quickstyle/simple1" qsCatId="simple" csTypeId="urn:microsoft.com/office/officeart/2005/8/colors/accent3_4" csCatId="accent3" phldr="1"/>
      <dgm:spPr/>
      <dgm:t>
        <a:bodyPr/>
        <a:lstStyle/>
        <a:p>
          <a:endParaRPr lang="en-US"/>
        </a:p>
      </dgm:t>
    </dgm:pt>
    <dgm:pt modelId="{5701839D-5AC1-44B2-9FF6-385CA7537B39}">
      <dgm:prSet phldrT="[Text]"/>
      <dgm:spPr/>
      <dgm:t>
        <a:bodyPr/>
        <a:lstStyle/>
        <a:p>
          <a:r>
            <a:rPr lang="en-US" dirty="0" smtClean="0"/>
            <a:t>Design</a:t>
          </a:r>
          <a:endParaRPr lang="en-US"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A8BDB877-3EA8-4E6A-A775-8F4A64834AEA}" type="parTrans" cxnId="{A416D466-F072-41A3-B3B5-AC4EB6BD1925}">
      <dgm:prSet/>
      <dgm:spPr/>
      <dgm:t>
        <a:bodyPr/>
        <a:lstStyle/>
        <a:p>
          <a:endParaRPr lang="en-US"/>
        </a:p>
      </dgm:t>
    </dgm:pt>
    <dgm:pt modelId="{78159BD8-02E1-49EA-9DC4-E72C7E0C827B}" type="sibTrans" cxnId="{A416D466-F072-41A3-B3B5-AC4EB6BD1925}">
      <dgm:prSet/>
      <dgm:spPr/>
      <dgm:t>
        <a:bodyPr/>
        <a:lstStyle/>
        <a:p>
          <a:endParaRPr lang="en-US"/>
        </a:p>
      </dgm:t>
    </dgm:pt>
    <dgm:pt modelId="{234D1192-498B-4DD6-9929-8BA9A9307113}">
      <dgm:prSet phldrT="[Text]"/>
      <dgm:spPr/>
      <dgm:t>
        <a:bodyPr/>
        <a:lstStyle/>
        <a:p>
          <a:r>
            <a:rPr lang="en-US" dirty="0" smtClean="0"/>
            <a:t>Collect</a:t>
          </a:r>
          <a:endParaRPr lang="en-US"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F08D9823-B7B5-4C11-BD13-3E174BFBCEF3}" type="parTrans" cxnId="{24DE63C6-04F6-423E-ABBE-9D1CEABF268A}">
      <dgm:prSet/>
      <dgm:spPr/>
      <dgm:t>
        <a:bodyPr/>
        <a:lstStyle/>
        <a:p>
          <a:endParaRPr lang="en-US"/>
        </a:p>
      </dgm:t>
    </dgm:pt>
    <dgm:pt modelId="{C239320B-4098-45CC-96BD-DBD5D6E1960E}" type="sibTrans" cxnId="{24DE63C6-04F6-423E-ABBE-9D1CEABF268A}">
      <dgm:prSet/>
      <dgm:spPr/>
      <dgm:t>
        <a:bodyPr/>
        <a:lstStyle/>
        <a:p>
          <a:endParaRPr lang="en-US"/>
        </a:p>
      </dgm:t>
    </dgm:pt>
    <dgm:pt modelId="{53887B6C-F98B-4D13-90F0-8E2276BB53A5}">
      <dgm:prSet phldrT="[Text]"/>
      <dgm:spPr/>
      <dgm:t>
        <a:bodyPr/>
        <a:lstStyle/>
        <a:p>
          <a:r>
            <a:rPr lang="en-US" dirty="0" smtClean="0"/>
            <a:t>Process</a:t>
          </a:r>
          <a:endParaRPr lang="en-US"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C613DF1-4B85-4599-8B34-23A3FCA13A53}" type="parTrans" cxnId="{9B80157A-3989-4FC3-AC86-D11DEB7F06FA}">
      <dgm:prSet/>
      <dgm:spPr/>
      <dgm:t>
        <a:bodyPr/>
        <a:lstStyle/>
        <a:p>
          <a:endParaRPr lang="en-US"/>
        </a:p>
      </dgm:t>
    </dgm:pt>
    <dgm:pt modelId="{35DF7A4F-8703-4F78-95AC-49A7824A3277}" type="sibTrans" cxnId="{9B80157A-3989-4FC3-AC86-D11DEB7F06FA}">
      <dgm:prSet/>
      <dgm:spPr/>
      <dgm:t>
        <a:bodyPr/>
        <a:lstStyle/>
        <a:p>
          <a:endParaRPr lang="en-US"/>
        </a:p>
      </dgm:t>
    </dgm:pt>
    <dgm:pt modelId="{B0B49B8A-F040-432E-8D7D-538D4670217B}">
      <dgm:prSet phldrT="[Text]"/>
      <dgm:spPr/>
      <dgm:t>
        <a:bodyPr/>
        <a:lstStyle/>
        <a:p>
          <a:r>
            <a:rPr lang="en-US" dirty="0" smtClean="0"/>
            <a:t>Store</a:t>
          </a:r>
          <a:endParaRPr lang="en-US"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DF9BB05-89FC-4389-B765-C9A48BF6BB9F}" type="parTrans" cxnId="{5FD76610-8FCE-4FE7-86CC-D82407C3ED9F}">
      <dgm:prSet/>
      <dgm:spPr/>
      <dgm:t>
        <a:bodyPr/>
        <a:lstStyle/>
        <a:p>
          <a:endParaRPr lang="en-US"/>
        </a:p>
      </dgm:t>
    </dgm:pt>
    <dgm:pt modelId="{3A148130-D8BC-4862-80C9-109E12FFEDAE}" type="sibTrans" cxnId="{5FD76610-8FCE-4FE7-86CC-D82407C3ED9F}">
      <dgm:prSet/>
      <dgm:spPr/>
      <dgm:t>
        <a:bodyPr/>
        <a:lstStyle/>
        <a:p>
          <a:endParaRPr lang="en-US"/>
        </a:p>
      </dgm:t>
    </dgm:pt>
    <dgm:pt modelId="{69C31981-DF5D-425B-8AD0-32368605739B}">
      <dgm:prSet phldrT="[Text]"/>
      <dgm:spPr/>
      <dgm:t>
        <a:bodyPr/>
        <a:lstStyle/>
        <a:p>
          <a:r>
            <a:rPr lang="en-US" dirty="0" smtClean="0"/>
            <a:t>Share</a:t>
          </a:r>
          <a:endParaRPr lang="en-US"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62573636-A031-4CB4-9A77-F1DC5B98081A}" type="parTrans" cxnId="{B2B7ECFE-D525-4398-9B24-A62B95D7B224}">
      <dgm:prSet/>
      <dgm:spPr/>
      <dgm:t>
        <a:bodyPr/>
        <a:lstStyle/>
        <a:p>
          <a:endParaRPr lang="en-US"/>
        </a:p>
      </dgm:t>
    </dgm:pt>
    <dgm:pt modelId="{C301A8E1-AEA5-4C12-994C-AD709B2E8C30}" type="sibTrans" cxnId="{B2B7ECFE-D525-4398-9B24-A62B95D7B224}">
      <dgm:prSet/>
      <dgm:spPr/>
      <dgm:t>
        <a:bodyPr/>
        <a:lstStyle/>
        <a:p>
          <a:endParaRPr lang="en-US"/>
        </a:p>
      </dgm:t>
    </dgm:pt>
    <dgm:pt modelId="{E1F78347-B417-4DA6-8159-56780D9BDC06}">
      <dgm:prSet phldrT="[Text]"/>
      <dgm:spPr/>
      <dgm:t>
        <a:bodyPr/>
        <a:lstStyle/>
        <a:p>
          <a:r>
            <a:rPr lang="en-US" dirty="0" smtClean="0"/>
            <a:t>Use</a:t>
          </a:r>
          <a:endParaRPr lang="en-US"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34C7B9C-8E99-4592-9BAC-F92D9E9E752A}" type="parTrans" cxnId="{233BDA8E-998B-413B-ADAA-D733B41592F4}">
      <dgm:prSet/>
      <dgm:spPr/>
      <dgm:t>
        <a:bodyPr/>
        <a:lstStyle/>
        <a:p>
          <a:endParaRPr lang="en-US"/>
        </a:p>
      </dgm:t>
    </dgm:pt>
    <dgm:pt modelId="{AB947724-CA84-4C9A-87F0-846053ABBE73}" type="sibTrans" cxnId="{233BDA8E-998B-413B-ADAA-D733B41592F4}">
      <dgm:prSet/>
      <dgm:spPr/>
      <dgm:t>
        <a:bodyPr/>
        <a:lstStyle/>
        <a:p>
          <a:endParaRPr lang="en-US"/>
        </a:p>
      </dgm:t>
    </dgm:pt>
    <dgm:pt modelId="{58586684-2B70-49C9-ACB2-58D2B8015084}">
      <dgm:prSet phldrT="[Text]"/>
      <dgm:spPr/>
      <dgm:t>
        <a:bodyPr/>
        <a:lstStyle/>
        <a:p>
          <a:r>
            <a:rPr lang="en-US" dirty="0" smtClean="0"/>
            <a:t>Retain</a:t>
          </a:r>
          <a:endParaRPr lang="en-US"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2ABEB5A7-11E8-4976-BC8E-3F9FE7EA2D83}" type="parTrans" cxnId="{FC47CE9A-5F58-4A32-A5FE-75C22C82ADFD}">
      <dgm:prSet/>
      <dgm:spPr/>
      <dgm:t>
        <a:bodyPr/>
        <a:lstStyle/>
        <a:p>
          <a:endParaRPr lang="en-US"/>
        </a:p>
      </dgm:t>
    </dgm:pt>
    <dgm:pt modelId="{C89AE948-58EC-4AF2-B4B5-1C2350B9AA55}" type="sibTrans" cxnId="{FC47CE9A-5F58-4A32-A5FE-75C22C82ADFD}">
      <dgm:prSet/>
      <dgm:spPr/>
      <dgm:t>
        <a:bodyPr/>
        <a:lstStyle/>
        <a:p>
          <a:endParaRPr lang="en-US"/>
        </a:p>
      </dgm:t>
    </dgm:pt>
    <dgm:pt modelId="{583B9FF7-96CE-41E9-9345-2374CA2A31A9}">
      <dgm:prSet phldrT="[Text]"/>
      <dgm:spPr/>
      <dgm:t>
        <a:bodyPr/>
        <a:lstStyle/>
        <a:p>
          <a:r>
            <a:rPr lang="en-US" dirty="0" smtClean="0"/>
            <a:t>Delete</a:t>
          </a:r>
          <a:endParaRPr lang="en-US"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AED4E990-530C-4E2A-973F-E5D549296CEF}" type="parTrans" cxnId="{6E612759-4CDA-4855-98AC-BB31A084BB21}">
      <dgm:prSet/>
      <dgm:spPr/>
      <dgm:t>
        <a:bodyPr/>
        <a:lstStyle/>
        <a:p>
          <a:endParaRPr lang="en-US"/>
        </a:p>
      </dgm:t>
    </dgm:pt>
    <dgm:pt modelId="{33892E69-7142-4B8F-B2BE-0EED1CBC9C42}" type="sibTrans" cxnId="{6E612759-4CDA-4855-98AC-BB31A084BB21}">
      <dgm:prSet/>
      <dgm:spPr/>
      <dgm:t>
        <a:bodyPr/>
        <a:lstStyle/>
        <a:p>
          <a:endParaRPr lang="en-US"/>
        </a:p>
      </dgm:t>
    </dgm:pt>
    <dgm:pt modelId="{BA85C946-D122-4274-89ED-B4CFC92B0D25}" type="pres">
      <dgm:prSet presAssocID="{1215D998-4B3E-45FB-938F-120148C21261}" presName="cycle" presStyleCnt="0">
        <dgm:presLayoutVars>
          <dgm:dir/>
          <dgm:resizeHandles val="exact"/>
        </dgm:presLayoutVars>
      </dgm:prSet>
      <dgm:spPr/>
      <dgm:t>
        <a:bodyPr/>
        <a:lstStyle/>
        <a:p>
          <a:endParaRPr lang="en-US"/>
        </a:p>
      </dgm:t>
    </dgm:pt>
    <dgm:pt modelId="{6EDD4AB3-F568-46AB-8F88-3261DE561139}" type="pres">
      <dgm:prSet presAssocID="{5701839D-5AC1-44B2-9FF6-385CA7537B39}" presName="node" presStyleLbl="node1" presStyleIdx="0" presStyleCnt="8">
        <dgm:presLayoutVars>
          <dgm:bulletEnabled val="1"/>
        </dgm:presLayoutVars>
      </dgm:prSet>
      <dgm:spPr/>
      <dgm:t>
        <a:bodyPr/>
        <a:lstStyle/>
        <a:p>
          <a:endParaRPr lang="en-US"/>
        </a:p>
      </dgm:t>
    </dgm:pt>
    <dgm:pt modelId="{3EE987F3-0B94-4AC0-8EF1-CE94E4D3DE74}" type="pres">
      <dgm:prSet presAssocID="{5701839D-5AC1-44B2-9FF6-385CA7537B39}" presName="spNode" presStyleCnt="0"/>
      <dgm:spPr/>
      <dgm:t>
        <a:bodyPr/>
        <a:lstStyle/>
        <a:p>
          <a:endParaRPr lang="en-US"/>
        </a:p>
      </dgm:t>
    </dgm:pt>
    <dgm:pt modelId="{A8487710-F56A-4786-A42C-F73DCB88780C}" type="pres">
      <dgm:prSet presAssocID="{78159BD8-02E1-49EA-9DC4-E72C7E0C827B}" presName="sibTrans" presStyleLbl="sibTrans1D1" presStyleIdx="0" presStyleCnt="8"/>
      <dgm:spPr/>
      <dgm:t>
        <a:bodyPr/>
        <a:lstStyle/>
        <a:p>
          <a:endParaRPr lang="en-US"/>
        </a:p>
      </dgm:t>
    </dgm:pt>
    <dgm:pt modelId="{A2919CE5-4015-4152-B22B-31DE62F58503}" type="pres">
      <dgm:prSet presAssocID="{234D1192-498B-4DD6-9929-8BA9A9307113}" presName="node" presStyleLbl="node1" presStyleIdx="1" presStyleCnt="8">
        <dgm:presLayoutVars>
          <dgm:bulletEnabled val="1"/>
        </dgm:presLayoutVars>
      </dgm:prSet>
      <dgm:spPr/>
      <dgm:t>
        <a:bodyPr/>
        <a:lstStyle/>
        <a:p>
          <a:endParaRPr lang="en-US"/>
        </a:p>
      </dgm:t>
    </dgm:pt>
    <dgm:pt modelId="{02530410-6009-4C20-9AC3-89FF1CC41DB0}" type="pres">
      <dgm:prSet presAssocID="{234D1192-498B-4DD6-9929-8BA9A9307113}" presName="spNode" presStyleCnt="0"/>
      <dgm:spPr/>
      <dgm:t>
        <a:bodyPr/>
        <a:lstStyle/>
        <a:p>
          <a:endParaRPr lang="en-US"/>
        </a:p>
      </dgm:t>
    </dgm:pt>
    <dgm:pt modelId="{DB48B2F4-826E-46D8-BF51-B3B80D156E79}" type="pres">
      <dgm:prSet presAssocID="{C239320B-4098-45CC-96BD-DBD5D6E1960E}" presName="sibTrans" presStyleLbl="sibTrans1D1" presStyleIdx="1" presStyleCnt="8"/>
      <dgm:spPr/>
      <dgm:t>
        <a:bodyPr/>
        <a:lstStyle/>
        <a:p>
          <a:endParaRPr lang="en-US"/>
        </a:p>
      </dgm:t>
    </dgm:pt>
    <dgm:pt modelId="{AB64DE42-2145-40C3-8B1D-80F6065DBC32}" type="pres">
      <dgm:prSet presAssocID="{53887B6C-F98B-4D13-90F0-8E2276BB53A5}" presName="node" presStyleLbl="node1" presStyleIdx="2" presStyleCnt="8">
        <dgm:presLayoutVars>
          <dgm:bulletEnabled val="1"/>
        </dgm:presLayoutVars>
      </dgm:prSet>
      <dgm:spPr/>
      <dgm:t>
        <a:bodyPr/>
        <a:lstStyle/>
        <a:p>
          <a:endParaRPr lang="en-US"/>
        </a:p>
      </dgm:t>
    </dgm:pt>
    <dgm:pt modelId="{5834D0B0-6F04-47DE-A9CE-B15D1F8A9831}" type="pres">
      <dgm:prSet presAssocID="{53887B6C-F98B-4D13-90F0-8E2276BB53A5}" presName="spNode" presStyleCnt="0"/>
      <dgm:spPr/>
      <dgm:t>
        <a:bodyPr/>
        <a:lstStyle/>
        <a:p>
          <a:endParaRPr lang="en-US"/>
        </a:p>
      </dgm:t>
    </dgm:pt>
    <dgm:pt modelId="{82CA163D-4E24-4A5C-A397-32A581B17C43}" type="pres">
      <dgm:prSet presAssocID="{35DF7A4F-8703-4F78-95AC-49A7824A3277}" presName="sibTrans" presStyleLbl="sibTrans1D1" presStyleIdx="2" presStyleCnt="8"/>
      <dgm:spPr/>
      <dgm:t>
        <a:bodyPr/>
        <a:lstStyle/>
        <a:p>
          <a:endParaRPr lang="en-US"/>
        </a:p>
      </dgm:t>
    </dgm:pt>
    <dgm:pt modelId="{DC5ABDB8-02A6-4704-876E-BBD4DE1B94A2}" type="pres">
      <dgm:prSet presAssocID="{B0B49B8A-F040-432E-8D7D-538D4670217B}" presName="node" presStyleLbl="node1" presStyleIdx="3" presStyleCnt="8">
        <dgm:presLayoutVars>
          <dgm:bulletEnabled val="1"/>
        </dgm:presLayoutVars>
      </dgm:prSet>
      <dgm:spPr/>
      <dgm:t>
        <a:bodyPr/>
        <a:lstStyle/>
        <a:p>
          <a:endParaRPr lang="en-US"/>
        </a:p>
      </dgm:t>
    </dgm:pt>
    <dgm:pt modelId="{A6CA958C-BE89-48CE-B66C-C2368ECB968A}" type="pres">
      <dgm:prSet presAssocID="{B0B49B8A-F040-432E-8D7D-538D4670217B}" presName="spNode" presStyleCnt="0"/>
      <dgm:spPr/>
      <dgm:t>
        <a:bodyPr/>
        <a:lstStyle/>
        <a:p>
          <a:endParaRPr lang="en-US"/>
        </a:p>
      </dgm:t>
    </dgm:pt>
    <dgm:pt modelId="{D2AE521C-951B-46F4-B7BA-71D6F4BAF468}" type="pres">
      <dgm:prSet presAssocID="{3A148130-D8BC-4862-80C9-109E12FFEDAE}" presName="sibTrans" presStyleLbl="sibTrans1D1" presStyleIdx="3" presStyleCnt="8"/>
      <dgm:spPr/>
      <dgm:t>
        <a:bodyPr/>
        <a:lstStyle/>
        <a:p>
          <a:endParaRPr lang="en-US"/>
        </a:p>
      </dgm:t>
    </dgm:pt>
    <dgm:pt modelId="{9CD8DD71-A99F-43C8-81A2-C52818ED3092}" type="pres">
      <dgm:prSet presAssocID="{69C31981-DF5D-425B-8AD0-32368605739B}" presName="node" presStyleLbl="node1" presStyleIdx="4" presStyleCnt="8">
        <dgm:presLayoutVars>
          <dgm:bulletEnabled val="1"/>
        </dgm:presLayoutVars>
      </dgm:prSet>
      <dgm:spPr/>
      <dgm:t>
        <a:bodyPr/>
        <a:lstStyle/>
        <a:p>
          <a:endParaRPr lang="en-US"/>
        </a:p>
      </dgm:t>
    </dgm:pt>
    <dgm:pt modelId="{B4C177C0-171D-4FFD-803D-25DEAED52CBF}" type="pres">
      <dgm:prSet presAssocID="{69C31981-DF5D-425B-8AD0-32368605739B}" presName="spNode" presStyleCnt="0"/>
      <dgm:spPr/>
      <dgm:t>
        <a:bodyPr/>
        <a:lstStyle/>
        <a:p>
          <a:endParaRPr lang="en-US"/>
        </a:p>
      </dgm:t>
    </dgm:pt>
    <dgm:pt modelId="{16D757C0-79E9-4CE1-9718-A7ED1A0F8670}" type="pres">
      <dgm:prSet presAssocID="{C301A8E1-AEA5-4C12-994C-AD709B2E8C30}" presName="sibTrans" presStyleLbl="sibTrans1D1" presStyleIdx="4" presStyleCnt="8"/>
      <dgm:spPr/>
      <dgm:t>
        <a:bodyPr/>
        <a:lstStyle/>
        <a:p>
          <a:endParaRPr lang="en-US"/>
        </a:p>
      </dgm:t>
    </dgm:pt>
    <dgm:pt modelId="{145F3E6A-5BA6-4F2D-B37F-380959494A93}" type="pres">
      <dgm:prSet presAssocID="{E1F78347-B417-4DA6-8159-56780D9BDC06}" presName="node" presStyleLbl="node1" presStyleIdx="5" presStyleCnt="8">
        <dgm:presLayoutVars>
          <dgm:bulletEnabled val="1"/>
        </dgm:presLayoutVars>
      </dgm:prSet>
      <dgm:spPr/>
      <dgm:t>
        <a:bodyPr/>
        <a:lstStyle/>
        <a:p>
          <a:endParaRPr lang="en-US"/>
        </a:p>
      </dgm:t>
    </dgm:pt>
    <dgm:pt modelId="{0E0B786A-733E-44B4-9301-180081888B16}" type="pres">
      <dgm:prSet presAssocID="{E1F78347-B417-4DA6-8159-56780D9BDC06}" presName="spNode" presStyleCnt="0"/>
      <dgm:spPr/>
      <dgm:t>
        <a:bodyPr/>
        <a:lstStyle/>
        <a:p>
          <a:endParaRPr lang="en-US"/>
        </a:p>
      </dgm:t>
    </dgm:pt>
    <dgm:pt modelId="{F9EA3196-AB6C-431C-B90E-0D1E317B594C}" type="pres">
      <dgm:prSet presAssocID="{AB947724-CA84-4C9A-87F0-846053ABBE73}" presName="sibTrans" presStyleLbl="sibTrans1D1" presStyleIdx="5" presStyleCnt="8"/>
      <dgm:spPr/>
      <dgm:t>
        <a:bodyPr/>
        <a:lstStyle/>
        <a:p>
          <a:endParaRPr lang="en-US"/>
        </a:p>
      </dgm:t>
    </dgm:pt>
    <dgm:pt modelId="{8DB8FA3F-CF75-4B13-BACF-843150EFA034}" type="pres">
      <dgm:prSet presAssocID="{58586684-2B70-49C9-ACB2-58D2B8015084}" presName="node" presStyleLbl="node1" presStyleIdx="6" presStyleCnt="8">
        <dgm:presLayoutVars>
          <dgm:bulletEnabled val="1"/>
        </dgm:presLayoutVars>
      </dgm:prSet>
      <dgm:spPr/>
      <dgm:t>
        <a:bodyPr/>
        <a:lstStyle/>
        <a:p>
          <a:endParaRPr lang="en-US"/>
        </a:p>
      </dgm:t>
    </dgm:pt>
    <dgm:pt modelId="{6E1E8153-B61D-47E5-8AC1-3676F50B6680}" type="pres">
      <dgm:prSet presAssocID="{58586684-2B70-49C9-ACB2-58D2B8015084}" presName="spNode" presStyleCnt="0"/>
      <dgm:spPr/>
      <dgm:t>
        <a:bodyPr/>
        <a:lstStyle/>
        <a:p>
          <a:endParaRPr lang="en-US"/>
        </a:p>
      </dgm:t>
    </dgm:pt>
    <dgm:pt modelId="{1E355003-7E25-46E8-8622-E85DB1DE57E3}" type="pres">
      <dgm:prSet presAssocID="{C89AE948-58EC-4AF2-B4B5-1C2350B9AA55}" presName="sibTrans" presStyleLbl="sibTrans1D1" presStyleIdx="6" presStyleCnt="8"/>
      <dgm:spPr/>
      <dgm:t>
        <a:bodyPr/>
        <a:lstStyle/>
        <a:p>
          <a:endParaRPr lang="en-US"/>
        </a:p>
      </dgm:t>
    </dgm:pt>
    <dgm:pt modelId="{F0B91120-96CD-4220-9273-3408C1BDA9BB}" type="pres">
      <dgm:prSet presAssocID="{583B9FF7-96CE-41E9-9345-2374CA2A31A9}" presName="node" presStyleLbl="node1" presStyleIdx="7" presStyleCnt="8">
        <dgm:presLayoutVars>
          <dgm:bulletEnabled val="1"/>
        </dgm:presLayoutVars>
      </dgm:prSet>
      <dgm:spPr/>
      <dgm:t>
        <a:bodyPr/>
        <a:lstStyle/>
        <a:p>
          <a:endParaRPr lang="en-US"/>
        </a:p>
      </dgm:t>
    </dgm:pt>
    <dgm:pt modelId="{1B5C4F64-18D4-44BF-A570-91665A2E0F83}" type="pres">
      <dgm:prSet presAssocID="{583B9FF7-96CE-41E9-9345-2374CA2A31A9}" presName="spNode" presStyleCnt="0"/>
      <dgm:spPr/>
      <dgm:t>
        <a:bodyPr/>
        <a:lstStyle/>
        <a:p>
          <a:endParaRPr lang="en-US"/>
        </a:p>
      </dgm:t>
    </dgm:pt>
    <dgm:pt modelId="{238553BB-5BEC-46E4-A2BD-BDB4C1359622}" type="pres">
      <dgm:prSet presAssocID="{33892E69-7142-4B8F-B2BE-0EED1CBC9C42}" presName="sibTrans" presStyleLbl="sibTrans1D1" presStyleIdx="7" presStyleCnt="8"/>
      <dgm:spPr/>
      <dgm:t>
        <a:bodyPr/>
        <a:lstStyle/>
        <a:p>
          <a:endParaRPr lang="en-US"/>
        </a:p>
      </dgm:t>
    </dgm:pt>
  </dgm:ptLst>
  <dgm:cxnLst>
    <dgm:cxn modelId="{1EC12896-B901-4D76-A1EE-FBA4117B95B5}" type="presOf" srcId="{E1F78347-B417-4DA6-8159-56780D9BDC06}" destId="{145F3E6A-5BA6-4F2D-B37F-380959494A93}" srcOrd="0" destOrd="0" presId="urn:microsoft.com/office/officeart/2005/8/layout/cycle5"/>
    <dgm:cxn modelId="{CE4DE463-247F-4793-8445-77CEFC5BC880}" type="presOf" srcId="{58586684-2B70-49C9-ACB2-58D2B8015084}" destId="{8DB8FA3F-CF75-4B13-BACF-843150EFA034}" srcOrd="0" destOrd="0" presId="urn:microsoft.com/office/officeart/2005/8/layout/cycle5"/>
    <dgm:cxn modelId="{233BDA8E-998B-413B-ADAA-D733B41592F4}" srcId="{1215D998-4B3E-45FB-938F-120148C21261}" destId="{E1F78347-B417-4DA6-8159-56780D9BDC06}" srcOrd="5" destOrd="0" parTransId="{034C7B9C-8E99-4592-9BAC-F92D9E9E752A}" sibTransId="{AB947724-CA84-4C9A-87F0-846053ABBE73}"/>
    <dgm:cxn modelId="{E574A43C-2D68-4E6E-A3F6-4573EFC223DF}" type="presOf" srcId="{35DF7A4F-8703-4F78-95AC-49A7824A3277}" destId="{82CA163D-4E24-4A5C-A397-32A581B17C43}" srcOrd="0" destOrd="0" presId="urn:microsoft.com/office/officeart/2005/8/layout/cycle5"/>
    <dgm:cxn modelId="{736D1427-BA37-4697-9DB2-BF3ED4C9BAAC}" type="presOf" srcId="{33892E69-7142-4B8F-B2BE-0EED1CBC9C42}" destId="{238553BB-5BEC-46E4-A2BD-BDB4C1359622}" srcOrd="0" destOrd="0" presId="urn:microsoft.com/office/officeart/2005/8/layout/cycle5"/>
    <dgm:cxn modelId="{57354E30-2533-4ADD-954D-7D07F5A0BAF6}" type="presOf" srcId="{5701839D-5AC1-44B2-9FF6-385CA7537B39}" destId="{6EDD4AB3-F568-46AB-8F88-3261DE561139}" srcOrd="0" destOrd="0" presId="urn:microsoft.com/office/officeart/2005/8/layout/cycle5"/>
    <dgm:cxn modelId="{F2CD1F97-30DF-4BE5-AD32-0E9DA77B221B}" type="presOf" srcId="{78159BD8-02E1-49EA-9DC4-E72C7E0C827B}" destId="{A8487710-F56A-4786-A42C-F73DCB88780C}" srcOrd="0" destOrd="0" presId="urn:microsoft.com/office/officeart/2005/8/layout/cycle5"/>
    <dgm:cxn modelId="{81EA6657-86E0-48C9-B9AD-758BA4D65A63}" type="presOf" srcId="{3A148130-D8BC-4862-80C9-109E12FFEDAE}" destId="{D2AE521C-951B-46F4-B7BA-71D6F4BAF468}" srcOrd="0" destOrd="0" presId="urn:microsoft.com/office/officeart/2005/8/layout/cycle5"/>
    <dgm:cxn modelId="{4C18CBA6-4650-4373-90B3-68DF0F25B556}" type="presOf" srcId="{234D1192-498B-4DD6-9929-8BA9A9307113}" destId="{A2919CE5-4015-4152-B22B-31DE62F58503}" srcOrd="0" destOrd="0" presId="urn:microsoft.com/office/officeart/2005/8/layout/cycle5"/>
    <dgm:cxn modelId="{9B80157A-3989-4FC3-AC86-D11DEB7F06FA}" srcId="{1215D998-4B3E-45FB-938F-120148C21261}" destId="{53887B6C-F98B-4D13-90F0-8E2276BB53A5}" srcOrd="2" destOrd="0" parTransId="{CC613DF1-4B85-4599-8B34-23A3FCA13A53}" sibTransId="{35DF7A4F-8703-4F78-95AC-49A7824A3277}"/>
    <dgm:cxn modelId="{24DE63C6-04F6-423E-ABBE-9D1CEABF268A}" srcId="{1215D998-4B3E-45FB-938F-120148C21261}" destId="{234D1192-498B-4DD6-9929-8BA9A9307113}" srcOrd="1" destOrd="0" parTransId="{F08D9823-B7B5-4C11-BD13-3E174BFBCEF3}" sibTransId="{C239320B-4098-45CC-96BD-DBD5D6E1960E}"/>
    <dgm:cxn modelId="{4F45D815-1813-436F-9FFF-62875805FB8A}" type="presOf" srcId="{69C31981-DF5D-425B-8AD0-32368605739B}" destId="{9CD8DD71-A99F-43C8-81A2-C52818ED3092}" srcOrd="0" destOrd="0" presId="urn:microsoft.com/office/officeart/2005/8/layout/cycle5"/>
    <dgm:cxn modelId="{7856F4E2-0BED-4AB7-9828-ADB00C2186AF}" type="presOf" srcId="{1215D998-4B3E-45FB-938F-120148C21261}" destId="{BA85C946-D122-4274-89ED-B4CFC92B0D25}" srcOrd="0" destOrd="0" presId="urn:microsoft.com/office/officeart/2005/8/layout/cycle5"/>
    <dgm:cxn modelId="{5B06FFFF-CF03-45AD-BE55-325077227751}" type="presOf" srcId="{53887B6C-F98B-4D13-90F0-8E2276BB53A5}" destId="{AB64DE42-2145-40C3-8B1D-80F6065DBC32}" srcOrd="0" destOrd="0" presId="urn:microsoft.com/office/officeart/2005/8/layout/cycle5"/>
    <dgm:cxn modelId="{B2B7ECFE-D525-4398-9B24-A62B95D7B224}" srcId="{1215D998-4B3E-45FB-938F-120148C21261}" destId="{69C31981-DF5D-425B-8AD0-32368605739B}" srcOrd="4" destOrd="0" parTransId="{62573636-A031-4CB4-9A77-F1DC5B98081A}" sibTransId="{C301A8E1-AEA5-4C12-994C-AD709B2E8C30}"/>
    <dgm:cxn modelId="{77C75F6B-A615-4408-9671-C2A5E09C4FD0}" type="presOf" srcId="{AB947724-CA84-4C9A-87F0-846053ABBE73}" destId="{F9EA3196-AB6C-431C-B90E-0D1E317B594C}" srcOrd="0" destOrd="0" presId="urn:microsoft.com/office/officeart/2005/8/layout/cycle5"/>
    <dgm:cxn modelId="{B7B32011-C553-4113-A6A8-C83812C87B16}" type="presOf" srcId="{C301A8E1-AEA5-4C12-994C-AD709B2E8C30}" destId="{16D757C0-79E9-4CE1-9718-A7ED1A0F8670}" srcOrd="0" destOrd="0" presId="urn:microsoft.com/office/officeart/2005/8/layout/cycle5"/>
    <dgm:cxn modelId="{5FD76610-8FCE-4FE7-86CC-D82407C3ED9F}" srcId="{1215D998-4B3E-45FB-938F-120148C21261}" destId="{B0B49B8A-F040-432E-8D7D-538D4670217B}" srcOrd="3" destOrd="0" parTransId="{0DF9BB05-89FC-4389-B765-C9A48BF6BB9F}" sibTransId="{3A148130-D8BC-4862-80C9-109E12FFEDAE}"/>
    <dgm:cxn modelId="{A416D466-F072-41A3-B3B5-AC4EB6BD1925}" srcId="{1215D998-4B3E-45FB-938F-120148C21261}" destId="{5701839D-5AC1-44B2-9FF6-385CA7537B39}" srcOrd="0" destOrd="0" parTransId="{A8BDB877-3EA8-4E6A-A775-8F4A64834AEA}" sibTransId="{78159BD8-02E1-49EA-9DC4-E72C7E0C827B}"/>
    <dgm:cxn modelId="{1791CD31-BEA8-4EAA-8881-B40D192BB2A5}" type="presOf" srcId="{C89AE948-58EC-4AF2-B4B5-1C2350B9AA55}" destId="{1E355003-7E25-46E8-8622-E85DB1DE57E3}" srcOrd="0" destOrd="0" presId="urn:microsoft.com/office/officeart/2005/8/layout/cycle5"/>
    <dgm:cxn modelId="{DA95643C-8B31-4C34-853F-2307A5BFC9C2}" type="presOf" srcId="{C239320B-4098-45CC-96BD-DBD5D6E1960E}" destId="{DB48B2F4-826E-46D8-BF51-B3B80D156E79}" srcOrd="0" destOrd="0" presId="urn:microsoft.com/office/officeart/2005/8/layout/cycle5"/>
    <dgm:cxn modelId="{FC47CE9A-5F58-4A32-A5FE-75C22C82ADFD}" srcId="{1215D998-4B3E-45FB-938F-120148C21261}" destId="{58586684-2B70-49C9-ACB2-58D2B8015084}" srcOrd="6" destOrd="0" parTransId="{2ABEB5A7-11E8-4976-BC8E-3F9FE7EA2D83}" sibTransId="{C89AE948-58EC-4AF2-B4B5-1C2350B9AA55}"/>
    <dgm:cxn modelId="{6E612759-4CDA-4855-98AC-BB31A084BB21}" srcId="{1215D998-4B3E-45FB-938F-120148C21261}" destId="{583B9FF7-96CE-41E9-9345-2374CA2A31A9}" srcOrd="7" destOrd="0" parTransId="{AED4E990-530C-4E2A-973F-E5D549296CEF}" sibTransId="{33892E69-7142-4B8F-B2BE-0EED1CBC9C42}"/>
    <dgm:cxn modelId="{CCFA760C-F043-4354-860F-838BB4B92747}" type="presOf" srcId="{B0B49B8A-F040-432E-8D7D-538D4670217B}" destId="{DC5ABDB8-02A6-4704-876E-BBD4DE1B94A2}" srcOrd="0" destOrd="0" presId="urn:microsoft.com/office/officeart/2005/8/layout/cycle5"/>
    <dgm:cxn modelId="{63515509-3D22-4F44-A811-B79D71A821AE}" type="presOf" srcId="{583B9FF7-96CE-41E9-9345-2374CA2A31A9}" destId="{F0B91120-96CD-4220-9273-3408C1BDA9BB}" srcOrd="0" destOrd="0" presId="urn:microsoft.com/office/officeart/2005/8/layout/cycle5"/>
    <dgm:cxn modelId="{35F627CE-0C39-4B3B-87C3-AB1FC736E0DC}" type="presParOf" srcId="{BA85C946-D122-4274-89ED-B4CFC92B0D25}" destId="{6EDD4AB3-F568-46AB-8F88-3261DE561139}" srcOrd="0" destOrd="0" presId="urn:microsoft.com/office/officeart/2005/8/layout/cycle5"/>
    <dgm:cxn modelId="{EB9EE318-52C6-4716-904E-4CD0A87E43E9}" type="presParOf" srcId="{BA85C946-D122-4274-89ED-B4CFC92B0D25}" destId="{3EE987F3-0B94-4AC0-8EF1-CE94E4D3DE74}" srcOrd="1" destOrd="0" presId="urn:microsoft.com/office/officeart/2005/8/layout/cycle5"/>
    <dgm:cxn modelId="{AE20C8A6-46FC-490D-ADE5-FDDF2AEF3666}" type="presParOf" srcId="{BA85C946-D122-4274-89ED-B4CFC92B0D25}" destId="{A8487710-F56A-4786-A42C-F73DCB88780C}" srcOrd="2" destOrd="0" presId="urn:microsoft.com/office/officeart/2005/8/layout/cycle5"/>
    <dgm:cxn modelId="{3FC4F57D-73DE-45BD-B6B9-3A849755B64D}" type="presParOf" srcId="{BA85C946-D122-4274-89ED-B4CFC92B0D25}" destId="{A2919CE5-4015-4152-B22B-31DE62F58503}" srcOrd="3" destOrd="0" presId="urn:microsoft.com/office/officeart/2005/8/layout/cycle5"/>
    <dgm:cxn modelId="{362989F0-5616-40D2-AE84-B7C72F485877}" type="presParOf" srcId="{BA85C946-D122-4274-89ED-B4CFC92B0D25}" destId="{02530410-6009-4C20-9AC3-89FF1CC41DB0}" srcOrd="4" destOrd="0" presId="urn:microsoft.com/office/officeart/2005/8/layout/cycle5"/>
    <dgm:cxn modelId="{92680A4A-1F11-42A2-8F1D-C6BA7021BBB5}" type="presParOf" srcId="{BA85C946-D122-4274-89ED-B4CFC92B0D25}" destId="{DB48B2F4-826E-46D8-BF51-B3B80D156E79}" srcOrd="5" destOrd="0" presId="urn:microsoft.com/office/officeart/2005/8/layout/cycle5"/>
    <dgm:cxn modelId="{40DB4141-3CBA-4675-B689-817B5FDFBD24}" type="presParOf" srcId="{BA85C946-D122-4274-89ED-B4CFC92B0D25}" destId="{AB64DE42-2145-40C3-8B1D-80F6065DBC32}" srcOrd="6" destOrd="0" presId="urn:microsoft.com/office/officeart/2005/8/layout/cycle5"/>
    <dgm:cxn modelId="{53DC5715-F886-43DC-932D-49F2C6747F2F}" type="presParOf" srcId="{BA85C946-D122-4274-89ED-B4CFC92B0D25}" destId="{5834D0B0-6F04-47DE-A9CE-B15D1F8A9831}" srcOrd="7" destOrd="0" presId="urn:microsoft.com/office/officeart/2005/8/layout/cycle5"/>
    <dgm:cxn modelId="{9B29DB17-7EFE-4C5D-9790-6E3D1E4AD7FF}" type="presParOf" srcId="{BA85C946-D122-4274-89ED-B4CFC92B0D25}" destId="{82CA163D-4E24-4A5C-A397-32A581B17C43}" srcOrd="8" destOrd="0" presId="urn:microsoft.com/office/officeart/2005/8/layout/cycle5"/>
    <dgm:cxn modelId="{B4AE120F-A38A-4726-97EF-B3196A2C75B5}" type="presParOf" srcId="{BA85C946-D122-4274-89ED-B4CFC92B0D25}" destId="{DC5ABDB8-02A6-4704-876E-BBD4DE1B94A2}" srcOrd="9" destOrd="0" presId="urn:microsoft.com/office/officeart/2005/8/layout/cycle5"/>
    <dgm:cxn modelId="{6554CBE7-A24B-4E28-9972-7E8B7E49D046}" type="presParOf" srcId="{BA85C946-D122-4274-89ED-B4CFC92B0D25}" destId="{A6CA958C-BE89-48CE-B66C-C2368ECB968A}" srcOrd="10" destOrd="0" presId="urn:microsoft.com/office/officeart/2005/8/layout/cycle5"/>
    <dgm:cxn modelId="{3BE74B46-82D2-4904-9BC4-182B05D84FB9}" type="presParOf" srcId="{BA85C946-D122-4274-89ED-B4CFC92B0D25}" destId="{D2AE521C-951B-46F4-B7BA-71D6F4BAF468}" srcOrd="11" destOrd="0" presId="urn:microsoft.com/office/officeart/2005/8/layout/cycle5"/>
    <dgm:cxn modelId="{79FF7C48-FE82-426D-A9BF-1ED65A6836DC}" type="presParOf" srcId="{BA85C946-D122-4274-89ED-B4CFC92B0D25}" destId="{9CD8DD71-A99F-43C8-81A2-C52818ED3092}" srcOrd="12" destOrd="0" presId="urn:microsoft.com/office/officeart/2005/8/layout/cycle5"/>
    <dgm:cxn modelId="{0ADD5973-F627-466C-AD9A-E08BEAA47AFB}" type="presParOf" srcId="{BA85C946-D122-4274-89ED-B4CFC92B0D25}" destId="{B4C177C0-171D-4FFD-803D-25DEAED52CBF}" srcOrd="13" destOrd="0" presId="urn:microsoft.com/office/officeart/2005/8/layout/cycle5"/>
    <dgm:cxn modelId="{D9EAEC0C-1308-45EF-9EE3-EB53DA2D8386}" type="presParOf" srcId="{BA85C946-D122-4274-89ED-B4CFC92B0D25}" destId="{16D757C0-79E9-4CE1-9718-A7ED1A0F8670}" srcOrd="14" destOrd="0" presId="urn:microsoft.com/office/officeart/2005/8/layout/cycle5"/>
    <dgm:cxn modelId="{2CF38398-252D-4F0F-85E9-4B6C3C11D42F}" type="presParOf" srcId="{BA85C946-D122-4274-89ED-B4CFC92B0D25}" destId="{145F3E6A-5BA6-4F2D-B37F-380959494A93}" srcOrd="15" destOrd="0" presId="urn:microsoft.com/office/officeart/2005/8/layout/cycle5"/>
    <dgm:cxn modelId="{18271F10-7058-4E23-BC10-2463416F1DE2}" type="presParOf" srcId="{BA85C946-D122-4274-89ED-B4CFC92B0D25}" destId="{0E0B786A-733E-44B4-9301-180081888B16}" srcOrd="16" destOrd="0" presId="urn:microsoft.com/office/officeart/2005/8/layout/cycle5"/>
    <dgm:cxn modelId="{48400B4B-322B-4E29-974A-19B2F1456557}" type="presParOf" srcId="{BA85C946-D122-4274-89ED-B4CFC92B0D25}" destId="{F9EA3196-AB6C-431C-B90E-0D1E317B594C}" srcOrd="17" destOrd="0" presId="urn:microsoft.com/office/officeart/2005/8/layout/cycle5"/>
    <dgm:cxn modelId="{0033E4D0-C787-4DA1-8902-F16B8E4CA13B}" type="presParOf" srcId="{BA85C946-D122-4274-89ED-B4CFC92B0D25}" destId="{8DB8FA3F-CF75-4B13-BACF-843150EFA034}" srcOrd="18" destOrd="0" presId="urn:microsoft.com/office/officeart/2005/8/layout/cycle5"/>
    <dgm:cxn modelId="{147BE534-BC18-4E5C-AEFE-4BB2E18F644F}" type="presParOf" srcId="{BA85C946-D122-4274-89ED-B4CFC92B0D25}" destId="{6E1E8153-B61D-47E5-8AC1-3676F50B6680}" srcOrd="19" destOrd="0" presId="urn:microsoft.com/office/officeart/2005/8/layout/cycle5"/>
    <dgm:cxn modelId="{CA9BA1FB-C03C-49FC-8DCF-20CD04062E31}" type="presParOf" srcId="{BA85C946-D122-4274-89ED-B4CFC92B0D25}" destId="{1E355003-7E25-46E8-8622-E85DB1DE57E3}" srcOrd="20" destOrd="0" presId="urn:microsoft.com/office/officeart/2005/8/layout/cycle5"/>
    <dgm:cxn modelId="{36198BAD-EFB1-4E6D-849F-F26C3F32D396}" type="presParOf" srcId="{BA85C946-D122-4274-89ED-B4CFC92B0D25}" destId="{F0B91120-96CD-4220-9273-3408C1BDA9BB}" srcOrd="21" destOrd="0" presId="urn:microsoft.com/office/officeart/2005/8/layout/cycle5"/>
    <dgm:cxn modelId="{6F5CA620-814A-4408-B2AD-6FF275BEC54B}" type="presParOf" srcId="{BA85C946-D122-4274-89ED-B4CFC92B0D25}" destId="{1B5C4F64-18D4-44BF-A570-91665A2E0F83}" srcOrd="22" destOrd="0" presId="urn:microsoft.com/office/officeart/2005/8/layout/cycle5"/>
    <dgm:cxn modelId="{4ADEABC4-F1CF-4DCD-94A9-F4D2058A7671}" type="presParOf" srcId="{BA85C946-D122-4274-89ED-B4CFC92B0D25}" destId="{238553BB-5BEC-46E4-A2BD-BDB4C1359622}" srcOrd="23" destOrd="0" presId="urn:microsoft.com/office/officeart/2005/8/layout/cycle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66A5CB-1D8A-4BB2-9F99-5F25C89E2371}" type="doc">
      <dgm:prSet loTypeId="urn:microsoft.com/office/officeart/2005/8/layout/cycle6" loCatId="cycle" qsTypeId="urn:microsoft.com/office/officeart/2005/8/quickstyle/simple1" qsCatId="simple" csTypeId="urn:microsoft.com/office/officeart/2005/8/colors/colorful4" csCatId="colorful" phldr="1"/>
      <dgm:spPr/>
      <dgm:t>
        <a:bodyPr/>
        <a:lstStyle/>
        <a:p>
          <a:endParaRPr lang="en-US"/>
        </a:p>
      </dgm:t>
    </dgm:pt>
    <dgm:pt modelId="{D5C5160C-6FA1-4D27-899A-52D0099C7A23}">
      <dgm:prSet phldrT="[Text]"/>
      <dgm:spPr/>
      <dgm:t>
        <a:bodyPr/>
        <a:lstStyle/>
        <a:p>
          <a:r>
            <a:rPr lang="en-US" dirty="0" smtClean="0"/>
            <a:t>Minimization</a:t>
          </a:r>
          <a:endParaRPr lang="en-US"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FF3CAF40-3D6C-45E7-A327-DB15987FC089}" type="parTrans" cxnId="{F706B9BA-139C-4293-9E16-8FC8D760B290}">
      <dgm:prSet/>
      <dgm:spPr/>
      <dgm:t>
        <a:bodyPr/>
        <a:lstStyle/>
        <a:p>
          <a:endParaRPr lang="en-US"/>
        </a:p>
      </dgm:t>
    </dgm:pt>
    <dgm:pt modelId="{65D1364F-2F7E-40A0-A28D-E2941D23251C}" type="sibTrans" cxnId="{F706B9BA-139C-4293-9E16-8FC8D760B290}">
      <dgm:prSet/>
      <dgm:spPr/>
      <dgm:t>
        <a:bodyPr/>
        <a:lstStyle/>
        <a:p>
          <a:endParaRPr lang="en-US"/>
        </a:p>
      </dgm:t>
    </dgm:pt>
    <dgm:pt modelId="{141E0B97-17B9-42A9-8750-33C75372FA6D}">
      <dgm:prSet phldrT="[Text]"/>
      <dgm:spPr/>
      <dgm:t>
        <a:bodyPr/>
        <a:lstStyle/>
        <a:p>
          <a:r>
            <a:rPr lang="en-US" dirty="0" smtClean="0"/>
            <a:t>Training</a:t>
          </a:r>
          <a:endParaRPr lang="en-US" dirty="0"/>
        </a:p>
      </dgm:t>
    </dgm:pt>
    <dgm:pt modelId="{65AB5ECD-2689-4058-AF2B-2C96F87640CA}" type="parTrans" cxnId="{3B6ED096-BA8A-49C8-BB29-DC360AFC0416}">
      <dgm:prSet/>
      <dgm:spPr/>
      <dgm:t>
        <a:bodyPr/>
        <a:lstStyle/>
        <a:p>
          <a:endParaRPr lang="en-US"/>
        </a:p>
      </dgm:t>
    </dgm:pt>
    <dgm:pt modelId="{EE802C1E-2467-4D9D-B37E-B0B1CE2984D2}" type="sibTrans" cxnId="{3B6ED096-BA8A-49C8-BB29-DC360AFC0416}">
      <dgm:prSet/>
      <dgm:spPr/>
      <dgm:t>
        <a:bodyPr/>
        <a:lstStyle/>
        <a:p>
          <a:endParaRPr lang="en-US"/>
        </a:p>
      </dgm:t>
    </dgm:pt>
    <dgm:pt modelId="{B4CE9B04-18ED-4D42-B178-CF4093209259}">
      <dgm:prSet phldrT="[Text]"/>
      <dgm:spPr/>
      <dgm:t>
        <a:bodyPr/>
        <a:lstStyle/>
        <a:p>
          <a:r>
            <a:rPr lang="en-US" dirty="0" smtClean="0"/>
            <a:t>Privacy Policy</a:t>
          </a:r>
          <a:endParaRPr lang="en-US"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A7EA50F-6553-426C-83E2-1E7916D4882B}" type="parTrans" cxnId="{BF8BC5ED-3780-47F8-9B99-EE2A1663BCDD}">
      <dgm:prSet/>
      <dgm:spPr/>
      <dgm:t>
        <a:bodyPr/>
        <a:lstStyle/>
        <a:p>
          <a:endParaRPr lang="en-US"/>
        </a:p>
      </dgm:t>
    </dgm:pt>
    <dgm:pt modelId="{B06E5F5E-765A-4909-B46C-265D13DAEFB9}" type="sibTrans" cxnId="{BF8BC5ED-3780-47F8-9B99-EE2A1663BCDD}">
      <dgm:prSet/>
      <dgm:spPr/>
      <dgm:t>
        <a:bodyPr/>
        <a:lstStyle/>
        <a:p>
          <a:endParaRPr lang="en-US"/>
        </a:p>
      </dgm:t>
    </dgm:pt>
    <dgm:pt modelId="{D493D73A-B6FE-44CC-AFCD-6C1B48DEC2CE}">
      <dgm:prSet phldrT="[Text]"/>
      <dgm:spPr/>
      <dgm:t>
        <a:bodyPr/>
        <a:lstStyle/>
        <a:p>
          <a:r>
            <a:rPr lang="en-US" dirty="0" smtClean="0"/>
            <a:t>Data Sharing Agreements</a:t>
          </a:r>
          <a:endParaRPr lang="en-US"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2B692ADA-D669-4D49-8646-6602EF74DA69}" type="parTrans" cxnId="{FFE16222-7B35-481A-9205-6E2F434F0396}">
      <dgm:prSet/>
      <dgm:spPr/>
      <dgm:t>
        <a:bodyPr/>
        <a:lstStyle/>
        <a:p>
          <a:endParaRPr lang="en-US"/>
        </a:p>
      </dgm:t>
    </dgm:pt>
    <dgm:pt modelId="{54A7AA01-9F0F-4E2D-81BE-4A4D4E1BF10E}" type="sibTrans" cxnId="{FFE16222-7B35-481A-9205-6E2F434F0396}">
      <dgm:prSet/>
      <dgm:spPr/>
      <dgm:t>
        <a:bodyPr/>
        <a:lstStyle/>
        <a:p>
          <a:endParaRPr lang="en-US"/>
        </a:p>
      </dgm:t>
    </dgm:pt>
    <dgm:pt modelId="{DBB70C01-3E35-4491-8E1C-BC4151FE718D}">
      <dgm:prSet phldrT="[Text]"/>
      <dgm:spPr/>
      <dgm:t>
        <a:bodyPr/>
        <a:lstStyle/>
        <a:p>
          <a:r>
            <a:rPr lang="en-US" dirty="0" smtClean="0"/>
            <a:t>Breach Response</a:t>
          </a:r>
          <a:endParaRPr lang="en-US" dirty="0"/>
        </a:p>
      </dgm:t>
    </dgm:pt>
    <dgm:pt modelId="{92776942-7F28-4BF3-86CB-E36242B529A9}" type="parTrans" cxnId="{606376EC-F80F-4335-9271-387E4D0BC87D}">
      <dgm:prSet/>
      <dgm:spPr/>
      <dgm:t>
        <a:bodyPr/>
        <a:lstStyle/>
        <a:p>
          <a:endParaRPr lang="en-US"/>
        </a:p>
      </dgm:t>
    </dgm:pt>
    <dgm:pt modelId="{A66ABA99-4054-490E-8925-81A1D7DFE299}" type="sibTrans" cxnId="{606376EC-F80F-4335-9271-387E4D0BC87D}">
      <dgm:prSet/>
      <dgm:spPr/>
      <dgm:t>
        <a:bodyPr/>
        <a:lstStyle/>
        <a:p>
          <a:endParaRPr lang="en-US"/>
        </a:p>
      </dgm:t>
    </dgm:pt>
    <dgm:pt modelId="{6C2F5E77-3A7D-4EC7-8685-18AE5892D2DB}">
      <dgm:prSet phldrT="[Text]"/>
      <dgm:spPr/>
      <dgm:t>
        <a:bodyPr/>
        <a:lstStyle/>
        <a:p>
          <a:r>
            <a:rPr lang="en-US" dirty="0" smtClean="0"/>
            <a:t>Encryption</a:t>
          </a:r>
          <a:endParaRPr lang="en-US"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7CFF303B-E79C-4D3F-B20C-C52AAE8DF606}" type="parTrans" cxnId="{AA7DEC7B-DE3C-49C6-97DF-6A8616793F91}">
      <dgm:prSet/>
      <dgm:spPr/>
      <dgm:t>
        <a:bodyPr/>
        <a:lstStyle/>
        <a:p>
          <a:endParaRPr lang="en-US"/>
        </a:p>
      </dgm:t>
    </dgm:pt>
    <dgm:pt modelId="{FA4C3ED3-A092-4201-8029-E69F1DE88316}" type="sibTrans" cxnId="{AA7DEC7B-DE3C-49C6-97DF-6A8616793F91}">
      <dgm:prSet/>
      <dgm:spPr/>
      <dgm:t>
        <a:bodyPr/>
        <a:lstStyle/>
        <a:p>
          <a:endParaRPr lang="en-US"/>
        </a:p>
      </dgm:t>
    </dgm:pt>
    <dgm:pt modelId="{BA3E791C-B7DE-4CFD-B10D-0F1DF1DC3BDD}">
      <dgm:prSet phldrT="[Text]"/>
      <dgm:spPr/>
      <dgm:t>
        <a:bodyPr/>
        <a:lstStyle/>
        <a:p>
          <a:r>
            <a:rPr lang="en-US" dirty="0" smtClean="0"/>
            <a:t>De-Duplication</a:t>
          </a:r>
          <a:endParaRPr lang="en-US" dirty="0"/>
        </a:p>
      </dgm:t>
    </dgm:pt>
    <dgm:pt modelId="{425141A5-E721-4C67-AE8D-2CE3401B7101}" type="parTrans" cxnId="{DC7407B8-06C8-4BAF-B423-2966685BC129}">
      <dgm:prSet/>
      <dgm:spPr/>
      <dgm:t>
        <a:bodyPr/>
        <a:lstStyle/>
        <a:p>
          <a:endParaRPr lang="en-US"/>
        </a:p>
      </dgm:t>
    </dgm:pt>
    <dgm:pt modelId="{896F3B76-7707-491F-82A2-7AB03FD1D0E7}" type="sibTrans" cxnId="{DC7407B8-06C8-4BAF-B423-2966685BC129}">
      <dgm:prSet/>
      <dgm:spPr/>
      <dgm:t>
        <a:bodyPr/>
        <a:lstStyle/>
        <a:p>
          <a:endParaRPr lang="en-US"/>
        </a:p>
      </dgm:t>
    </dgm:pt>
    <dgm:pt modelId="{94E09A77-F8CF-4914-B1F3-BC2905034294}">
      <dgm:prSet phldrT="[Text]"/>
      <dgm:spPr/>
      <dgm:t>
        <a:bodyPr/>
        <a:lstStyle/>
        <a:p>
          <a:r>
            <a:rPr lang="en-US" dirty="0" smtClean="0"/>
            <a:t>Privacy Impact Assessment</a:t>
          </a:r>
          <a:endParaRPr lang="en-US" dirty="0"/>
        </a:p>
      </dgm:t>
      <dgm:extLst>
        <a:ext uri="{E40237B7-FDA0-4F09-8148-C483321AD2D9}">
          <dgm14:cNvPr xmlns:dgm14="http://schemas.microsoft.com/office/drawing/2010/diagram" id="0" name="">
            <a:hlinkClick xmlns:r="http://schemas.openxmlformats.org/officeDocument/2006/relationships" r:id="rId2"/>
          </dgm14:cNvPr>
        </a:ext>
      </dgm:extLst>
    </dgm:pt>
    <dgm:pt modelId="{7505B73A-D3D1-4450-811F-4F86B8B44DC3}" type="parTrans" cxnId="{8E6D8550-A11D-45A6-8578-749319F0EEF9}">
      <dgm:prSet/>
      <dgm:spPr/>
      <dgm:t>
        <a:bodyPr/>
        <a:lstStyle/>
        <a:p>
          <a:endParaRPr lang="en-US"/>
        </a:p>
      </dgm:t>
    </dgm:pt>
    <dgm:pt modelId="{69FDAC55-C22D-4185-8DD6-1FBFDEE5EEDE}" type="sibTrans" cxnId="{8E6D8550-A11D-45A6-8578-749319F0EEF9}">
      <dgm:prSet/>
      <dgm:spPr/>
      <dgm:t>
        <a:bodyPr/>
        <a:lstStyle/>
        <a:p>
          <a:endParaRPr lang="en-US"/>
        </a:p>
      </dgm:t>
    </dgm:pt>
    <dgm:pt modelId="{1E0E423D-385F-4171-80FC-F15A37298E0A}">
      <dgm:prSet phldrT="[Text]"/>
      <dgm:spPr/>
      <dgm:t>
        <a:bodyPr/>
        <a:lstStyle/>
        <a:p>
          <a:r>
            <a:rPr lang="en-US" dirty="0" smtClean="0"/>
            <a:t>Records Center / Archive</a:t>
          </a:r>
          <a:endParaRPr lang="en-US" dirty="0"/>
        </a:p>
      </dgm:t>
      <dgm:extLst>
        <a:ext uri="{E40237B7-FDA0-4F09-8148-C483321AD2D9}">
          <dgm14:cNvPr xmlns:dgm14="http://schemas.microsoft.com/office/drawing/2010/diagram" id="0" name="">
            <a:hlinkClick xmlns:r="http://schemas.openxmlformats.org/officeDocument/2006/relationships" r:id="rId3"/>
          </dgm14:cNvPr>
        </a:ext>
      </dgm:extLst>
    </dgm:pt>
    <dgm:pt modelId="{4D0E8C92-3D6B-4702-B6FA-CFEE19159858}" type="parTrans" cxnId="{C40E6B92-B518-4197-AB98-EA3ECE139DBD}">
      <dgm:prSet/>
      <dgm:spPr/>
      <dgm:t>
        <a:bodyPr/>
        <a:lstStyle/>
        <a:p>
          <a:endParaRPr lang="en-US"/>
        </a:p>
      </dgm:t>
    </dgm:pt>
    <dgm:pt modelId="{6E2DBFEA-F7D5-451B-8584-C3134A32D4E4}" type="sibTrans" cxnId="{C40E6B92-B518-4197-AB98-EA3ECE139DBD}">
      <dgm:prSet/>
      <dgm:spPr/>
      <dgm:t>
        <a:bodyPr/>
        <a:lstStyle/>
        <a:p>
          <a:endParaRPr lang="en-US"/>
        </a:p>
      </dgm:t>
    </dgm:pt>
    <dgm:pt modelId="{61A5F584-7B97-4EAB-8085-0FC59DD27394}">
      <dgm:prSet phldrT="[Text]"/>
      <dgm:spPr/>
      <dgm:t>
        <a:bodyPr/>
        <a:lstStyle/>
        <a:p>
          <a:r>
            <a:rPr lang="en-US" dirty="0" smtClean="0"/>
            <a:t>Privacy Modeling</a:t>
          </a:r>
          <a:endParaRPr lang="en-US"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11798B00-E443-4E57-8093-CBFB0E0F3C4F}" type="parTrans" cxnId="{0E947877-9308-4157-BA6E-77F7F9881731}">
      <dgm:prSet/>
      <dgm:spPr/>
      <dgm:t>
        <a:bodyPr/>
        <a:lstStyle/>
        <a:p>
          <a:endParaRPr lang="en-US"/>
        </a:p>
      </dgm:t>
    </dgm:pt>
    <dgm:pt modelId="{F3ABBD51-ABFF-4C46-8001-C0EC814BAF20}" type="sibTrans" cxnId="{0E947877-9308-4157-BA6E-77F7F9881731}">
      <dgm:prSet/>
      <dgm:spPr/>
      <dgm:t>
        <a:bodyPr/>
        <a:lstStyle/>
        <a:p>
          <a:endParaRPr lang="en-US"/>
        </a:p>
      </dgm:t>
    </dgm:pt>
    <dgm:pt modelId="{7F6A4C61-CEEE-41DC-AD78-C16358A15072}" type="pres">
      <dgm:prSet presAssocID="{0966A5CB-1D8A-4BB2-9F99-5F25C89E2371}" presName="cycle" presStyleCnt="0">
        <dgm:presLayoutVars>
          <dgm:dir/>
          <dgm:resizeHandles val="exact"/>
        </dgm:presLayoutVars>
      </dgm:prSet>
      <dgm:spPr/>
      <dgm:t>
        <a:bodyPr/>
        <a:lstStyle/>
        <a:p>
          <a:endParaRPr lang="en-US"/>
        </a:p>
      </dgm:t>
    </dgm:pt>
    <dgm:pt modelId="{ACDD6AB1-A8C5-4FCE-9C75-7194CE13DE35}" type="pres">
      <dgm:prSet presAssocID="{D5C5160C-6FA1-4D27-899A-52D0099C7A23}" presName="node" presStyleLbl="node1" presStyleIdx="0" presStyleCnt="10">
        <dgm:presLayoutVars>
          <dgm:bulletEnabled val="1"/>
        </dgm:presLayoutVars>
      </dgm:prSet>
      <dgm:spPr/>
      <dgm:t>
        <a:bodyPr/>
        <a:lstStyle/>
        <a:p>
          <a:endParaRPr lang="en-US"/>
        </a:p>
      </dgm:t>
    </dgm:pt>
    <dgm:pt modelId="{301275FA-F05F-444C-80AA-E7C959AB6B98}" type="pres">
      <dgm:prSet presAssocID="{D5C5160C-6FA1-4D27-899A-52D0099C7A23}" presName="spNode" presStyleCnt="0"/>
      <dgm:spPr/>
      <dgm:t>
        <a:bodyPr/>
        <a:lstStyle/>
        <a:p>
          <a:endParaRPr lang="en-US"/>
        </a:p>
      </dgm:t>
    </dgm:pt>
    <dgm:pt modelId="{9FF7D924-D58E-46C2-855E-42C949CB96BC}" type="pres">
      <dgm:prSet presAssocID="{65D1364F-2F7E-40A0-A28D-E2941D23251C}" presName="sibTrans" presStyleLbl="sibTrans1D1" presStyleIdx="0" presStyleCnt="10"/>
      <dgm:spPr/>
      <dgm:t>
        <a:bodyPr/>
        <a:lstStyle/>
        <a:p>
          <a:endParaRPr lang="en-US"/>
        </a:p>
      </dgm:t>
    </dgm:pt>
    <dgm:pt modelId="{6AD158EF-889D-4B93-B141-F65A49339E72}" type="pres">
      <dgm:prSet presAssocID="{141E0B97-17B9-42A9-8750-33C75372FA6D}" presName="node" presStyleLbl="node1" presStyleIdx="1" presStyleCnt="10">
        <dgm:presLayoutVars>
          <dgm:bulletEnabled val="1"/>
        </dgm:presLayoutVars>
      </dgm:prSet>
      <dgm:spPr/>
      <dgm:t>
        <a:bodyPr/>
        <a:lstStyle/>
        <a:p>
          <a:endParaRPr lang="en-US"/>
        </a:p>
      </dgm:t>
    </dgm:pt>
    <dgm:pt modelId="{9E28BF43-0419-46B2-81D3-8DF2EB534BD8}" type="pres">
      <dgm:prSet presAssocID="{141E0B97-17B9-42A9-8750-33C75372FA6D}" presName="spNode" presStyleCnt="0"/>
      <dgm:spPr/>
      <dgm:t>
        <a:bodyPr/>
        <a:lstStyle/>
        <a:p>
          <a:endParaRPr lang="en-US"/>
        </a:p>
      </dgm:t>
    </dgm:pt>
    <dgm:pt modelId="{45AC8F76-8111-4EC7-8035-9C815B50A804}" type="pres">
      <dgm:prSet presAssocID="{EE802C1E-2467-4D9D-B37E-B0B1CE2984D2}" presName="sibTrans" presStyleLbl="sibTrans1D1" presStyleIdx="1" presStyleCnt="10"/>
      <dgm:spPr/>
      <dgm:t>
        <a:bodyPr/>
        <a:lstStyle/>
        <a:p>
          <a:endParaRPr lang="en-US"/>
        </a:p>
      </dgm:t>
    </dgm:pt>
    <dgm:pt modelId="{504F60E6-DD86-42E1-8D9A-AB1CD4093C8C}" type="pres">
      <dgm:prSet presAssocID="{B4CE9B04-18ED-4D42-B178-CF4093209259}" presName="node" presStyleLbl="node1" presStyleIdx="2" presStyleCnt="10">
        <dgm:presLayoutVars>
          <dgm:bulletEnabled val="1"/>
        </dgm:presLayoutVars>
      </dgm:prSet>
      <dgm:spPr/>
      <dgm:t>
        <a:bodyPr/>
        <a:lstStyle/>
        <a:p>
          <a:endParaRPr lang="en-US"/>
        </a:p>
      </dgm:t>
    </dgm:pt>
    <dgm:pt modelId="{7B34D47B-6625-4058-BCA6-EC2B800B0C2B}" type="pres">
      <dgm:prSet presAssocID="{B4CE9B04-18ED-4D42-B178-CF4093209259}" presName="spNode" presStyleCnt="0"/>
      <dgm:spPr/>
      <dgm:t>
        <a:bodyPr/>
        <a:lstStyle/>
        <a:p>
          <a:endParaRPr lang="en-US"/>
        </a:p>
      </dgm:t>
    </dgm:pt>
    <dgm:pt modelId="{DA2D9B28-5E95-4DC7-A313-409CB443401A}" type="pres">
      <dgm:prSet presAssocID="{B06E5F5E-765A-4909-B46C-265D13DAEFB9}" presName="sibTrans" presStyleLbl="sibTrans1D1" presStyleIdx="2" presStyleCnt="10"/>
      <dgm:spPr/>
      <dgm:t>
        <a:bodyPr/>
        <a:lstStyle/>
        <a:p>
          <a:endParaRPr lang="en-US"/>
        </a:p>
      </dgm:t>
    </dgm:pt>
    <dgm:pt modelId="{B33C41F0-9EFF-484F-B076-15B26A1AA8B7}" type="pres">
      <dgm:prSet presAssocID="{6C2F5E77-3A7D-4EC7-8685-18AE5892D2DB}" presName="node" presStyleLbl="node1" presStyleIdx="3" presStyleCnt="10">
        <dgm:presLayoutVars>
          <dgm:bulletEnabled val="1"/>
        </dgm:presLayoutVars>
      </dgm:prSet>
      <dgm:spPr/>
      <dgm:t>
        <a:bodyPr/>
        <a:lstStyle/>
        <a:p>
          <a:endParaRPr lang="en-US"/>
        </a:p>
      </dgm:t>
    </dgm:pt>
    <dgm:pt modelId="{2DDD6E2B-D8C9-4E0C-9E7B-699E1DB8C6E1}" type="pres">
      <dgm:prSet presAssocID="{6C2F5E77-3A7D-4EC7-8685-18AE5892D2DB}" presName="spNode" presStyleCnt="0"/>
      <dgm:spPr/>
      <dgm:t>
        <a:bodyPr/>
        <a:lstStyle/>
        <a:p>
          <a:endParaRPr lang="en-US"/>
        </a:p>
      </dgm:t>
    </dgm:pt>
    <dgm:pt modelId="{8FC08025-F08E-4F3A-944D-8A97E467B435}" type="pres">
      <dgm:prSet presAssocID="{FA4C3ED3-A092-4201-8029-E69F1DE88316}" presName="sibTrans" presStyleLbl="sibTrans1D1" presStyleIdx="3" presStyleCnt="10"/>
      <dgm:spPr/>
      <dgm:t>
        <a:bodyPr/>
        <a:lstStyle/>
        <a:p>
          <a:endParaRPr lang="en-US"/>
        </a:p>
      </dgm:t>
    </dgm:pt>
    <dgm:pt modelId="{EC12EB64-6CA1-43A0-96E9-3CC67CE654E1}" type="pres">
      <dgm:prSet presAssocID="{BA3E791C-B7DE-4CFD-B10D-0F1DF1DC3BDD}" presName="node" presStyleLbl="node1" presStyleIdx="4" presStyleCnt="10">
        <dgm:presLayoutVars>
          <dgm:bulletEnabled val="1"/>
        </dgm:presLayoutVars>
      </dgm:prSet>
      <dgm:spPr/>
      <dgm:t>
        <a:bodyPr/>
        <a:lstStyle/>
        <a:p>
          <a:endParaRPr lang="en-US"/>
        </a:p>
      </dgm:t>
    </dgm:pt>
    <dgm:pt modelId="{58718D73-09DC-45CB-A590-FB26C36EC764}" type="pres">
      <dgm:prSet presAssocID="{BA3E791C-B7DE-4CFD-B10D-0F1DF1DC3BDD}" presName="spNode" presStyleCnt="0"/>
      <dgm:spPr/>
      <dgm:t>
        <a:bodyPr/>
        <a:lstStyle/>
        <a:p>
          <a:endParaRPr lang="en-US"/>
        </a:p>
      </dgm:t>
    </dgm:pt>
    <dgm:pt modelId="{DEBF0E9B-C373-4748-A0AC-5E38A7499BA8}" type="pres">
      <dgm:prSet presAssocID="{896F3B76-7707-491F-82A2-7AB03FD1D0E7}" presName="sibTrans" presStyleLbl="sibTrans1D1" presStyleIdx="4" presStyleCnt="10"/>
      <dgm:spPr/>
      <dgm:t>
        <a:bodyPr/>
        <a:lstStyle/>
        <a:p>
          <a:endParaRPr lang="en-US"/>
        </a:p>
      </dgm:t>
    </dgm:pt>
    <dgm:pt modelId="{90CB0B6E-F368-41C3-A29D-2B58879B835C}" type="pres">
      <dgm:prSet presAssocID="{D493D73A-B6FE-44CC-AFCD-6C1B48DEC2CE}" presName="node" presStyleLbl="node1" presStyleIdx="5" presStyleCnt="10">
        <dgm:presLayoutVars>
          <dgm:bulletEnabled val="1"/>
        </dgm:presLayoutVars>
      </dgm:prSet>
      <dgm:spPr/>
      <dgm:t>
        <a:bodyPr/>
        <a:lstStyle/>
        <a:p>
          <a:endParaRPr lang="en-US"/>
        </a:p>
      </dgm:t>
    </dgm:pt>
    <dgm:pt modelId="{116623E2-B05B-4840-89B6-CA8B792796F8}" type="pres">
      <dgm:prSet presAssocID="{D493D73A-B6FE-44CC-AFCD-6C1B48DEC2CE}" presName="spNode" presStyleCnt="0"/>
      <dgm:spPr/>
      <dgm:t>
        <a:bodyPr/>
        <a:lstStyle/>
        <a:p>
          <a:endParaRPr lang="en-US"/>
        </a:p>
      </dgm:t>
    </dgm:pt>
    <dgm:pt modelId="{6093A986-88CB-4BC2-980A-12AE79D8D76C}" type="pres">
      <dgm:prSet presAssocID="{54A7AA01-9F0F-4E2D-81BE-4A4D4E1BF10E}" presName="sibTrans" presStyleLbl="sibTrans1D1" presStyleIdx="5" presStyleCnt="10"/>
      <dgm:spPr/>
      <dgm:t>
        <a:bodyPr/>
        <a:lstStyle/>
        <a:p>
          <a:endParaRPr lang="en-US"/>
        </a:p>
      </dgm:t>
    </dgm:pt>
    <dgm:pt modelId="{15ECE17E-213D-4360-A68F-3899C00241AB}" type="pres">
      <dgm:prSet presAssocID="{DBB70C01-3E35-4491-8E1C-BC4151FE718D}" presName="node" presStyleLbl="node1" presStyleIdx="6" presStyleCnt="10">
        <dgm:presLayoutVars>
          <dgm:bulletEnabled val="1"/>
        </dgm:presLayoutVars>
      </dgm:prSet>
      <dgm:spPr/>
      <dgm:t>
        <a:bodyPr/>
        <a:lstStyle/>
        <a:p>
          <a:endParaRPr lang="en-US"/>
        </a:p>
      </dgm:t>
    </dgm:pt>
    <dgm:pt modelId="{0B211DCB-9BE2-4D3E-8422-2D43E833F333}" type="pres">
      <dgm:prSet presAssocID="{DBB70C01-3E35-4491-8E1C-BC4151FE718D}" presName="spNode" presStyleCnt="0"/>
      <dgm:spPr/>
      <dgm:t>
        <a:bodyPr/>
        <a:lstStyle/>
        <a:p>
          <a:endParaRPr lang="en-US"/>
        </a:p>
      </dgm:t>
    </dgm:pt>
    <dgm:pt modelId="{FA8BDC48-E2C9-467C-9919-1AEB70F68146}" type="pres">
      <dgm:prSet presAssocID="{A66ABA99-4054-490E-8925-81A1D7DFE299}" presName="sibTrans" presStyleLbl="sibTrans1D1" presStyleIdx="6" presStyleCnt="10"/>
      <dgm:spPr/>
      <dgm:t>
        <a:bodyPr/>
        <a:lstStyle/>
        <a:p>
          <a:endParaRPr lang="en-US"/>
        </a:p>
      </dgm:t>
    </dgm:pt>
    <dgm:pt modelId="{35EB75E8-258E-43E6-A534-22F88884D5C5}" type="pres">
      <dgm:prSet presAssocID="{94E09A77-F8CF-4914-B1F3-BC2905034294}" presName="node" presStyleLbl="node1" presStyleIdx="7" presStyleCnt="10">
        <dgm:presLayoutVars>
          <dgm:bulletEnabled val="1"/>
        </dgm:presLayoutVars>
      </dgm:prSet>
      <dgm:spPr/>
      <dgm:t>
        <a:bodyPr/>
        <a:lstStyle/>
        <a:p>
          <a:endParaRPr lang="en-US"/>
        </a:p>
      </dgm:t>
    </dgm:pt>
    <dgm:pt modelId="{986D12AD-CD53-444A-8B6A-DDFD5F78F952}" type="pres">
      <dgm:prSet presAssocID="{94E09A77-F8CF-4914-B1F3-BC2905034294}" presName="spNode" presStyleCnt="0"/>
      <dgm:spPr/>
      <dgm:t>
        <a:bodyPr/>
        <a:lstStyle/>
        <a:p>
          <a:endParaRPr lang="en-US"/>
        </a:p>
      </dgm:t>
    </dgm:pt>
    <dgm:pt modelId="{FA7CFF0F-46EF-4714-BB95-84C0DEF6E903}" type="pres">
      <dgm:prSet presAssocID="{69FDAC55-C22D-4185-8DD6-1FBFDEE5EEDE}" presName="sibTrans" presStyleLbl="sibTrans1D1" presStyleIdx="7" presStyleCnt="10"/>
      <dgm:spPr/>
      <dgm:t>
        <a:bodyPr/>
        <a:lstStyle/>
        <a:p>
          <a:endParaRPr lang="en-US"/>
        </a:p>
      </dgm:t>
    </dgm:pt>
    <dgm:pt modelId="{03C32C46-3E84-4A68-A110-BF228B1118D1}" type="pres">
      <dgm:prSet presAssocID="{1E0E423D-385F-4171-80FC-F15A37298E0A}" presName="node" presStyleLbl="node1" presStyleIdx="8" presStyleCnt="10">
        <dgm:presLayoutVars>
          <dgm:bulletEnabled val="1"/>
        </dgm:presLayoutVars>
      </dgm:prSet>
      <dgm:spPr/>
      <dgm:t>
        <a:bodyPr/>
        <a:lstStyle/>
        <a:p>
          <a:endParaRPr lang="en-US"/>
        </a:p>
      </dgm:t>
    </dgm:pt>
    <dgm:pt modelId="{FFC88CCA-F765-41E5-8D37-CD29516BBCCC}" type="pres">
      <dgm:prSet presAssocID="{1E0E423D-385F-4171-80FC-F15A37298E0A}" presName="spNode" presStyleCnt="0"/>
      <dgm:spPr/>
      <dgm:t>
        <a:bodyPr/>
        <a:lstStyle/>
        <a:p>
          <a:endParaRPr lang="en-US"/>
        </a:p>
      </dgm:t>
    </dgm:pt>
    <dgm:pt modelId="{D1ADB52F-8B58-4338-823B-79A3A8D51BCD}" type="pres">
      <dgm:prSet presAssocID="{6E2DBFEA-F7D5-451B-8584-C3134A32D4E4}" presName="sibTrans" presStyleLbl="sibTrans1D1" presStyleIdx="8" presStyleCnt="10"/>
      <dgm:spPr/>
      <dgm:t>
        <a:bodyPr/>
        <a:lstStyle/>
        <a:p>
          <a:endParaRPr lang="en-US"/>
        </a:p>
      </dgm:t>
    </dgm:pt>
    <dgm:pt modelId="{D9AE33B0-D956-488B-A07A-C8651376FBCA}" type="pres">
      <dgm:prSet presAssocID="{61A5F584-7B97-4EAB-8085-0FC59DD27394}" presName="node" presStyleLbl="node1" presStyleIdx="9" presStyleCnt="10">
        <dgm:presLayoutVars>
          <dgm:bulletEnabled val="1"/>
        </dgm:presLayoutVars>
      </dgm:prSet>
      <dgm:spPr/>
      <dgm:t>
        <a:bodyPr/>
        <a:lstStyle/>
        <a:p>
          <a:endParaRPr lang="en-US"/>
        </a:p>
      </dgm:t>
    </dgm:pt>
    <dgm:pt modelId="{92B7E72B-6DFC-4399-A784-86C4D866A385}" type="pres">
      <dgm:prSet presAssocID="{61A5F584-7B97-4EAB-8085-0FC59DD27394}" presName="spNode" presStyleCnt="0"/>
      <dgm:spPr/>
      <dgm:t>
        <a:bodyPr/>
        <a:lstStyle/>
        <a:p>
          <a:endParaRPr lang="en-US"/>
        </a:p>
      </dgm:t>
    </dgm:pt>
    <dgm:pt modelId="{3C3E0C29-3C32-47EC-955E-C1C818A172BF}" type="pres">
      <dgm:prSet presAssocID="{F3ABBD51-ABFF-4C46-8001-C0EC814BAF20}" presName="sibTrans" presStyleLbl="sibTrans1D1" presStyleIdx="9" presStyleCnt="10"/>
      <dgm:spPr/>
      <dgm:t>
        <a:bodyPr/>
        <a:lstStyle/>
        <a:p>
          <a:endParaRPr lang="en-US"/>
        </a:p>
      </dgm:t>
    </dgm:pt>
  </dgm:ptLst>
  <dgm:cxnLst>
    <dgm:cxn modelId="{BCD09BC5-170A-4197-8074-3639441896A7}" type="presOf" srcId="{54A7AA01-9F0F-4E2D-81BE-4A4D4E1BF10E}" destId="{6093A986-88CB-4BC2-980A-12AE79D8D76C}" srcOrd="0" destOrd="0" presId="urn:microsoft.com/office/officeart/2005/8/layout/cycle6"/>
    <dgm:cxn modelId="{0E947877-9308-4157-BA6E-77F7F9881731}" srcId="{0966A5CB-1D8A-4BB2-9F99-5F25C89E2371}" destId="{61A5F584-7B97-4EAB-8085-0FC59DD27394}" srcOrd="9" destOrd="0" parTransId="{11798B00-E443-4E57-8093-CBFB0E0F3C4F}" sibTransId="{F3ABBD51-ABFF-4C46-8001-C0EC814BAF20}"/>
    <dgm:cxn modelId="{51265657-9E4C-4AD0-93A2-61FA974A706B}" type="presOf" srcId="{65D1364F-2F7E-40A0-A28D-E2941D23251C}" destId="{9FF7D924-D58E-46C2-855E-42C949CB96BC}" srcOrd="0" destOrd="0" presId="urn:microsoft.com/office/officeart/2005/8/layout/cycle6"/>
    <dgm:cxn modelId="{26A6F193-664D-47F8-9120-B9A498797B19}" type="presOf" srcId="{B4CE9B04-18ED-4D42-B178-CF4093209259}" destId="{504F60E6-DD86-42E1-8D9A-AB1CD4093C8C}" srcOrd="0" destOrd="0" presId="urn:microsoft.com/office/officeart/2005/8/layout/cycle6"/>
    <dgm:cxn modelId="{4E83D617-C327-452C-AB29-EC403CE100A8}" type="presOf" srcId="{6C2F5E77-3A7D-4EC7-8685-18AE5892D2DB}" destId="{B33C41F0-9EFF-484F-B076-15B26A1AA8B7}" srcOrd="0" destOrd="0" presId="urn:microsoft.com/office/officeart/2005/8/layout/cycle6"/>
    <dgm:cxn modelId="{7B0F856D-9C0F-482F-9DAA-F964B47AEF1F}" type="presOf" srcId="{D493D73A-B6FE-44CC-AFCD-6C1B48DEC2CE}" destId="{90CB0B6E-F368-41C3-A29D-2B58879B835C}" srcOrd="0" destOrd="0" presId="urn:microsoft.com/office/officeart/2005/8/layout/cycle6"/>
    <dgm:cxn modelId="{04684D44-F836-4B28-A125-4E4024B7E414}" type="presOf" srcId="{FA4C3ED3-A092-4201-8029-E69F1DE88316}" destId="{8FC08025-F08E-4F3A-944D-8A97E467B435}" srcOrd="0" destOrd="0" presId="urn:microsoft.com/office/officeart/2005/8/layout/cycle6"/>
    <dgm:cxn modelId="{E32B31A7-E074-4900-9602-91957DCED649}" type="presOf" srcId="{B06E5F5E-765A-4909-B46C-265D13DAEFB9}" destId="{DA2D9B28-5E95-4DC7-A313-409CB443401A}" srcOrd="0" destOrd="0" presId="urn:microsoft.com/office/officeart/2005/8/layout/cycle6"/>
    <dgm:cxn modelId="{8E6D8550-A11D-45A6-8578-749319F0EEF9}" srcId="{0966A5CB-1D8A-4BB2-9F99-5F25C89E2371}" destId="{94E09A77-F8CF-4914-B1F3-BC2905034294}" srcOrd="7" destOrd="0" parTransId="{7505B73A-D3D1-4450-811F-4F86B8B44DC3}" sibTransId="{69FDAC55-C22D-4185-8DD6-1FBFDEE5EEDE}"/>
    <dgm:cxn modelId="{F0CD5055-A4C3-4390-8EBF-473CD124AC64}" type="presOf" srcId="{1E0E423D-385F-4171-80FC-F15A37298E0A}" destId="{03C32C46-3E84-4A68-A110-BF228B1118D1}" srcOrd="0" destOrd="0" presId="urn:microsoft.com/office/officeart/2005/8/layout/cycle6"/>
    <dgm:cxn modelId="{606376EC-F80F-4335-9271-387E4D0BC87D}" srcId="{0966A5CB-1D8A-4BB2-9F99-5F25C89E2371}" destId="{DBB70C01-3E35-4491-8E1C-BC4151FE718D}" srcOrd="6" destOrd="0" parTransId="{92776942-7F28-4BF3-86CB-E36242B529A9}" sibTransId="{A66ABA99-4054-490E-8925-81A1D7DFE299}"/>
    <dgm:cxn modelId="{DBF6A673-1363-4509-9D97-DADC84126449}" type="presOf" srcId="{69FDAC55-C22D-4185-8DD6-1FBFDEE5EEDE}" destId="{FA7CFF0F-46EF-4714-BB95-84C0DEF6E903}" srcOrd="0" destOrd="0" presId="urn:microsoft.com/office/officeart/2005/8/layout/cycle6"/>
    <dgm:cxn modelId="{DC7407B8-06C8-4BAF-B423-2966685BC129}" srcId="{0966A5CB-1D8A-4BB2-9F99-5F25C89E2371}" destId="{BA3E791C-B7DE-4CFD-B10D-0F1DF1DC3BDD}" srcOrd="4" destOrd="0" parTransId="{425141A5-E721-4C67-AE8D-2CE3401B7101}" sibTransId="{896F3B76-7707-491F-82A2-7AB03FD1D0E7}"/>
    <dgm:cxn modelId="{59840247-B3E4-418C-BD96-F187DFFA8276}" type="presOf" srcId="{896F3B76-7707-491F-82A2-7AB03FD1D0E7}" destId="{DEBF0E9B-C373-4748-A0AC-5E38A7499BA8}" srcOrd="0" destOrd="0" presId="urn:microsoft.com/office/officeart/2005/8/layout/cycle6"/>
    <dgm:cxn modelId="{6A99C8A5-75E4-414D-BB2A-034F37AE39A5}" type="presOf" srcId="{94E09A77-F8CF-4914-B1F3-BC2905034294}" destId="{35EB75E8-258E-43E6-A534-22F88884D5C5}" srcOrd="0" destOrd="0" presId="urn:microsoft.com/office/officeart/2005/8/layout/cycle6"/>
    <dgm:cxn modelId="{773D37AB-D5F4-4BD5-89AC-2904D2D7A746}" type="presOf" srcId="{0966A5CB-1D8A-4BB2-9F99-5F25C89E2371}" destId="{7F6A4C61-CEEE-41DC-AD78-C16358A15072}" srcOrd="0" destOrd="0" presId="urn:microsoft.com/office/officeart/2005/8/layout/cycle6"/>
    <dgm:cxn modelId="{F8FD6BAF-FBDA-4724-9D13-6FB5283B79AF}" type="presOf" srcId="{BA3E791C-B7DE-4CFD-B10D-0F1DF1DC3BDD}" destId="{EC12EB64-6CA1-43A0-96E9-3CC67CE654E1}" srcOrd="0" destOrd="0" presId="urn:microsoft.com/office/officeart/2005/8/layout/cycle6"/>
    <dgm:cxn modelId="{BF8BC5ED-3780-47F8-9B99-EE2A1663BCDD}" srcId="{0966A5CB-1D8A-4BB2-9F99-5F25C89E2371}" destId="{B4CE9B04-18ED-4D42-B178-CF4093209259}" srcOrd="2" destOrd="0" parTransId="{0A7EA50F-6553-426C-83E2-1E7916D4882B}" sibTransId="{B06E5F5E-765A-4909-B46C-265D13DAEFB9}"/>
    <dgm:cxn modelId="{C40E6B92-B518-4197-AB98-EA3ECE139DBD}" srcId="{0966A5CB-1D8A-4BB2-9F99-5F25C89E2371}" destId="{1E0E423D-385F-4171-80FC-F15A37298E0A}" srcOrd="8" destOrd="0" parTransId="{4D0E8C92-3D6B-4702-B6FA-CFEE19159858}" sibTransId="{6E2DBFEA-F7D5-451B-8584-C3134A32D4E4}"/>
    <dgm:cxn modelId="{1FAFDA87-84D1-4219-A07A-176E762E8DF2}" type="presOf" srcId="{141E0B97-17B9-42A9-8750-33C75372FA6D}" destId="{6AD158EF-889D-4B93-B141-F65A49339E72}" srcOrd="0" destOrd="0" presId="urn:microsoft.com/office/officeart/2005/8/layout/cycle6"/>
    <dgm:cxn modelId="{FFE16222-7B35-481A-9205-6E2F434F0396}" srcId="{0966A5CB-1D8A-4BB2-9F99-5F25C89E2371}" destId="{D493D73A-B6FE-44CC-AFCD-6C1B48DEC2CE}" srcOrd="5" destOrd="0" parTransId="{2B692ADA-D669-4D49-8646-6602EF74DA69}" sibTransId="{54A7AA01-9F0F-4E2D-81BE-4A4D4E1BF10E}"/>
    <dgm:cxn modelId="{61802E53-5C2A-42C6-95C4-435EF791D2BA}" type="presOf" srcId="{EE802C1E-2467-4D9D-B37E-B0B1CE2984D2}" destId="{45AC8F76-8111-4EC7-8035-9C815B50A804}" srcOrd="0" destOrd="0" presId="urn:microsoft.com/office/officeart/2005/8/layout/cycle6"/>
    <dgm:cxn modelId="{5469DBD4-7F6F-4222-84C7-F2853825BFC9}" type="presOf" srcId="{6E2DBFEA-F7D5-451B-8584-C3134A32D4E4}" destId="{D1ADB52F-8B58-4338-823B-79A3A8D51BCD}" srcOrd="0" destOrd="0" presId="urn:microsoft.com/office/officeart/2005/8/layout/cycle6"/>
    <dgm:cxn modelId="{F706B9BA-139C-4293-9E16-8FC8D760B290}" srcId="{0966A5CB-1D8A-4BB2-9F99-5F25C89E2371}" destId="{D5C5160C-6FA1-4D27-899A-52D0099C7A23}" srcOrd="0" destOrd="0" parTransId="{FF3CAF40-3D6C-45E7-A327-DB15987FC089}" sibTransId="{65D1364F-2F7E-40A0-A28D-E2941D23251C}"/>
    <dgm:cxn modelId="{937372C5-5D30-4667-AD2F-C9B2BE902684}" type="presOf" srcId="{DBB70C01-3E35-4491-8E1C-BC4151FE718D}" destId="{15ECE17E-213D-4360-A68F-3899C00241AB}" srcOrd="0" destOrd="0" presId="urn:microsoft.com/office/officeart/2005/8/layout/cycle6"/>
    <dgm:cxn modelId="{5A95ED65-33DD-485B-8C84-EB759358A048}" type="presOf" srcId="{A66ABA99-4054-490E-8925-81A1D7DFE299}" destId="{FA8BDC48-E2C9-467C-9919-1AEB70F68146}" srcOrd="0" destOrd="0" presId="urn:microsoft.com/office/officeart/2005/8/layout/cycle6"/>
    <dgm:cxn modelId="{AA7DEC7B-DE3C-49C6-97DF-6A8616793F91}" srcId="{0966A5CB-1D8A-4BB2-9F99-5F25C89E2371}" destId="{6C2F5E77-3A7D-4EC7-8685-18AE5892D2DB}" srcOrd="3" destOrd="0" parTransId="{7CFF303B-E79C-4D3F-B20C-C52AAE8DF606}" sibTransId="{FA4C3ED3-A092-4201-8029-E69F1DE88316}"/>
    <dgm:cxn modelId="{A49110DB-47BD-4004-9980-69251EE5673F}" type="presOf" srcId="{D5C5160C-6FA1-4D27-899A-52D0099C7A23}" destId="{ACDD6AB1-A8C5-4FCE-9C75-7194CE13DE35}" srcOrd="0" destOrd="0" presId="urn:microsoft.com/office/officeart/2005/8/layout/cycle6"/>
    <dgm:cxn modelId="{8F023DD8-1619-43A4-BFB4-2CF5879A420A}" type="presOf" srcId="{F3ABBD51-ABFF-4C46-8001-C0EC814BAF20}" destId="{3C3E0C29-3C32-47EC-955E-C1C818A172BF}" srcOrd="0" destOrd="0" presId="urn:microsoft.com/office/officeart/2005/8/layout/cycle6"/>
    <dgm:cxn modelId="{3B6ED096-BA8A-49C8-BB29-DC360AFC0416}" srcId="{0966A5CB-1D8A-4BB2-9F99-5F25C89E2371}" destId="{141E0B97-17B9-42A9-8750-33C75372FA6D}" srcOrd="1" destOrd="0" parTransId="{65AB5ECD-2689-4058-AF2B-2C96F87640CA}" sibTransId="{EE802C1E-2467-4D9D-B37E-B0B1CE2984D2}"/>
    <dgm:cxn modelId="{FE4ABA7A-8773-4CE1-AB23-FA12D7557126}" type="presOf" srcId="{61A5F584-7B97-4EAB-8085-0FC59DD27394}" destId="{D9AE33B0-D956-488B-A07A-C8651376FBCA}" srcOrd="0" destOrd="0" presId="urn:microsoft.com/office/officeart/2005/8/layout/cycle6"/>
    <dgm:cxn modelId="{DD8C78E9-C2F5-49B4-AC2D-0DFB6E431246}" type="presParOf" srcId="{7F6A4C61-CEEE-41DC-AD78-C16358A15072}" destId="{ACDD6AB1-A8C5-4FCE-9C75-7194CE13DE35}" srcOrd="0" destOrd="0" presId="urn:microsoft.com/office/officeart/2005/8/layout/cycle6"/>
    <dgm:cxn modelId="{1C7626F3-1D5C-4F04-8BD7-5540B16C5655}" type="presParOf" srcId="{7F6A4C61-CEEE-41DC-AD78-C16358A15072}" destId="{301275FA-F05F-444C-80AA-E7C959AB6B98}" srcOrd="1" destOrd="0" presId="urn:microsoft.com/office/officeart/2005/8/layout/cycle6"/>
    <dgm:cxn modelId="{C99BA2B3-104C-43D4-837A-E29EE175CE5C}" type="presParOf" srcId="{7F6A4C61-CEEE-41DC-AD78-C16358A15072}" destId="{9FF7D924-D58E-46C2-855E-42C949CB96BC}" srcOrd="2" destOrd="0" presId="urn:microsoft.com/office/officeart/2005/8/layout/cycle6"/>
    <dgm:cxn modelId="{A05FC80E-2B13-46D5-B1D5-086205304CB3}" type="presParOf" srcId="{7F6A4C61-CEEE-41DC-AD78-C16358A15072}" destId="{6AD158EF-889D-4B93-B141-F65A49339E72}" srcOrd="3" destOrd="0" presId="urn:microsoft.com/office/officeart/2005/8/layout/cycle6"/>
    <dgm:cxn modelId="{34F76E23-089C-4D8B-B38B-0D2CD761B757}" type="presParOf" srcId="{7F6A4C61-CEEE-41DC-AD78-C16358A15072}" destId="{9E28BF43-0419-46B2-81D3-8DF2EB534BD8}" srcOrd="4" destOrd="0" presId="urn:microsoft.com/office/officeart/2005/8/layout/cycle6"/>
    <dgm:cxn modelId="{346B06A6-B715-4F1D-A5CF-BC6E1BD0BD1F}" type="presParOf" srcId="{7F6A4C61-CEEE-41DC-AD78-C16358A15072}" destId="{45AC8F76-8111-4EC7-8035-9C815B50A804}" srcOrd="5" destOrd="0" presId="urn:microsoft.com/office/officeart/2005/8/layout/cycle6"/>
    <dgm:cxn modelId="{C6A3166A-BAD3-452D-A52C-C7F708C2C98E}" type="presParOf" srcId="{7F6A4C61-CEEE-41DC-AD78-C16358A15072}" destId="{504F60E6-DD86-42E1-8D9A-AB1CD4093C8C}" srcOrd="6" destOrd="0" presId="urn:microsoft.com/office/officeart/2005/8/layout/cycle6"/>
    <dgm:cxn modelId="{FAD43B41-81DC-4041-A31C-4508AC20EFC1}" type="presParOf" srcId="{7F6A4C61-CEEE-41DC-AD78-C16358A15072}" destId="{7B34D47B-6625-4058-BCA6-EC2B800B0C2B}" srcOrd="7" destOrd="0" presId="urn:microsoft.com/office/officeart/2005/8/layout/cycle6"/>
    <dgm:cxn modelId="{B27D243D-2CF3-4435-B82F-F2EF30BE4C7C}" type="presParOf" srcId="{7F6A4C61-CEEE-41DC-AD78-C16358A15072}" destId="{DA2D9B28-5E95-4DC7-A313-409CB443401A}" srcOrd="8" destOrd="0" presId="urn:microsoft.com/office/officeart/2005/8/layout/cycle6"/>
    <dgm:cxn modelId="{DC34568E-ABCA-4B16-8D2D-9E59A7E98D0F}" type="presParOf" srcId="{7F6A4C61-CEEE-41DC-AD78-C16358A15072}" destId="{B33C41F0-9EFF-484F-B076-15B26A1AA8B7}" srcOrd="9" destOrd="0" presId="urn:microsoft.com/office/officeart/2005/8/layout/cycle6"/>
    <dgm:cxn modelId="{C2D38B61-4416-4855-8E35-A734C762194B}" type="presParOf" srcId="{7F6A4C61-CEEE-41DC-AD78-C16358A15072}" destId="{2DDD6E2B-D8C9-4E0C-9E7B-699E1DB8C6E1}" srcOrd="10" destOrd="0" presId="urn:microsoft.com/office/officeart/2005/8/layout/cycle6"/>
    <dgm:cxn modelId="{1086CED8-A3F9-49B4-8DC2-DB7BB75CB291}" type="presParOf" srcId="{7F6A4C61-CEEE-41DC-AD78-C16358A15072}" destId="{8FC08025-F08E-4F3A-944D-8A97E467B435}" srcOrd="11" destOrd="0" presId="urn:microsoft.com/office/officeart/2005/8/layout/cycle6"/>
    <dgm:cxn modelId="{83C19133-E227-4290-80D2-E6BCE204E374}" type="presParOf" srcId="{7F6A4C61-CEEE-41DC-AD78-C16358A15072}" destId="{EC12EB64-6CA1-43A0-96E9-3CC67CE654E1}" srcOrd="12" destOrd="0" presId="urn:microsoft.com/office/officeart/2005/8/layout/cycle6"/>
    <dgm:cxn modelId="{FB6E9D19-2FED-4719-8F8C-896C3ED20CBA}" type="presParOf" srcId="{7F6A4C61-CEEE-41DC-AD78-C16358A15072}" destId="{58718D73-09DC-45CB-A590-FB26C36EC764}" srcOrd="13" destOrd="0" presId="urn:microsoft.com/office/officeart/2005/8/layout/cycle6"/>
    <dgm:cxn modelId="{B41466D0-AE9C-4D3D-A871-319799BB4470}" type="presParOf" srcId="{7F6A4C61-CEEE-41DC-AD78-C16358A15072}" destId="{DEBF0E9B-C373-4748-A0AC-5E38A7499BA8}" srcOrd="14" destOrd="0" presId="urn:microsoft.com/office/officeart/2005/8/layout/cycle6"/>
    <dgm:cxn modelId="{9ADDEF56-BB9D-495A-919B-D6E925B0CD9A}" type="presParOf" srcId="{7F6A4C61-CEEE-41DC-AD78-C16358A15072}" destId="{90CB0B6E-F368-41C3-A29D-2B58879B835C}" srcOrd="15" destOrd="0" presId="urn:microsoft.com/office/officeart/2005/8/layout/cycle6"/>
    <dgm:cxn modelId="{5F4F614A-D915-4241-94D2-925CF9B9727B}" type="presParOf" srcId="{7F6A4C61-CEEE-41DC-AD78-C16358A15072}" destId="{116623E2-B05B-4840-89B6-CA8B792796F8}" srcOrd="16" destOrd="0" presId="urn:microsoft.com/office/officeart/2005/8/layout/cycle6"/>
    <dgm:cxn modelId="{1D05140F-2D94-4E88-BF88-1B6816EB86B1}" type="presParOf" srcId="{7F6A4C61-CEEE-41DC-AD78-C16358A15072}" destId="{6093A986-88CB-4BC2-980A-12AE79D8D76C}" srcOrd="17" destOrd="0" presId="urn:microsoft.com/office/officeart/2005/8/layout/cycle6"/>
    <dgm:cxn modelId="{860960C3-5000-4027-8110-30E7C791A7D4}" type="presParOf" srcId="{7F6A4C61-CEEE-41DC-AD78-C16358A15072}" destId="{15ECE17E-213D-4360-A68F-3899C00241AB}" srcOrd="18" destOrd="0" presId="urn:microsoft.com/office/officeart/2005/8/layout/cycle6"/>
    <dgm:cxn modelId="{414193EA-774A-41DC-9642-741707D7E4A5}" type="presParOf" srcId="{7F6A4C61-CEEE-41DC-AD78-C16358A15072}" destId="{0B211DCB-9BE2-4D3E-8422-2D43E833F333}" srcOrd="19" destOrd="0" presId="urn:microsoft.com/office/officeart/2005/8/layout/cycle6"/>
    <dgm:cxn modelId="{0C79E7A8-459F-4C6E-A566-B1CAAFCF03FD}" type="presParOf" srcId="{7F6A4C61-CEEE-41DC-AD78-C16358A15072}" destId="{FA8BDC48-E2C9-467C-9919-1AEB70F68146}" srcOrd="20" destOrd="0" presId="urn:microsoft.com/office/officeart/2005/8/layout/cycle6"/>
    <dgm:cxn modelId="{EB74601D-FD8A-4C56-B081-4EBF9FA445A5}" type="presParOf" srcId="{7F6A4C61-CEEE-41DC-AD78-C16358A15072}" destId="{35EB75E8-258E-43E6-A534-22F88884D5C5}" srcOrd="21" destOrd="0" presId="urn:microsoft.com/office/officeart/2005/8/layout/cycle6"/>
    <dgm:cxn modelId="{93101220-4F79-4AD9-84E1-7D179CEEE867}" type="presParOf" srcId="{7F6A4C61-CEEE-41DC-AD78-C16358A15072}" destId="{986D12AD-CD53-444A-8B6A-DDFD5F78F952}" srcOrd="22" destOrd="0" presId="urn:microsoft.com/office/officeart/2005/8/layout/cycle6"/>
    <dgm:cxn modelId="{1EBF7F9D-7CFB-4F12-9A5D-FB266D6A18DB}" type="presParOf" srcId="{7F6A4C61-CEEE-41DC-AD78-C16358A15072}" destId="{FA7CFF0F-46EF-4714-BB95-84C0DEF6E903}" srcOrd="23" destOrd="0" presId="urn:microsoft.com/office/officeart/2005/8/layout/cycle6"/>
    <dgm:cxn modelId="{63BA1EFB-7BD5-44FB-B804-9D1DBF8CE93E}" type="presParOf" srcId="{7F6A4C61-CEEE-41DC-AD78-C16358A15072}" destId="{03C32C46-3E84-4A68-A110-BF228B1118D1}" srcOrd="24" destOrd="0" presId="urn:microsoft.com/office/officeart/2005/8/layout/cycle6"/>
    <dgm:cxn modelId="{2DAD7805-F580-4CCA-8CE0-58EF65220F61}" type="presParOf" srcId="{7F6A4C61-CEEE-41DC-AD78-C16358A15072}" destId="{FFC88CCA-F765-41E5-8D37-CD29516BBCCC}" srcOrd="25" destOrd="0" presId="urn:microsoft.com/office/officeart/2005/8/layout/cycle6"/>
    <dgm:cxn modelId="{1529B261-D3B6-4B88-A56C-7794B29D6F58}" type="presParOf" srcId="{7F6A4C61-CEEE-41DC-AD78-C16358A15072}" destId="{D1ADB52F-8B58-4338-823B-79A3A8D51BCD}" srcOrd="26" destOrd="0" presId="urn:microsoft.com/office/officeart/2005/8/layout/cycle6"/>
    <dgm:cxn modelId="{52056E51-2ECD-46C7-AC42-64F759413FE2}" type="presParOf" srcId="{7F6A4C61-CEEE-41DC-AD78-C16358A15072}" destId="{D9AE33B0-D956-488B-A07A-C8651376FBCA}" srcOrd="27" destOrd="0" presId="urn:microsoft.com/office/officeart/2005/8/layout/cycle6"/>
    <dgm:cxn modelId="{2A11FAF4-1D41-4DF8-9B71-DBD428024459}" type="presParOf" srcId="{7F6A4C61-CEEE-41DC-AD78-C16358A15072}" destId="{92B7E72B-6DFC-4399-A784-86C4D866A385}" srcOrd="28" destOrd="0" presId="urn:microsoft.com/office/officeart/2005/8/layout/cycle6"/>
    <dgm:cxn modelId="{31B78172-0EFA-4D41-B4E3-66E4C9DA8348}" type="presParOf" srcId="{7F6A4C61-CEEE-41DC-AD78-C16358A15072}" destId="{3C3E0C29-3C32-47EC-955E-C1C818A172BF}" srcOrd="29"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15D998-4B3E-45FB-938F-120148C21261}" type="doc">
      <dgm:prSet loTypeId="urn:microsoft.com/office/officeart/2005/8/layout/cycle5" loCatId="cycle" qsTypeId="urn:microsoft.com/office/officeart/2005/8/quickstyle/simple1" qsCatId="simple" csTypeId="urn:microsoft.com/office/officeart/2005/8/colors/accent3_4" csCatId="accent3" phldr="1"/>
      <dgm:spPr/>
      <dgm:t>
        <a:bodyPr/>
        <a:lstStyle/>
        <a:p>
          <a:endParaRPr lang="en-US"/>
        </a:p>
      </dgm:t>
    </dgm:pt>
    <dgm:pt modelId="{5701839D-5AC1-44B2-9FF6-385CA7537B39}">
      <dgm:prSet phldrT="[Text]"/>
      <dgm:spPr/>
      <dgm:t>
        <a:bodyPr/>
        <a:lstStyle/>
        <a:p>
          <a:r>
            <a:rPr lang="en-US" dirty="0" smtClean="0"/>
            <a:t>Design</a:t>
          </a:r>
          <a:endParaRPr lang="en-US"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A8BDB877-3EA8-4E6A-A775-8F4A64834AEA}" type="parTrans" cxnId="{A416D466-F072-41A3-B3B5-AC4EB6BD1925}">
      <dgm:prSet/>
      <dgm:spPr/>
      <dgm:t>
        <a:bodyPr/>
        <a:lstStyle/>
        <a:p>
          <a:endParaRPr lang="en-US"/>
        </a:p>
      </dgm:t>
    </dgm:pt>
    <dgm:pt modelId="{78159BD8-02E1-49EA-9DC4-E72C7E0C827B}" type="sibTrans" cxnId="{A416D466-F072-41A3-B3B5-AC4EB6BD1925}">
      <dgm:prSet/>
      <dgm:spPr/>
      <dgm:t>
        <a:bodyPr/>
        <a:lstStyle/>
        <a:p>
          <a:endParaRPr lang="en-US"/>
        </a:p>
      </dgm:t>
    </dgm:pt>
    <dgm:pt modelId="{234D1192-498B-4DD6-9929-8BA9A9307113}">
      <dgm:prSet phldrT="[Text]"/>
      <dgm:spPr/>
      <dgm:t>
        <a:bodyPr/>
        <a:lstStyle/>
        <a:p>
          <a:r>
            <a:rPr lang="en-US" dirty="0" smtClean="0"/>
            <a:t>Collect</a:t>
          </a:r>
          <a:endParaRPr lang="en-US"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F08D9823-B7B5-4C11-BD13-3E174BFBCEF3}" type="parTrans" cxnId="{24DE63C6-04F6-423E-ABBE-9D1CEABF268A}">
      <dgm:prSet/>
      <dgm:spPr/>
      <dgm:t>
        <a:bodyPr/>
        <a:lstStyle/>
        <a:p>
          <a:endParaRPr lang="en-US"/>
        </a:p>
      </dgm:t>
    </dgm:pt>
    <dgm:pt modelId="{C239320B-4098-45CC-96BD-DBD5D6E1960E}" type="sibTrans" cxnId="{24DE63C6-04F6-423E-ABBE-9D1CEABF268A}">
      <dgm:prSet/>
      <dgm:spPr/>
      <dgm:t>
        <a:bodyPr/>
        <a:lstStyle/>
        <a:p>
          <a:endParaRPr lang="en-US"/>
        </a:p>
      </dgm:t>
    </dgm:pt>
    <dgm:pt modelId="{53887B6C-F98B-4D13-90F0-8E2276BB53A5}">
      <dgm:prSet phldrT="[Text]"/>
      <dgm:spPr/>
      <dgm:t>
        <a:bodyPr/>
        <a:lstStyle/>
        <a:p>
          <a:r>
            <a:rPr lang="en-US" dirty="0" smtClean="0"/>
            <a:t>Process</a:t>
          </a:r>
          <a:endParaRPr lang="en-US"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C613DF1-4B85-4599-8B34-23A3FCA13A53}" type="parTrans" cxnId="{9B80157A-3989-4FC3-AC86-D11DEB7F06FA}">
      <dgm:prSet/>
      <dgm:spPr/>
      <dgm:t>
        <a:bodyPr/>
        <a:lstStyle/>
        <a:p>
          <a:endParaRPr lang="en-US"/>
        </a:p>
      </dgm:t>
    </dgm:pt>
    <dgm:pt modelId="{35DF7A4F-8703-4F78-95AC-49A7824A3277}" type="sibTrans" cxnId="{9B80157A-3989-4FC3-AC86-D11DEB7F06FA}">
      <dgm:prSet/>
      <dgm:spPr/>
      <dgm:t>
        <a:bodyPr/>
        <a:lstStyle/>
        <a:p>
          <a:endParaRPr lang="en-US"/>
        </a:p>
      </dgm:t>
    </dgm:pt>
    <dgm:pt modelId="{B0B49B8A-F040-432E-8D7D-538D4670217B}">
      <dgm:prSet phldrT="[Text]"/>
      <dgm:spPr/>
      <dgm:t>
        <a:bodyPr/>
        <a:lstStyle/>
        <a:p>
          <a:r>
            <a:rPr lang="en-US" dirty="0" smtClean="0"/>
            <a:t>Store</a:t>
          </a:r>
          <a:endParaRPr lang="en-US"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DF9BB05-89FC-4389-B765-C9A48BF6BB9F}" type="parTrans" cxnId="{5FD76610-8FCE-4FE7-86CC-D82407C3ED9F}">
      <dgm:prSet/>
      <dgm:spPr/>
      <dgm:t>
        <a:bodyPr/>
        <a:lstStyle/>
        <a:p>
          <a:endParaRPr lang="en-US"/>
        </a:p>
      </dgm:t>
    </dgm:pt>
    <dgm:pt modelId="{3A148130-D8BC-4862-80C9-109E12FFEDAE}" type="sibTrans" cxnId="{5FD76610-8FCE-4FE7-86CC-D82407C3ED9F}">
      <dgm:prSet/>
      <dgm:spPr/>
      <dgm:t>
        <a:bodyPr/>
        <a:lstStyle/>
        <a:p>
          <a:endParaRPr lang="en-US"/>
        </a:p>
      </dgm:t>
    </dgm:pt>
    <dgm:pt modelId="{69C31981-DF5D-425B-8AD0-32368605739B}">
      <dgm:prSet phldrT="[Text]"/>
      <dgm:spPr/>
      <dgm:t>
        <a:bodyPr/>
        <a:lstStyle/>
        <a:p>
          <a:r>
            <a:rPr lang="en-US" dirty="0" smtClean="0"/>
            <a:t>Share</a:t>
          </a:r>
          <a:endParaRPr lang="en-US"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62573636-A031-4CB4-9A77-F1DC5B98081A}" type="parTrans" cxnId="{B2B7ECFE-D525-4398-9B24-A62B95D7B224}">
      <dgm:prSet/>
      <dgm:spPr/>
      <dgm:t>
        <a:bodyPr/>
        <a:lstStyle/>
        <a:p>
          <a:endParaRPr lang="en-US"/>
        </a:p>
      </dgm:t>
    </dgm:pt>
    <dgm:pt modelId="{C301A8E1-AEA5-4C12-994C-AD709B2E8C30}" type="sibTrans" cxnId="{B2B7ECFE-D525-4398-9B24-A62B95D7B224}">
      <dgm:prSet/>
      <dgm:spPr/>
      <dgm:t>
        <a:bodyPr/>
        <a:lstStyle/>
        <a:p>
          <a:endParaRPr lang="en-US"/>
        </a:p>
      </dgm:t>
    </dgm:pt>
    <dgm:pt modelId="{E1F78347-B417-4DA6-8159-56780D9BDC06}">
      <dgm:prSet phldrT="[Text]"/>
      <dgm:spPr/>
      <dgm:t>
        <a:bodyPr/>
        <a:lstStyle/>
        <a:p>
          <a:r>
            <a:rPr lang="en-US" dirty="0" smtClean="0"/>
            <a:t>Use</a:t>
          </a:r>
          <a:endParaRPr lang="en-US"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34C7B9C-8E99-4592-9BAC-F92D9E9E752A}" type="parTrans" cxnId="{233BDA8E-998B-413B-ADAA-D733B41592F4}">
      <dgm:prSet/>
      <dgm:spPr/>
      <dgm:t>
        <a:bodyPr/>
        <a:lstStyle/>
        <a:p>
          <a:endParaRPr lang="en-US"/>
        </a:p>
      </dgm:t>
    </dgm:pt>
    <dgm:pt modelId="{AB947724-CA84-4C9A-87F0-846053ABBE73}" type="sibTrans" cxnId="{233BDA8E-998B-413B-ADAA-D733B41592F4}">
      <dgm:prSet/>
      <dgm:spPr/>
      <dgm:t>
        <a:bodyPr/>
        <a:lstStyle/>
        <a:p>
          <a:endParaRPr lang="en-US"/>
        </a:p>
      </dgm:t>
    </dgm:pt>
    <dgm:pt modelId="{58586684-2B70-49C9-ACB2-58D2B8015084}">
      <dgm:prSet phldrT="[Text]"/>
      <dgm:spPr/>
      <dgm:t>
        <a:bodyPr/>
        <a:lstStyle/>
        <a:p>
          <a:r>
            <a:rPr lang="en-US" dirty="0" smtClean="0"/>
            <a:t>Retain</a:t>
          </a:r>
          <a:endParaRPr lang="en-US"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2ABEB5A7-11E8-4976-BC8E-3F9FE7EA2D83}" type="parTrans" cxnId="{FC47CE9A-5F58-4A32-A5FE-75C22C82ADFD}">
      <dgm:prSet/>
      <dgm:spPr/>
      <dgm:t>
        <a:bodyPr/>
        <a:lstStyle/>
        <a:p>
          <a:endParaRPr lang="en-US"/>
        </a:p>
      </dgm:t>
    </dgm:pt>
    <dgm:pt modelId="{C89AE948-58EC-4AF2-B4B5-1C2350B9AA55}" type="sibTrans" cxnId="{FC47CE9A-5F58-4A32-A5FE-75C22C82ADFD}">
      <dgm:prSet/>
      <dgm:spPr/>
      <dgm:t>
        <a:bodyPr/>
        <a:lstStyle/>
        <a:p>
          <a:endParaRPr lang="en-US"/>
        </a:p>
      </dgm:t>
    </dgm:pt>
    <dgm:pt modelId="{583B9FF7-96CE-41E9-9345-2374CA2A31A9}">
      <dgm:prSet phldrT="[Text]"/>
      <dgm:spPr/>
      <dgm:t>
        <a:bodyPr/>
        <a:lstStyle/>
        <a:p>
          <a:r>
            <a:rPr lang="en-US" dirty="0" smtClean="0"/>
            <a:t>Delete</a:t>
          </a:r>
          <a:endParaRPr lang="en-US"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AED4E990-530C-4E2A-973F-E5D549296CEF}" type="parTrans" cxnId="{6E612759-4CDA-4855-98AC-BB31A084BB21}">
      <dgm:prSet/>
      <dgm:spPr/>
      <dgm:t>
        <a:bodyPr/>
        <a:lstStyle/>
        <a:p>
          <a:endParaRPr lang="en-US"/>
        </a:p>
      </dgm:t>
    </dgm:pt>
    <dgm:pt modelId="{33892E69-7142-4B8F-B2BE-0EED1CBC9C42}" type="sibTrans" cxnId="{6E612759-4CDA-4855-98AC-BB31A084BB21}">
      <dgm:prSet/>
      <dgm:spPr/>
      <dgm:t>
        <a:bodyPr/>
        <a:lstStyle/>
        <a:p>
          <a:endParaRPr lang="en-US"/>
        </a:p>
      </dgm:t>
    </dgm:pt>
    <dgm:pt modelId="{BA85C946-D122-4274-89ED-B4CFC92B0D25}" type="pres">
      <dgm:prSet presAssocID="{1215D998-4B3E-45FB-938F-120148C21261}" presName="cycle" presStyleCnt="0">
        <dgm:presLayoutVars>
          <dgm:dir/>
          <dgm:resizeHandles val="exact"/>
        </dgm:presLayoutVars>
      </dgm:prSet>
      <dgm:spPr/>
      <dgm:t>
        <a:bodyPr/>
        <a:lstStyle/>
        <a:p>
          <a:endParaRPr lang="en-US"/>
        </a:p>
      </dgm:t>
    </dgm:pt>
    <dgm:pt modelId="{6EDD4AB3-F568-46AB-8F88-3261DE561139}" type="pres">
      <dgm:prSet presAssocID="{5701839D-5AC1-44B2-9FF6-385CA7537B39}" presName="node" presStyleLbl="node1" presStyleIdx="0" presStyleCnt="8">
        <dgm:presLayoutVars>
          <dgm:bulletEnabled val="1"/>
        </dgm:presLayoutVars>
      </dgm:prSet>
      <dgm:spPr/>
      <dgm:t>
        <a:bodyPr/>
        <a:lstStyle/>
        <a:p>
          <a:endParaRPr lang="en-US"/>
        </a:p>
      </dgm:t>
    </dgm:pt>
    <dgm:pt modelId="{3EE987F3-0B94-4AC0-8EF1-CE94E4D3DE74}" type="pres">
      <dgm:prSet presAssocID="{5701839D-5AC1-44B2-9FF6-385CA7537B39}" presName="spNode" presStyleCnt="0"/>
      <dgm:spPr/>
      <dgm:t>
        <a:bodyPr/>
        <a:lstStyle/>
        <a:p>
          <a:endParaRPr lang="en-US"/>
        </a:p>
      </dgm:t>
    </dgm:pt>
    <dgm:pt modelId="{A8487710-F56A-4786-A42C-F73DCB88780C}" type="pres">
      <dgm:prSet presAssocID="{78159BD8-02E1-49EA-9DC4-E72C7E0C827B}" presName="sibTrans" presStyleLbl="sibTrans1D1" presStyleIdx="0" presStyleCnt="8"/>
      <dgm:spPr/>
      <dgm:t>
        <a:bodyPr/>
        <a:lstStyle/>
        <a:p>
          <a:endParaRPr lang="en-US"/>
        </a:p>
      </dgm:t>
    </dgm:pt>
    <dgm:pt modelId="{A2919CE5-4015-4152-B22B-31DE62F58503}" type="pres">
      <dgm:prSet presAssocID="{234D1192-498B-4DD6-9929-8BA9A9307113}" presName="node" presStyleLbl="node1" presStyleIdx="1" presStyleCnt="8">
        <dgm:presLayoutVars>
          <dgm:bulletEnabled val="1"/>
        </dgm:presLayoutVars>
      </dgm:prSet>
      <dgm:spPr/>
      <dgm:t>
        <a:bodyPr/>
        <a:lstStyle/>
        <a:p>
          <a:endParaRPr lang="en-US"/>
        </a:p>
      </dgm:t>
    </dgm:pt>
    <dgm:pt modelId="{02530410-6009-4C20-9AC3-89FF1CC41DB0}" type="pres">
      <dgm:prSet presAssocID="{234D1192-498B-4DD6-9929-8BA9A9307113}" presName="spNode" presStyleCnt="0"/>
      <dgm:spPr/>
      <dgm:t>
        <a:bodyPr/>
        <a:lstStyle/>
        <a:p>
          <a:endParaRPr lang="en-US"/>
        </a:p>
      </dgm:t>
    </dgm:pt>
    <dgm:pt modelId="{DB48B2F4-826E-46D8-BF51-B3B80D156E79}" type="pres">
      <dgm:prSet presAssocID="{C239320B-4098-45CC-96BD-DBD5D6E1960E}" presName="sibTrans" presStyleLbl="sibTrans1D1" presStyleIdx="1" presStyleCnt="8"/>
      <dgm:spPr/>
      <dgm:t>
        <a:bodyPr/>
        <a:lstStyle/>
        <a:p>
          <a:endParaRPr lang="en-US"/>
        </a:p>
      </dgm:t>
    </dgm:pt>
    <dgm:pt modelId="{AB64DE42-2145-40C3-8B1D-80F6065DBC32}" type="pres">
      <dgm:prSet presAssocID="{53887B6C-F98B-4D13-90F0-8E2276BB53A5}" presName="node" presStyleLbl="node1" presStyleIdx="2" presStyleCnt="8">
        <dgm:presLayoutVars>
          <dgm:bulletEnabled val="1"/>
        </dgm:presLayoutVars>
      </dgm:prSet>
      <dgm:spPr/>
      <dgm:t>
        <a:bodyPr/>
        <a:lstStyle/>
        <a:p>
          <a:endParaRPr lang="en-US"/>
        </a:p>
      </dgm:t>
    </dgm:pt>
    <dgm:pt modelId="{5834D0B0-6F04-47DE-A9CE-B15D1F8A9831}" type="pres">
      <dgm:prSet presAssocID="{53887B6C-F98B-4D13-90F0-8E2276BB53A5}" presName="spNode" presStyleCnt="0"/>
      <dgm:spPr/>
      <dgm:t>
        <a:bodyPr/>
        <a:lstStyle/>
        <a:p>
          <a:endParaRPr lang="en-US"/>
        </a:p>
      </dgm:t>
    </dgm:pt>
    <dgm:pt modelId="{82CA163D-4E24-4A5C-A397-32A581B17C43}" type="pres">
      <dgm:prSet presAssocID="{35DF7A4F-8703-4F78-95AC-49A7824A3277}" presName="sibTrans" presStyleLbl="sibTrans1D1" presStyleIdx="2" presStyleCnt="8"/>
      <dgm:spPr/>
      <dgm:t>
        <a:bodyPr/>
        <a:lstStyle/>
        <a:p>
          <a:endParaRPr lang="en-US"/>
        </a:p>
      </dgm:t>
    </dgm:pt>
    <dgm:pt modelId="{DC5ABDB8-02A6-4704-876E-BBD4DE1B94A2}" type="pres">
      <dgm:prSet presAssocID="{B0B49B8A-F040-432E-8D7D-538D4670217B}" presName="node" presStyleLbl="node1" presStyleIdx="3" presStyleCnt="8">
        <dgm:presLayoutVars>
          <dgm:bulletEnabled val="1"/>
        </dgm:presLayoutVars>
      </dgm:prSet>
      <dgm:spPr/>
      <dgm:t>
        <a:bodyPr/>
        <a:lstStyle/>
        <a:p>
          <a:endParaRPr lang="en-US"/>
        </a:p>
      </dgm:t>
    </dgm:pt>
    <dgm:pt modelId="{A6CA958C-BE89-48CE-B66C-C2368ECB968A}" type="pres">
      <dgm:prSet presAssocID="{B0B49B8A-F040-432E-8D7D-538D4670217B}" presName="spNode" presStyleCnt="0"/>
      <dgm:spPr/>
      <dgm:t>
        <a:bodyPr/>
        <a:lstStyle/>
        <a:p>
          <a:endParaRPr lang="en-US"/>
        </a:p>
      </dgm:t>
    </dgm:pt>
    <dgm:pt modelId="{D2AE521C-951B-46F4-B7BA-71D6F4BAF468}" type="pres">
      <dgm:prSet presAssocID="{3A148130-D8BC-4862-80C9-109E12FFEDAE}" presName="sibTrans" presStyleLbl="sibTrans1D1" presStyleIdx="3" presStyleCnt="8"/>
      <dgm:spPr/>
      <dgm:t>
        <a:bodyPr/>
        <a:lstStyle/>
        <a:p>
          <a:endParaRPr lang="en-US"/>
        </a:p>
      </dgm:t>
    </dgm:pt>
    <dgm:pt modelId="{9CD8DD71-A99F-43C8-81A2-C52818ED3092}" type="pres">
      <dgm:prSet presAssocID="{69C31981-DF5D-425B-8AD0-32368605739B}" presName="node" presStyleLbl="node1" presStyleIdx="4" presStyleCnt="8">
        <dgm:presLayoutVars>
          <dgm:bulletEnabled val="1"/>
        </dgm:presLayoutVars>
      </dgm:prSet>
      <dgm:spPr/>
      <dgm:t>
        <a:bodyPr/>
        <a:lstStyle/>
        <a:p>
          <a:endParaRPr lang="en-US"/>
        </a:p>
      </dgm:t>
    </dgm:pt>
    <dgm:pt modelId="{B4C177C0-171D-4FFD-803D-25DEAED52CBF}" type="pres">
      <dgm:prSet presAssocID="{69C31981-DF5D-425B-8AD0-32368605739B}" presName="spNode" presStyleCnt="0"/>
      <dgm:spPr/>
      <dgm:t>
        <a:bodyPr/>
        <a:lstStyle/>
        <a:p>
          <a:endParaRPr lang="en-US"/>
        </a:p>
      </dgm:t>
    </dgm:pt>
    <dgm:pt modelId="{16D757C0-79E9-4CE1-9718-A7ED1A0F8670}" type="pres">
      <dgm:prSet presAssocID="{C301A8E1-AEA5-4C12-994C-AD709B2E8C30}" presName="sibTrans" presStyleLbl="sibTrans1D1" presStyleIdx="4" presStyleCnt="8"/>
      <dgm:spPr/>
      <dgm:t>
        <a:bodyPr/>
        <a:lstStyle/>
        <a:p>
          <a:endParaRPr lang="en-US"/>
        </a:p>
      </dgm:t>
    </dgm:pt>
    <dgm:pt modelId="{145F3E6A-5BA6-4F2D-B37F-380959494A93}" type="pres">
      <dgm:prSet presAssocID="{E1F78347-B417-4DA6-8159-56780D9BDC06}" presName="node" presStyleLbl="node1" presStyleIdx="5" presStyleCnt="8">
        <dgm:presLayoutVars>
          <dgm:bulletEnabled val="1"/>
        </dgm:presLayoutVars>
      </dgm:prSet>
      <dgm:spPr/>
      <dgm:t>
        <a:bodyPr/>
        <a:lstStyle/>
        <a:p>
          <a:endParaRPr lang="en-US"/>
        </a:p>
      </dgm:t>
    </dgm:pt>
    <dgm:pt modelId="{0E0B786A-733E-44B4-9301-180081888B16}" type="pres">
      <dgm:prSet presAssocID="{E1F78347-B417-4DA6-8159-56780D9BDC06}" presName="spNode" presStyleCnt="0"/>
      <dgm:spPr/>
      <dgm:t>
        <a:bodyPr/>
        <a:lstStyle/>
        <a:p>
          <a:endParaRPr lang="en-US"/>
        </a:p>
      </dgm:t>
    </dgm:pt>
    <dgm:pt modelId="{F9EA3196-AB6C-431C-B90E-0D1E317B594C}" type="pres">
      <dgm:prSet presAssocID="{AB947724-CA84-4C9A-87F0-846053ABBE73}" presName="sibTrans" presStyleLbl="sibTrans1D1" presStyleIdx="5" presStyleCnt="8"/>
      <dgm:spPr/>
      <dgm:t>
        <a:bodyPr/>
        <a:lstStyle/>
        <a:p>
          <a:endParaRPr lang="en-US"/>
        </a:p>
      </dgm:t>
    </dgm:pt>
    <dgm:pt modelId="{8DB8FA3F-CF75-4B13-BACF-843150EFA034}" type="pres">
      <dgm:prSet presAssocID="{58586684-2B70-49C9-ACB2-58D2B8015084}" presName="node" presStyleLbl="node1" presStyleIdx="6" presStyleCnt="8">
        <dgm:presLayoutVars>
          <dgm:bulletEnabled val="1"/>
        </dgm:presLayoutVars>
      </dgm:prSet>
      <dgm:spPr/>
      <dgm:t>
        <a:bodyPr/>
        <a:lstStyle/>
        <a:p>
          <a:endParaRPr lang="en-US"/>
        </a:p>
      </dgm:t>
    </dgm:pt>
    <dgm:pt modelId="{6E1E8153-B61D-47E5-8AC1-3676F50B6680}" type="pres">
      <dgm:prSet presAssocID="{58586684-2B70-49C9-ACB2-58D2B8015084}" presName="spNode" presStyleCnt="0"/>
      <dgm:spPr/>
      <dgm:t>
        <a:bodyPr/>
        <a:lstStyle/>
        <a:p>
          <a:endParaRPr lang="en-US"/>
        </a:p>
      </dgm:t>
    </dgm:pt>
    <dgm:pt modelId="{1E355003-7E25-46E8-8622-E85DB1DE57E3}" type="pres">
      <dgm:prSet presAssocID="{C89AE948-58EC-4AF2-B4B5-1C2350B9AA55}" presName="sibTrans" presStyleLbl="sibTrans1D1" presStyleIdx="6" presStyleCnt="8"/>
      <dgm:spPr/>
      <dgm:t>
        <a:bodyPr/>
        <a:lstStyle/>
        <a:p>
          <a:endParaRPr lang="en-US"/>
        </a:p>
      </dgm:t>
    </dgm:pt>
    <dgm:pt modelId="{F0B91120-96CD-4220-9273-3408C1BDA9BB}" type="pres">
      <dgm:prSet presAssocID="{583B9FF7-96CE-41E9-9345-2374CA2A31A9}" presName="node" presStyleLbl="node1" presStyleIdx="7" presStyleCnt="8">
        <dgm:presLayoutVars>
          <dgm:bulletEnabled val="1"/>
        </dgm:presLayoutVars>
      </dgm:prSet>
      <dgm:spPr/>
      <dgm:t>
        <a:bodyPr/>
        <a:lstStyle/>
        <a:p>
          <a:endParaRPr lang="en-US"/>
        </a:p>
      </dgm:t>
    </dgm:pt>
    <dgm:pt modelId="{1B5C4F64-18D4-44BF-A570-91665A2E0F83}" type="pres">
      <dgm:prSet presAssocID="{583B9FF7-96CE-41E9-9345-2374CA2A31A9}" presName="spNode" presStyleCnt="0"/>
      <dgm:spPr/>
      <dgm:t>
        <a:bodyPr/>
        <a:lstStyle/>
        <a:p>
          <a:endParaRPr lang="en-US"/>
        </a:p>
      </dgm:t>
    </dgm:pt>
    <dgm:pt modelId="{238553BB-5BEC-46E4-A2BD-BDB4C1359622}" type="pres">
      <dgm:prSet presAssocID="{33892E69-7142-4B8F-B2BE-0EED1CBC9C42}" presName="sibTrans" presStyleLbl="sibTrans1D1" presStyleIdx="7" presStyleCnt="8"/>
      <dgm:spPr/>
      <dgm:t>
        <a:bodyPr/>
        <a:lstStyle/>
        <a:p>
          <a:endParaRPr lang="en-US"/>
        </a:p>
      </dgm:t>
    </dgm:pt>
  </dgm:ptLst>
  <dgm:cxnLst>
    <dgm:cxn modelId="{1EC12896-B901-4D76-A1EE-FBA4117B95B5}" type="presOf" srcId="{E1F78347-B417-4DA6-8159-56780D9BDC06}" destId="{145F3E6A-5BA6-4F2D-B37F-380959494A93}" srcOrd="0" destOrd="0" presId="urn:microsoft.com/office/officeart/2005/8/layout/cycle5"/>
    <dgm:cxn modelId="{CE4DE463-247F-4793-8445-77CEFC5BC880}" type="presOf" srcId="{58586684-2B70-49C9-ACB2-58D2B8015084}" destId="{8DB8FA3F-CF75-4B13-BACF-843150EFA034}" srcOrd="0" destOrd="0" presId="urn:microsoft.com/office/officeart/2005/8/layout/cycle5"/>
    <dgm:cxn modelId="{233BDA8E-998B-413B-ADAA-D733B41592F4}" srcId="{1215D998-4B3E-45FB-938F-120148C21261}" destId="{E1F78347-B417-4DA6-8159-56780D9BDC06}" srcOrd="5" destOrd="0" parTransId="{034C7B9C-8E99-4592-9BAC-F92D9E9E752A}" sibTransId="{AB947724-CA84-4C9A-87F0-846053ABBE73}"/>
    <dgm:cxn modelId="{E574A43C-2D68-4E6E-A3F6-4573EFC223DF}" type="presOf" srcId="{35DF7A4F-8703-4F78-95AC-49A7824A3277}" destId="{82CA163D-4E24-4A5C-A397-32A581B17C43}" srcOrd="0" destOrd="0" presId="urn:microsoft.com/office/officeart/2005/8/layout/cycle5"/>
    <dgm:cxn modelId="{736D1427-BA37-4697-9DB2-BF3ED4C9BAAC}" type="presOf" srcId="{33892E69-7142-4B8F-B2BE-0EED1CBC9C42}" destId="{238553BB-5BEC-46E4-A2BD-BDB4C1359622}" srcOrd="0" destOrd="0" presId="urn:microsoft.com/office/officeart/2005/8/layout/cycle5"/>
    <dgm:cxn modelId="{57354E30-2533-4ADD-954D-7D07F5A0BAF6}" type="presOf" srcId="{5701839D-5AC1-44B2-9FF6-385CA7537B39}" destId="{6EDD4AB3-F568-46AB-8F88-3261DE561139}" srcOrd="0" destOrd="0" presId="urn:microsoft.com/office/officeart/2005/8/layout/cycle5"/>
    <dgm:cxn modelId="{F2CD1F97-30DF-4BE5-AD32-0E9DA77B221B}" type="presOf" srcId="{78159BD8-02E1-49EA-9DC4-E72C7E0C827B}" destId="{A8487710-F56A-4786-A42C-F73DCB88780C}" srcOrd="0" destOrd="0" presId="urn:microsoft.com/office/officeart/2005/8/layout/cycle5"/>
    <dgm:cxn modelId="{81EA6657-86E0-48C9-B9AD-758BA4D65A63}" type="presOf" srcId="{3A148130-D8BC-4862-80C9-109E12FFEDAE}" destId="{D2AE521C-951B-46F4-B7BA-71D6F4BAF468}" srcOrd="0" destOrd="0" presId="urn:microsoft.com/office/officeart/2005/8/layout/cycle5"/>
    <dgm:cxn modelId="{4C18CBA6-4650-4373-90B3-68DF0F25B556}" type="presOf" srcId="{234D1192-498B-4DD6-9929-8BA9A9307113}" destId="{A2919CE5-4015-4152-B22B-31DE62F58503}" srcOrd="0" destOrd="0" presId="urn:microsoft.com/office/officeart/2005/8/layout/cycle5"/>
    <dgm:cxn modelId="{9B80157A-3989-4FC3-AC86-D11DEB7F06FA}" srcId="{1215D998-4B3E-45FB-938F-120148C21261}" destId="{53887B6C-F98B-4D13-90F0-8E2276BB53A5}" srcOrd="2" destOrd="0" parTransId="{CC613DF1-4B85-4599-8B34-23A3FCA13A53}" sibTransId="{35DF7A4F-8703-4F78-95AC-49A7824A3277}"/>
    <dgm:cxn modelId="{24DE63C6-04F6-423E-ABBE-9D1CEABF268A}" srcId="{1215D998-4B3E-45FB-938F-120148C21261}" destId="{234D1192-498B-4DD6-9929-8BA9A9307113}" srcOrd="1" destOrd="0" parTransId="{F08D9823-B7B5-4C11-BD13-3E174BFBCEF3}" sibTransId="{C239320B-4098-45CC-96BD-DBD5D6E1960E}"/>
    <dgm:cxn modelId="{4F45D815-1813-436F-9FFF-62875805FB8A}" type="presOf" srcId="{69C31981-DF5D-425B-8AD0-32368605739B}" destId="{9CD8DD71-A99F-43C8-81A2-C52818ED3092}" srcOrd="0" destOrd="0" presId="urn:microsoft.com/office/officeart/2005/8/layout/cycle5"/>
    <dgm:cxn modelId="{7856F4E2-0BED-4AB7-9828-ADB00C2186AF}" type="presOf" srcId="{1215D998-4B3E-45FB-938F-120148C21261}" destId="{BA85C946-D122-4274-89ED-B4CFC92B0D25}" srcOrd="0" destOrd="0" presId="urn:microsoft.com/office/officeart/2005/8/layout/cycle5"/>
    <dgm:cxn modelId="{5B06FFFF-CF03-45AD-BE55-325077227751}" type="presOf" srcId="{53887B6C-F98B-4D13-90F0-8E2276BB53A5}" destId="{AB64DE42-2145-40C3-8B1D-80F6065DBC32}" srcOrd="0" destOrd="0" presId="urn:microsoft.com/office/officeart/2005/8/layout/cycle5"/>
    <dgm:cxn modelId="{B2B7ECFE-D525-4398-9B24-A62B95D7B224}" srcId="{1215D998-4B3E-45FB-938F-120148C21261}" destId="{69C31981-DF5D-425B-8AD0-32368605739B}" srcOrd="4" destOrd="0" parTransId="{62573636-A031-4CB4-9A77-F1DC5B98081A}" sibTransId="{C301A8E1-AEA5-4C12-994C-AD709B2E8C30}"/>
    <dgm:cxn modelId="{77C75F6B-A615-4408-9671-C2A5E09C4FD0}" type="presOf" srcId="{AB947724-CA84-4C9A-87F0-846053ABBE73}" destId="{F9EA3196-AB6C-431C-B90E-0D1E317B594C}" srcOrd="0" destOrd="0" presId="urn:microsoft.com/office/officeart/2005/8/layout/cycle5"/>
    <dgm:cxn modelId="{B7B32011-C553-4113-A6A8-C83812C87B16}" type="presOf" srcId="{C301A8E1-AEA5-4C12-994C-AD709B2E8C30}" destId="{16D757C0-79E9-4CE1-9718-A7ED1A0F8670}" srcOrd="0" destOrd="0" presId="urn:microsoft.com/office/officeart/2005/8/layout/cycle5"/>
    <dgm:cxn modelId="{5FD76610-8FCE-4FE7-86CC-D82407C3ED9F}" srcId="{1215D998-4B3E-45FB-938F-120148C21261}" destId="{B0B49B8A-F040-432E-8D7D-538D4670217B}" srcOrd="3" destOrd="0" parTransId="{0DF9BB05-89FC-4389-B765-C9A48BF6BB9F}" sibTransId="{3A148130-D8BC-4862-80C9-109E12FFEDAE}"/>
    <dgm:cxn modelId="{A416D466-F072-41A3-B3B5-AC4EB6BD1925}" srcId="{1215D998-4B3E-45FB-938F-120148C21261}" destId="{5701839D-5AC1-44B2-9FF6-385CA7537B39}" srcOrd="0" destOrd="0" parTransId="{A8BDB877-3EA8-4E6A-A775-8F4A64834AEA}" sibTransId="{78159BD8-02E1-49EA-9DC4-E72C7E0C827B}"/>
    <dgm:cxn modelId="{1791CD31-BEA8-4EAA-8881-B40D192BB2A5}" type="presOf" srcId="{C89AE948-58EC-4AF2-B4B5-1C2350B9AA55}" destId="{1E355003-7E25-46E8-8622-E85DB1DE57E3}" srcOrd="0" destOrd="0" presId="urn:microsoft.com/office/officeart/2005/8/layout/cycle5"/>
    <dgm:cxn modelId="{DA95643C-8B31-4C34-853F-2307A5BFC9C2}" type="presOf" srcId="{C239320B-4098-45CC-96BD-DBD5D6E1960E}" destId="{DB48B2F4-826E-46D8-BF51-B3B80D156E79}" srcOrd="0" destOrd="0" presId="urn:microsoft.com/office/officeart/2005/8/layout/cycle5"/>
    <dgm:cxn modelId="{FC47CE9A-5F58-4A32-A5FE-75C22C82ADFD}" srcId="{1215D998-4B3E-45FB-938F-120148C21261}" destId="{58586684-2B70-49C9-ACB2-58D2B8015084}" srcOrd="6" destOrd="0" parTransId="{2ABEB5A7-11E8-4976-BC8E-3F9FE7EA2D83}" sibTransId="{C89AE948-58EC-4AF2-B4B5-1C2350B9AA55}"/>
    <dgm:cxn modelId="{6E612759-4CDA-4855-98AC-BB31A084BB21}" srcId="{1215D998-4B3E-45FB-938F-120148C21261}" destId="{583B9FF7-96CE-41E9-9345-2374CA2A31A9}" srcOrd="7" destOrd="0" parTransId="{AED4E990-530C-4E2A-973F-E5D549296CEF}" sibTransId="{33892E69-7142-4B8F-B2BE-0EED1CBC9C42}"/>
    <dgm:cxn modelId="{CCFA760C-F043-4354-860F-838BB4B92747}" type="presOf" srcId="{B0B49B8A-F040-432E-8D7D-538D4670217B}" destId="{DC5ABDB8-02A6-4704-876E-BBD4DE1B94A2}" srcOrd="0" destOrd="0" presId="urn:microsoft.com/office/officeart/2005/8/layout/cycle5"/>
    <dgm:cxn modelId="{63515509-3D22-4F44-A811-B79D71A821AE}" type="presOf" srcId="{583B9FF7-96CE-41E9-9345-2374CA2A31A9}" destId="{F0B91120-96CD-4220-9273-3408C1BDA9BB}" srcOrd="0" destOrd="0" presId="urn:microsoft.com/office/officeart/2005/8/layout/cycle5"/>
    <dgm:cxn modelId="{35F627CE-0C39-4B3B-87C3-AB1FC736E0DC}" type="presParOf" srcId="{BA85C946-D122-4274-89ED-B4CFC92B0D25}" destId="{6EDD4AB3-F568-46AB-8F88-3261DE561139}" srcOrd="0" destOrd="0" presId="urn:microsoft.com/office/officeart/2005/8/layout/cycle5"/>
    <dgm:cxn modelId="{EB9EE318-52C6-4716-904E-4CD0A87E43E9}" type="presParOf" srcId="{BA85C946-D122-4274-89ED-B4CFC92B0D25}" destId="{3EE987F3-0B94-4AC0-8EF1-CE94E4D3DE74}" srcOrd="1" destOrd="0" presId="urn:microsoft.com/office/officeart/2005/8/layout/cycle5"/>
    <dgm:cxn modelId="{AE20C8A6-46FC-490D-ADE5-FDDF2AEF3666}" type="presParOf" srcId="{BA85C946-D122-4274-89ED-B4CFC92B0D25}" destId="{A8487710-F56A-4786-A42C-F73DCB88780C}" srcOrd="2" destOrd="0" presId="urn:microsoft.com/office/officeart/2005/8/layout/cycle5"/>
    <dgm:cxn modelId="{3FC4F57D-73DE-45BD-B6B9-3A849755B64D}" type="presParOf" srcId="{BA85C946-D122-4274-89ED-B4CFC92B0D25}" destId="{A2919CE5-4015-4152-B22B-31DE62F58503}" srcOrd="3" destOrd="0" presId="urn:microsoft.com/office/officeart/2005/8/layout/cycle5"/>
    <dgm:cxn modelId="{362989F0-5616-40D2-AE84-B7C72F485877}" type="presParOf" srcId="{BA85C946-D122-4274-89ED-B4CFC92B0D25}" destId="{02530410-6009-4C20-9AC3-89FF1CC41DB0}" srcOrd="4" destOrd="0" presId="urn:microsoft.com/office/officeart/2005/8/layout/cycle5"/>
    <dgm:cxn modelId="{92680A4A-1F11-42A2-8F1D-C6BA7021BBB5}" type="presParOf" srcId="{BA85C946-D122-4274-89ED-B4CFC92B0D25}" destId="{DB48B2F4-826E-46D8-BF51-B3B80D156E79}" srcOrd="5" destOrd="0" presId="urn:microsoft.com/office/officeart/2005/8/layout/cycle5"/>
    <dgm:cxn modelId="{40DB4141-3CBA-4675-B689-817B5FDFBD24}" type="presParOf" srcId="{BA85C946-D122-4274-89ED-B4CFC92B0D25}" destId="{AB64DE42-2145-40C3-8B1D-80F6065DBC32}" srcOrd="6" destOrd="0" presId="urn:microsoft.com/office/officeart/2005/8/layout/cycle5"/>
    <dgm:cxn modelId="{53DC5715-F886-43DC-932D-49F2C6747F2F}" type="presParOf" srcId="{BA85C946-D122-4274-89ED-B4CFC92B0D25}" destId="{5834D0B0-6F04-47DE-A9CE-B15D1F8A9831}" srcOrd="7" destOrd="0" presId="urn:microsoft.com/office/officeart/2005/8/layout/cycle5"/>
    <dgm:cxn modelId="{9B29DB17-7EFE-4C5D-9790-6E3D1E4AD7FF}" type="presParOf" srcId="{BA85C946-D122-4274-89ED-B4CFC92B0D25}" destId="{82CA163D-4E24-4A5C-A397-32A581B17C43}" srcOrd="8" destOrd="0" presId="urn:microsoft.com/office/officeart/2005/8/layout/cycle5"/>
    <dgm:cxn modelId="{B4AE120F-A38A-4726-97EF-B3196A2C75B5}" type="presParOf" srcId="{BA85C946-D122-4274-89ED-B4CFC92B0D25}" destId="{DC5ABDB8-02A6-4704-876E-BBD4DE1B94A2}" srcOrd="9" destOrd="0" presId="urn:microsoft.com/office/officeart/2005/8/layout/cycle5"/>
    <dgm:cxn modelId="{6554CBE7-A24B-4E28-9972-7E8B7E49D046}" type="presParOf" srcId="{BA85C946-D122-4274-89ED-B4CFC92B0D25}" destId="{A6CA958C-BE89-48CE-B66C-C2368ECB968A}" srcOrd="10" destOrd="0" presId="urn:microsoft.com/office/officeart/2005/8/layout/cycle5"/>
    <dgm:cxn modelId="{3BE74B46-82D2-4904-9BC4-182B05D84FB9}" type="presParOf" srcId="{BA85C946-D122-4274-89ED-B4CFC92B0D25}" destId="{D2AE521C-951B-46F4-B7BA-71D6F4BAF468}" srcOrd="11" destOrd="0" presId="urn:microsoft.com/office/officeart/2005/8/layout/cycle5"/>
    <dgm:cxn modelId="{79FF7C48-FE82-426D-A9BF-1ED65A6836DC}" type="presParOf" srcId="{BA85C946-D122-4274-89ED-B4CFC92B0D25}" destId="{9CD8DD71-A99F-43C8-81A2-C52818ED3092}" srcOrd="12" destOrd="0" presId="urn:microsoft.com/office/officeart/2005/8/layout/cycle5"/>
    <dgm:cxn modelId="{0ADD5973-F627-466C-AD9A-E08BEAA47AFB}" type="presParOf" srcId="{BA85C946-D122-4274-89ED-B4CFC92B0D25}" destId="{B4C177C0-171D-4FFD-803D-25DEAED52CBF}" srcOrd="13" destOrd="0" presId="urn:microsoft.com/office/officeart/2005/8/layout/cycle5"/>
    <dgm:cxn modelId="{D9EAEC0C-1308-45EF-9EE3-EB53DA2D8386}" type="presParOf" srcId="{BA85C946-D122-4274-89ED-B4CFC92B0D25}" destId="{16D757C0-79E9-4CE1-9718-A7ED1A0F8670}" srcOrd="14" destOrd="0" presId="urn:microsoft.com/office/officeart/2005/8/layout/cycle5"/>
    <dgm:cxn modelId="{2CF38398-252D-4F0F-85E9-4B6C3C11D42F}" type="presParOf" srcId="{BA85C946-D122-4274-89ED-B4CFC92B0D25}" destId="{145F3E6A-5BA6-4F2D-B37F-380959494A93}" srcOrd="15" destOrd="0" presId="urn:microsoft.com/office/officeart/2005/8/layout/cycle5"/>
    <dgm:cxn modelId="{18271F10-7058-4E23-BC10-2463416F1DE2}" type="presParOf" srcId="{BA85C946-D122-4274-89ED-B4CFC92B0D25}" destId="{0E0B786A-733E-44B4-9301-180081888B16}" srcOrd="16" destOrd="0" presId="urn:microsoft.com/office/officeart/2005/8/layout/cycle5"/>
    <dgm:cxn modelId="{48400B4B-322B-4E29-974A-19B2F1456557}" type="presParOf" srcId="{BA85C946-D122-4274-89ED-B4CFC92B0D25}" destId="{F9EA3196-AB6C-431C-B90E-0D1E317B594C}" srcOrd="17" destOrd="0" presId="urn:microsoft.com/office/officeart/2005/8/layout/cycle5"/>
    <dgm:cxn modelId="{0033E4D0-C787-4DA1-8902-F16B8E4CA13B}" type="presParOf" srcId="{BA85C946-D122-4274-89ED-B4CFC92B0D25}" destId="{8DB8FA3F-CF75-4B13-BACF-843150EFA034}" srcOrd="18" destOrd="0" presId="urn:microsoft.com/office/officeart/2005/8/layout/cycle5"/>
    <dgm:cxn modelId="{147BE534-BC18-4E5C-AEFE-4BB2E18F644F}" type="presParOf" srcId="{BA85C946-D122-4274-89ED-B4CFC92B0D25}" destId="{6E1E8153-B61D-47E5-8AC1-3676F50B6680}" srcOrd="19" destOrd="0" presId="urn:microsoft.com/office/officeart/2005/8/layout/cycle5"/>
    <dgm:cxn modelId="{CA9BA1FB-C03C-49FC-8DCF-20CD04062E31}" type="presParOf" srcId="{BA85C946-D122-4274-89ED-B4CFC92B0D25}" destId="{1E355003-7E25-46E8-8622-E85DB1DE57E3}" srcOrd="20" destOrd="0" presId="urn:microsoft.com/office/officeart/2005/8/layout/cycle5"/>
    <dgm:cxn modelId="{36198BAD-EFB1-4E6D-849F-F26C3F32D396}" type="presParOf" srcId="{BA85C946-D122-4274-89ED-B4CFC92B0D25}" destId="{F0B91120-96CD-4220-9273-3408C1BDA9BB}" srcOrd="21" destOrd="0" presId="urn:microsoft.com/office/officeart/2005/8/layout/cycle5"/>
    <dgm:cxn modelId="{6F5CA620-814A-4408-B2AD-6FF275BEC54B}" type="presParOf" srcId="{BA85C946-D122-4274-89ED-B4CFC92B0D25}" destId="{1B5C4F64-18D4-44BF-A570-91665A2E0F83}" srcOrd="22" destOrd="0" presId="urn:microsoft.com/office/officeart/2005/8/layout/cycle5"/>
    <dgm:cxn modelId="{4ADEABC4-F1CF-4DCD-94A9-F4D2058A7671}" type="presParOf" srcId="{BA85C946-D122-4274-89ED-B4CFC92B0D25}" destId="{238553BB-5BEC-46E4-A2BD-BDB4C1359622}" srcOrd="23" destOrd="0" presId="urn:microsoft.com/office/officeart/2005/8/layout/cycle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D6AB1-A8C5-4FCE-9C75-7194CE13DE35}">
      <dsp:nvSpPr>
        <dsp:cNvPr id="0" name=""/>
        <dsp:cNvSpPr/>
      </dsp:nvSpPr>
      <dsp:spPr>
        <a:xfrm>
          <a:off x="3899601" y="3413"/>
          <a:ext cx="1065937" cy="69285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Minimization</a:t>
          </a:r>
          <a:endParaRPr lang="en-US" sz="1200" kern="1200" dirty="0"/>
        </a:p>
      </dsp:txBody>
      <dsp:txXfrm>
        <a:off x="3933424" y="37236"/>
        <a:ext cx="998291" cy="625213"/>
      </dsp:txXfrm>
    </dsp:sp>
    <dsp:sp modelId="{9FF7D924-D58E-46C2-855E-42C949CB96BC}">
      <dsp:nvSpPr>
        <dsp:cNvPr id="0" name=""/>
        <dsp:cNvSpPr/>
      </dsp:nvSpPr>
      <dsp:spPr>
        <a:xfrm>
          <a:off x="1550131" y="349843"/>
          <a:ext cx="5764876" cy="5764876"/>
        </a:xfrm>
        <a:custGeom>
          <a:avLst/>
          <a:gdLst/>
          <a:ahLst/>
          <a:cxnLst/>
          <a:rect l="0" t="0" r="0" b="0"/>
          <a:pathLst>
            <a:path>
              <a:moveTo>
                <a:pt x="3421870" y="50925"/>
              </a:moveTo>
              <a:arcTo wR="2882438" hR="2882438" stAng="16847170" swAng="770498"/>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AD158EF-889D-4B93-B141-F65A49339E72}">
      <dsp:nvSpPr>
        <dsp:cNvPr id="0" name=""/>
        <dsp:cNvSpPr/>
      </dsp:nvSpPr>
      <dsp:spPr>
        <a:xfrm>
          <a:off x="5593855" y="553910"/>
          <a:ext cx="1065937" cy="692859"/>
        </a:xfrm>
        <a:prstGeom prst="roundRect">
          <a:avLst/>
        </a:prstGeom>
        <a:solidFill>
          <a:schemeClr val="accent4">
            <a:hueOff val="1155077"/>
            <a:satOff val="-5330"/>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Training</a:t>
          </a:r>
          <a:endParaRPr lang="en-US" sz="1200" kern="1200" dirty="0"/>
        </a:p>
      </dsp:txBody>
      <dsp:txXfrm>
        <a:off x="5627678" y="587733"/>
        <a:ext cx="998291" cy="625213"/>
      </dsp:txXfrm>
    </dsp:sp>
    <dsp:sp modelId="{45AC8F76-8111-4EC7-8035-9C815B50A804}">
      <dsp:nvSpPr>
        <dsp:cNvPr id="0" name=""/>
        <dsp:cNvSpPr/>
      </dsp:nvSpPr>
      <dsp:spPr>
        <a:xfrm>
          <a:off x="1550131" y="349843"/>
          <a:ext cx="5764876" cy="5764876"/>
        </a:xfrm>
        <a:custGeom>
          <a:avLst/>
          <a:gdLst/>
          <a:ahLst/>
          <a:cxnLst/>
          <a:rect l="0" t="0" r="0" b="0"/>
          <a:pathLst>
            <a:path>
              <a:moveTo>
                <a:pt x="4978225" y="903517"/>
              </a:moveTo>
              <a:arcTo wR="2882438" hR="2882438" stAng="18998570" swAng="1065582"/>
            </a:path>
          </a:pathLst>
        </a:custGeom>
        <a:noFill/>
        <a:ln w="6350" cap="flat" cmpd="sng" algn="ctr">
          <a:solidFill>
            <a:schemeClr val="accent4">
              <a:hueOff val="1155077"/>
              <a:satOff val="-5330"/>
              <a:lumOff val="196"/>
              <a:alphaOff val="0"/>
            </a:schemeClr>
          </a:solidFill>
          <a:prstDash val="solid"/>
          <a:miter lim="800000"/>
        </a:ln>
        <a:effectLst/>
      </dsp:spPr>
      <dsp:style>
        <a:lnRef idx="1">
          <a:scrgbClr r="0" g="0" b="0"/>
        </a:lnRef>
        <a:fillRef idx="0">
          <a:scrgbClr r="0" g="0" b="0"/>
        </a:fillRef>
        <a:effectRef idx="0">
          <a:scrgbClr r="0" g="0" b="0"/>
        </a:effectRef>
        <a:fontRef idx="minor"/>
      </dsp:style>
    </dsp:sp>
    <dsp:sp modelId="{504F60E6-DD86-42E1-8D9A-AB1CD4093C8C}">
      <dsp:nvSpPr>
        <dsp:cNvPr id="0" name=""/>
        <dsp:cNvSpPr/>
      </dsp:nvSpPr>
      <dsp:spPr>
        <a:xfrm>
          <a:off x="6640962" y="1995129"/>
          <a:ext cx="1065937" cy="692859"/>
        </a:xfrm>
        <a:prstGeom prst="roundRect">
          <a:avLst/>
        </a:prstGeom>
        <a:solidFill>
          <a:schemeClr val="accent4">
            <a:hueOff val="2310154"/>
            <a:satOff val="-1066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Privacy Policy</a:t>
          </a:r>
          <a:endParaRPr lang="en-US" sz="1200" kern="1200" dirty="0"/>
        </a:p>
      </dsp:txBody>
      <dsp:txXfrm>
        <a:off x="6674785" y="2028952"/>
        <a:ext cx="998291" cy="625213"/>
      </dsp:txXfrm>
    </dsp:sp>
    <dsp:sp modelId="{DA2D9B28-5E95-4DC7-A313-409CB443401A}">
      <dsp:nvSpPr>
        <dsp:cNvPr id="0" name=""/>
        <dsp:cNvSpPr/>
      </dsp:nvSpPr>
      <dsp:spPr>
        <a:xfrm>
          <a:off x="1550131" y="349843"/>
          <a:ext cx="5764876" cy="5764876"/>
        </a:xfrm>
        <a:custGeom>
          <a:avLst/>
          <a:gdLst/>
          <a:ahLst/>
          <a:cxnLst/>
          <a:rect l="0" t="0" r="0" b="0"/>
          <a:pathLst>
            <a:path>
              <a:moveTo>
                <a:pt x="5715056" y="2348839"/>
              </a:moveTo>
              <a:arcTo wR="2882438" hR="2882438" stAng="20959910" swAng="1280180"/>
            </a:path>
          </a:pathLst>
        </a:custGeom>
        <a:noFill/>
        <a:ln w="6350" cap="flat" cmpd="sng" algn="ctr">
          <a:solidFill>
            <a:schemeClr val="accent4">
              <a:hueOff val="2310154"/>
              <a:satOff val="-10660"/>
              <a:lumOff val="392"/>
              <a:alphaOff val="0"/>
            </a:schemeClr>
          </a:solidFill>
          <a:prstDash val="solid"/>
          <a:miter lim="800000"/>
        </a:ln>
        <a:effectLst/>
      </dsp:spPr>
      <dsp:style>
        <a:lnRef idx="1">
          <a:scrgbClr r="0" g="0" b="0"/>
        </a:lnRef>
        <a:fillRef idx="0">
          <a:scrgbClr r="0" g="0" b="0"/>
        </a:fillRef>
        <a:effectRef idx="0">
          <a:scrgbClr r="0" g="0" b="0"/>
        </a:effectRef>
        <a:fontRef idx="minor"/>
      </dsp:style>
    </dsp:sp>
    <dsp:sp modelId="{B33C41F0-9EFF-484F-B076-15B26A1AA8B7}">
      <dsp:nvSpPr>
        <dsp:cNvPr id="0" name=""/>
        <dsp:cNvSpPr/>
      </dsp:nvSpPr>
      <dsp:spPr>
        <a:xfrm>
          <a:off x="6640962" y="3776574"/>
          <a:ext cx="1065937" cy="692859"/>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Encryption</a:t>
          </a:r>
          <a:endParaRPr lang="en-US" sz="1200" kern="1200" dirty="0"/>
        </a:p>
      </dsp:txBody>
      <dsp:txXfrm>
        <a:off x="6674785" y="3810397"/>
        <a:ext cx="998291" cy="625213"/>
      </dsp:txXfrm>
    </dsp:sp>
    <dsp:sp modelId="{8FC08025-F08E-4F3A-944D-8A97E467B435}">
      <dsp:nvSpPr>
        <dsp:cNvPr id="0" name=""/>
        <dsp:cNvSpPr/>
      </dsp:nvSpPr>
      <dsp:spPr>
        <a:xfrm>
          <a:off x="1550131" y="349843"/>
          <a:ext cx="5764876" cy="5764876"/>
        </a:xfrm>
        <a:custGeom>
          <a:avLst/>
          <a:gdLst/>
          <a:ahLst/>
          <a:cxnLst/>
          <a:rect l="0" t="0" r="0" b="0"/>
          <a:pathLst>
            <a:path>
              <a:moveTo>
                <a:pt x="5481970" y="4127783"/>
              </a:moveTo>
              <a:arcTo wR="2882438" hR="2882438" stAng="1535848" swAng="1065582"/>
            </a:path>
          </a:pathLst>
        </a:custGeom>
        <a:noFill/>
        <a:ln w="6350" cap="flat" cmpd="sng" algn="ctr">
          <a:solidFill>
            <a:schemeClr val="accent4">
              <a:hueOff val="3465231"/>
              <a:satOff val="-15989"/>
              <a:lumOff val="588"/>
              <a:alphaOff val="0"/>
            </a:schemeClr>
          </a:solidFill>
          <a:prstDash val="solid"/>
          <a:miter lim="800000"/>
        </a:ln>
        <a:effectLst/>
      </dsp:spPr>
      <dsp:style>
        <a:lnRef idx="1">
          <a:scrgbClr r="0" g="0" b="0"/>
        </a:lnRef>
        <a:fillRef idx="0">
          <a:scrgbClr r="0" g="0" b="0"/>
        </a:fillRef>
        <a:effectRef idx="0">
          <a:scrgbClr r="0" g="0" b="0"/>
        </a:effectRef>
        <a:fontRef idx="minor"/>
      </dsp:style>
    </dsp:sp>
    <dsp:sp modelId="{EC12EB64-6CA1-43A0-96E9-3CC67CE654E1}">
      <dsp:nvSpPr>
        <dsp:cNvPr id="0" name=""/>
        <dsp:cNvSpPr/>
      </dsp:nvSpPr>
      <dsp:spPr>
        <a:xfrm>
          <a:off x="5593855" y="5217793"/>
          <a:ext cx="1065937" cy="692859"/>
        </a:xfrm>
        <a:prstGeom prst="roundRect">
          <a:avLst/>
        </a:prstGeom>
        <a:solidFill>
          <a:schemeClr val="accent4">
            <a:hueOff val="4620308"/>
            <a:satOff val="-21319"/>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De-Duplication</a:t>
          </a:r>
          <a:endParaRPr lang="en-US" sz="1200" kern="1200" dirty="0"/>
        </a:p>
      </dsp:txBody>
      <dsp:txXfrm>
        <a:off x="5627678" y="5251616"/>
        <a:ext cx="998291" cy="625213"/>
      </dsp:txXfrm>
    </dsp:sp>
    <dsp:sp modelId="{DEBF0E9B-C373-4748-A0AC-5E38A7499BA8}">
      <dsp:nvSpPr>
        <dsp:cNvPr id="0" name=""/>
        <dsp:cNvSpPr/>
      </dsp:nvSpPr>
      <dsp:spPr>
        <a:xfrm>
          <a:off x="1550131" y="349843"/>
          <a:ext cx="5764876" cy="5764876"/>
        </a:xfrm>
        <a:custGeom>
          <a:avLst/>
          <a:gdLst/>
          <a:ahLst/>
          <a:cxnLst/>
          <a:rect l="0" t="0" r="0" b="0"/>
          <a:pathLst>
            <a:path>
              <a:moveTo>
                <a:pt x="4037701" y="5523237"/>
              </a:moveTo>
              <a:arcTo wR="2882438" hR="2882438" stAng="3982332" swAng="770498"/>
            </a:path>
          </a:pathLst>
        </a:custGeom>
        <a:noFill/>
        <a:ln w="6350" cap="flat" cmpd="sng" algn="ctr">
          <a:solidFill>
            <a:schemeClr val="accent4">
              <a:hueOff val="4620308"/>
              <a:satOff val="-21319"/>
              <a:lumOff val="784"/>
              <a:alphaOff val="0"/>
            </a:schemeClr>
          </a:solidFill>
          <a:prstDash val="solid"/>
          <a:miter lim="800000"/>
        </a:ln>
        <a:effectLst/>
      </dsp:spPr>
      <dsp:style>
        <a:lnRef idx="1">
          <a:scrgbClr r="0" g="0" b="0"/>
        </a:lnRef>
        <a:fillRef idx="0">
          <a:scrgbClr r="0" g="0" b="0"/>
        </a:fillRef>
        <a:effectRef idx="0">
          <a:scrgbClr r="0" g="0" b="0"/>
        </a:effectRef>
        <a:fontRef idx="minor"/>
      </dsp:style>
    </dsp:sp>
    <dsp:sp modelId="{90CB0B6E-F368-41C3-A29D-2B58879B835C}">
      <dsp:nvSpPr>
        <dsp:cNvPr id="0" name=""/>
        <dsp:cNvSpPr/>
      </dsp:nvSpPr>
      <dsp:spPr>
        <a:xfrm>
          <a:off x="3899601" y="5768290"/>
          <a:ext cx="1065937" cy="692859"/>
        </a:xfrm>
        <a:prstGeom prst="roundRect">
          <a:avLst/>
        </a:prstGeom>
        <a:solidFill>
          <a:schemeClr val="accent4">
            <a:hueOff val="5775385"/>
            <a:satOff val="-26649"/>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Data Sharing Agreements</a:t>
          </a:r>
          <a:endParaRPr lang="en-US" sz="1200" kern="1200" dirty="0"/>
        </a:p>
      </dsp:txBody>
      <dsp:txXfrm>
        <a:off x="3933424" y="5802113"/>
        <a:ext cx="998291" cy="625213"/>
      </dsp:txXfrm>
    </dsp:sp>
    <dsp:sp modelId="{6093A986-88CB-4BC2-980A-12AE79D8D76C}">
      <dsp:nvSpPr>
        <dsp:cNvPr id="0" name=""/>
        <dsp:cNvSpPr/>
      </dsp:nvSpPr>
      <dsp:spPr>
        <a:xfrm>
          <a:off x="1550131" y="349843"/>
          <a:ext cx="5764876" cy="5764876"/>
        </a:xfrm>
        <a:custGeom>
          <a:avLst/>
          <a:gdLst/>
          <a:ahLst/>
          <a:cxnLst/>
          <a:rect l="0" t="0" r="0" b="0"/>
          <a:pathLst>
            <a:path>
              <a:moveTo>
                <a:pt x="2343006" y="5713951"/>
              </a:moveTo>
              <a:arcTo wR="2882438" hR="2882438" stAng="6047170" swAng="770498"/>
            </a:path>
          </a:pathLst>
        </a:custGeom>
        <a:noFill/>
        <a:ln w="6350" cap="flat" cmpd="sng" algn="ctr">
          <a:solidFill>
            <a:schemeClr val="accent4">
              <a:hueOff val="5775385"/>
              <a:satOff val="-26649"/>
              <a:lumOff val="981"/>
              <a:alphaOff val="0"/>
            </a:schemeClr>
          </a:solidFill>
          <a:prstDash val="solid"/>
          <a:miter lim="800000"/>
        </a:ln>
        <a:effectLst/>
      </dsp:spPr>
      <dsp:style>
        <a:lnRef idx="1">
          <a:scrgbClr r="0" g="0" b="0"/>
        </a:lnRef>
        <a:fillRef idx="0">
          <a:scrgbClr r="0" g="0" b="0"/>
        </a:fillRef>
        <a:effectRef idx="0">
          <a:scrgbClr r="0" g="0" b="0"/>
        </a:effectRef>
        <a:fontRef idx="minor"/>
      </dsp:style>
    </dsp:sp>
    <dsp:sp modelId="{15ECE17E-213D-4360-A68F-3899C00241AB}">
      <dsp:nvSpPr>
        <dsp:cNvPr id="0" name=""/>
        <dsp:cNvSpPr/>
      </dsp:nvSpPr>
      <dsp:spPr>
        <a:xfrm>
          <a:off x="2205346" y="5217793"/>
          <a:ext cx="1065937" cy="692859"/>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Breach Response</a:t>
          </a:r>
          <a:endParaRPr lang="en-US" sz="1200" kern="1200" dirty="0"/>
        </a:p>
      </dsp:txBody>
      <dsp:txXfrm>
        <a:off x="2239169" y="5251616"/>
        <a:ext cx="998291" cy="625213"/>
      </dsp:txXfrm>
    </dsp:sp>
    <dsp:sp modelId="{FA8BDC48-E2C9-467C-9919-1AEB70F68146}">
      <dsp:nvSpPr>
        <dsp:cNvPr id="0" name=""/>
        <dsp:cNvSpPr/>
      </dsp:nvSpPr>
      <dsp:spPr>
        <a:xfrm>
          <a:off x="1550131" y="349843"/>
          <a:ext cx="5764876" cy="5764876"/>
        </a:xfrm>
        <a:custGeom>
          <a:avLst/>
          <a:gdLst/>
          <a:ahLst/>
          <a:cxnLst/>
          <a:rect l="0" t="0" r="0" b="0"/>
          <a:pathLst>
            <a:path>
              <a:moveTo>
                <a:pt x="786651" y="4861359"/>
              </a:moveTo>
              <a:arcTo wR="2882438" hR="2882438" stAng="8198570" swAng="1065582"/>
            </a:path>
          </a:pathLst>
        </a:custGeom>
        <a:noFill/>
        <a:ln w="6350" cap="flat" cmpd="sng" algn="ctr">
          <a:solidFill>
            <a:schemeClr val="accent4">
              <a:hueOff val="6930461"/>
              <a:satOff val="-31979"/>
              <a:lumOff val="1177"/>
              <a:alphaOff val="0"/>
            </a:schemeClr>
          </a:solidFill>
          <a:prstDash val="solid"/>
          <a:miter lim="800000"/>
        </a:ln>
        <a:effectLst/>
      </dsp:spPr>
      <dsp:style>
        <a:lnRef idx="1">
          <a:scrgbClr r="0" g="0" b="0"/>
        </a:lnRef>
        <a:fillRef idx="0">
          <a:scrgbClr r="0" g="0" b="0"/>
        </a:fillRef>
        <a:effectRef idx="0">
          <a:scrgbClr r="0" g="0" b="0"/>
        </a:effectRef>
        <a:fontRef idx="minor"/>
      </dsp:style>
    </dsp:sp>
    <dsp:sp modelId="{35EB75E8-258E-43E6-A534-22F88884D5C5}">
      <dsp:nvSpPr>
        <dsp:cNvPr id="0" name=""/>
        <dsp:cNvSpPr/>
      </dsp:nvSpPr>
      <dsp:spPr>
        <a:xfrm>
          <a:off x="1158239" y="3776574"/>
          <a:ext cx="1065937" cy="692859"/>
        </a:xfrm>
        <a:prstGeom prst="roundRect">
          <a:avLst/>
        </a:prstGeom>
        <a:solidFill>
          <a:schemeClr val="accent4">
            <a:hueOff val="8085538"/>
            <a:satOff val="-37308"/>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Privacy Impact Assessment</a:t>
          </a:r>
          <a:endParaRPr lang="en-US" sz="1200" kern="1200" dirty="0"/>
        </a:p>
      </dsp:txBody>
      <dsp:txXfrm>
        <a:off x="1192062" y="3810397"/>
        <a:ext cx="998291" cy="625213"/>
      </dsp:txXfrm>
    </dsp:sp>
    <dsp:sp modelId="{FA7CFF0F-46EF-4714-BB95-84C0DEF6E903}">
      <dsp:nvSpPr>
        <dsp:cNvPr id="0" name=""/>
        <dsp:cNvSpPr/>
      </dsp:nvSpPr>
      <dsp:spPr>
        <a:xfrm>
          <a:off x="1550131" y="349843"/>
          <a:ext cx="5764876" cy="5764876"/>
        </a:xfrm>
        <a:custGeom>
          <a:avLst/>
          <a:gdLst/>
          <a:ahLst/>
          <a:cxnLst/>
          <a:rect l="0" t="0" r="0" b="0"/>
          <a:pathLst>
            <a:path>
              <a:moveTo>
                <a:pt x="49820" y="3416037"/>
              </a:moveTo>
              <a:arcTo wR="2882438" hR="2882438" stAng="10159910" swAng="1280180"/>
            </a:path>
          </a:pathLst>
        </a:custGeom>
        <a:noFill/>
        <a:ln w="6350" cap="flat" cmpd="sng" algn="ctr">
          <a:solidFill>
            <a:schemeClr val="accent4">
              <a:hueOff val="8085538"/>
              <a:satOff val="-37308"/>
              <a:lumOff val="1373"/>
              <a:alphaOff val="0"/>
            </a:schemeClr>
          </a:solidFill>
          <a:prstDash val="solid"/>
          <a:miter lim="800000"/>
        </a:ln>
        <a:effectLst/>
      </dsp:spPr>
      <dsp:style>
        <a:lnRef idx="1">
          <a:scrgbClr r="0" g="0" b="0"/>
        </a:lnRef>
        <a:fillRef idx="0">
          <a:scrgbClr r="0" g="0" b="0"/>
        </a:fillRef>
        <a:effectRef idx="0">
          <a:scrgbClr r="0" g="0" b="0"/>
        </a:effectRef>
        <a:fontRef idx="minor"/>
      </dsp:style>
    </dsp:sp>
    <dsp:sp modelId="{03C32C46-3E84-4A68-A110-BF228B1118D1}">
      <dsp:nvSpPr>
        <dsp:cNvPr id="0" name=""/>
        <dsp:cNvSpPr/>
      </dsp:nvSpPr>
      <dsp:spPr>
        <a:xfrm>
          <a:off x="1158239" y="1995129"/>
          <a:ext cx="1065937" cy="692859"/>
        </a:xfrm>
        <a:prstGeom prst="roundRect">
          <a:avLst/>
        </a:prstGeom>
        <a:solidFill>
          <a:schemeClr val="accent4">
            <a:hueOff val="9240615"/>
            <a:satOff val="-42638"/>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Records Center / Archive</a:t>
          </a:r>
          <a:endParaRPr lang="en-US" sz="1200" kern="1200" dirty="0"/>
        </a:p>
      </dsp:txBody>
      <dsp:txXfrm>
        <a:off x="1192062" y="2028952"/>
        <a:ext cx="998291" cy="625213"/>
      </dsp:txXfrm>
    </dsp:sp>
    <dsp:sp modelId="{D1ADB52F-8B58-4338-823B-79A3A8D51BCD}">
      <dsp:nvSpPr>
        <dsp:cNvPr id="0" name=""/>
        <dsp:cNvSpPr/>
      </dsp:nvSpPr>
      <dsp:spPr>
        <a:xfrm>
          <a:off x="1550131" y="349843"/>
          <a:ext cx="5764876" cy="5764876"/>
        </a:xfrm>
        <a:custGeom>
          <a:avLst/>
          <a:gdLst/>
          <a:ahLst/>
          <a:cxnLst/>
          <a:rect l="0" t="0" r="0" b="0"/>
          <a:pathLst>
            <a:path>
              <a:moveTo>
                <a:pt x="282906" y="1637092"/>
              </a:moveTo>
              <a:arcTo wR="2882438" hR="2882438" stAng="12335848" swAng="1065582"/>
            </a:path>
          </a:pathLst>
        </a:custGeom>
        <a:noFill/>
        <a:ln w="6350" cap="flat" cmpd="sng" algn="ctr">
          <a:solidFill>
            <a:schemeClr val="accent4">
              <a:hueOff val="9240615"/>
              <a:satOff val="-42638"/>
              <a:lumOff val="1569"/>
              <a:alphaOff val="0"/>
            </a:schemeClr>
          </a:solidFill>
          <a:prstDash val="solid"/>
          <a:miter lim="800000"/>
        </a:ln>
        <a:effectLst/>
      </dsp:spPr>
      <dsp:style>
        <a:lnRef idx="1">
          <a:scrgbClr r="0" g="0" b="0"/>
        </a:lnRef>
        <a:fillRef idx="0">
          <a:scrgbClr r="0" g="0" b="0"/>
        </a:fillRef>
        <a:effectRef idx="0">
          <a:scrgbClr r="0" g="0" b="0"/>
        </a:effectRef>
        <a:fontRef idx="minor"/>
      </dsp:style>
    </dsp:sp>
    <dsp:sp modelId="{D9AE33B0-D956-488B-A07A-C8651376FBCA}">
      <dsp:nvSpPr>
        <dsp:cNvPr id="0" name=""/>
        <dsp:cNvSpPr/>
      </dsp:nvSpPr>
      <dsp:spPr>
        <a:xfrm>
          <a:off x="2205346" y="553910"/>
          <a:ext cx="1065937" cy="692859"/>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Privacy Modeling</a:t>
          </a:r>
          <a:endParaRPr lang="en-US" sz="1200" kern="1200" dirty="0"/>
        </a:p>
      </dsp:txBody>
      <dsp:txXfrm>
        <a:off x="2239169" y="587733"/>
        <a:ext cx="998291" cy="625213"/>
      </dsp:txXfrm>
    </dsp:sp>
    <dsp:sp modelId="{3C3E0C29-3C32-47EC-955E-C1C818A172BF}">
      <dsp:nvSpPr>
        <dsp:cNvPr id="0" name=""/>
        <dsp:cNvSpPr/>
      </dsp:nvSpPr>
      <dsp:spPr>
        <a:xfrm>
          <a:off x="1550131" y="349843"/>
          <a:ext cx="5764876" cy="5764876"/>
        </a:xfrm>
        <a:custGeom>
          <a:avLst/>
          <a:gdLst/>
          <a:ahLst/>
          <a:cxnLst/>
          <a:rect l="0" t="0" r="0" b="0"/>
          <a:pathLst>
            <a:path>
              <a:moveTo>
                <a:pt x="1727175" y="241639"/>
              </a:moveTo>
              <a:arcTo wR="2882438" hR="2882438" stAng="14782332" swAng="770498"/>
            </a:path>
          </a:pathLst>
        </a:custGeom>
        <a:no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D4AB3-F568-46AB-8F88-3261DE561139}">
      <dsp:nvSpPr>
        <dsp:cNvPr id="0" name=""/>
        <dsp:cNvSpPr/>
      </dsp:nvSpPr>
      <dsp:spPr>
        <a:xfrm>
          <a:off x="2344890" y="926"/>
          <a:ext cx="625477" cy="406560"/>
        </a:xfrm>
        <a:prstGeom prst="roundRect">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Design</a:t>
          </a:r>
          <a:endParaRPr lang="en-US" sz="1200" kern="1200" dirty="0"/>
        </a:p>
      </dsp:txBody>
      <dsp:txXfrm>
        <a:off x="2364737" y="20773"/>
        <a:ext cx="585783" cy="366866"/>
      </dsp:txXfrm>
    </dsp:sp>
    <dsp:sp modelId="{A8487710-F56A-4786-A42C-F73DCB88780C}">
      <dsp:nvSpPr>
        <dsp:cNvPr id="0" name=""/>
        <dsp:cNvSpPr/>
      </dsp:nvSpPr>
      <dsp:spPr>
        <a:xfrm>
          <a:off x="1245870" y="204206"/>
          <a:ext cx="2823517" cy="2823517"/>
        </a:xfrm>
        <a:custGeom>
          <a:avLst/>
          <a:gdLst/>
          <a:ahLst/>
          <a:cxnLst/>
          <a:rect l="0" t="0" r="0" b="0"/>
          <a:pathLst>
            <a:path>
              <a:moveTo>
                <a:pt x="1814032" y="58526"/>
              </a:moveTo>
              <a:arcTo wR="1411758" hR="1411758" stAng="17193334" swAng="681371"/>
            </a:path>
          </a:pathLst>
        </a:custGeom>
        <a:noFill/>
        <a:ln w="6350" cap="flat" cmpd="sng" algn="ctr">
          <a:solidFill>
            <a:schemeClr val="accent3">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2919CE5-4015-4152-B22B-31DE62F58503}">
      <dsp:nvSpPr>
        <dsp:cNvPr id="0" name=""/>
        <dsp:cNvSpPr/>
      </dsp:nvSpPr>
      <dsp:spPr>
        <a:xfrm>
          <a:off x="3343155" y="414421"/>
          <a:ext cx="625477" cy="406560"/>
        </a:xfrm>
        <a:prstGeom prst="roundRect">
          <a:avLst/>
        </a:prstGeom>
        <a:solidFill>
          <a:schemeClr val="accent3">
            <a:shade val="50000"/>
            <a:hueOff val="0"/>
            <a:satOff val="0"/>
            <a:lumOff val="89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Collect</a:t>
          </a:r>
          <a:endParaRPr lang="en-US" sz="1200" kern="1200" dirty="0"/>
        </a:p>
      </dsp:txBody>
      <dsp:txXfrm>
        <a:off x="3363002" y="434268"/>
        <a:ext cx="585783" cy="366866"/>
      </dsp:txXfrm>
    </dsp:sp>
    <dsp:sp modelId="{DB48B2F4-826E-46D8-BF51-B3B80D156E79}">
      <dsp:nvSpPr>
        <dsp:cNvPr id="0" name=""/>
        <dsp:cNvSpPr/>
      </dsp:nvSpPr>
      <dsp:spPr>
        <a:xfrm>
          <a:off x="1245870" y="204206"/>
          <a:ext cx="2823517" cy="2823517"/>
        </a:xfrm>
        <a:custGeom>
          <a:avLst/>
          <a:gdLst/>
          <a:ahLst/>
          <a:cxnLst/>
          <a:rect l="0" t="0" r="0" b="0"/>
          <a:pathLst>
            <a:path>
              <a:moveTo>
                <a:pt x="2645105" y="724794"/>
              </a:moveTo>
              <a:arcTo wR="1411758" hR="1411758" stAng="19852951" swAng="941074"/>
            </a:path>
          </a:pathLst>
        </a:custGeom>
        <a:noFill/>
        <a:ln w="6350" cap="flat" cmpd="sng" algn="ctr">
          <a:solidFill>
            <a:schemeClr val="accent3">
              <a:shade val="90000"/>
              <a:hueOff val="0"/>
              <a:satOff val="0"/>
              <a:lumOff val="577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B64DE42-2145-40C3-8B1D-80F6065DBC32}">
      <dsp:nvSpPr>
        <dsp:cNvPr id="0" name=""/>
        <dsp:cNvSpPr/>
      </dsp:nvSpPr>
      <dsp:spPr>
        <a:xfrm>
          <a:off x="3756649" y="1412685"/>
          <a:ext cx="625477" cy="406560"/>
        </a:xfrm>
        <a:prstGeom prst="roundRect">
          <a:avLst/>
        </a:prstGeom>
        <a:solidFill>
          <a:schemeClr val="accent3">
            <a:shade val="50000"/>
            <a:hueOff val="0"/>
            <a:satOff val="0"/>
            <a:lumOff val="17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Process</a:t>
          </a:r>
          <a:endParaRPr lang="en-US" sz="1200" kern="1200" dirty="0"/>
        </a:p>
      </dsp:txBody>
      <dsp:txXfrm>
        <a:off x="3776496" y="1432532"/>
        <a:ext cx="585783" cy="366866"/>
      </dsp:txXfrm>
    </dsp:sp>
    <dsp:sp modelId="{82CA163D-4E24-4A5C-A397-32A581B17C43}">
      <dsp:nvSpPr>
        <dsp:cNvPr id="0" name=""/>
        <dsp:cNvSpPr/>
      </dsp:nvSpPr>
      <dsp:spPr>
        <a:xfrm>
          <a:off x="1245870" y="204206"/>
          <a:ext cx="2823517" cy="2823517"/>
        </a:xfrm>
        <a:custGeom>
          <a:avLst/>
          <a:gdLst/>
          <a:ahLst/>
          <a:cxnLst/>
          <a:rect l="0" t="0" r="0" b="0"/>
          <a:pathLst>
            <a:path>
              <a:moveTo>
                <a:pt x="2784895" y="1739720"/>
              </a:moveTo>
              <a:arcTo wR="1411758" hR="1411758" stAng="805975" swAng="941074"/>
            </a:path>
          </a:pathLst>
        </a:custGeom>
        <a:noFill/>
        <a:ln w="6350" cap="flat" cmpd="sng" algn="ctr">
          <a:solidFill>
            <a:schemeClr val="accent3">
              <a:shade val="90000"/>
              <a:hueOff val="0"/>
              <a:satOff val="0"/>
              <a:lumOff val="1154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C5ABDB8-02A6-4704-876E-BBD4DE1B94A2}">
      <dsp:nvSpPr>
        <dsp:cNvPr id="0" name=""/>
        <dsp:cNvSpPr/>
      </dsp:nvSpPr>
      <dsp:spPr>
        <a:xfrm>
          <a:off x="3343155" y="2410949"/>
          <a:ext cx="625477" cy="406560"/>
        </a:xfrm>
        <a:prstGeom prst="roundRect">
          <a:avLst/>
        </a:prstGeom>
        <a:solidFill>
          <a:schemeClr val="accent3">
            <a:shade val="50000"/>
            <a:hueOff val="0"/>
            <a:satOff val="0"/>
            <a:lumOff val="269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Store</a:t>
          </a:r>
          <a:endParaRPr lang="en-US" sz="1200" kern="1200" dirty="0"/>
        </a:p>
      </dsp:txBody>
      <dsp:txXfrm>
        <a:off x="3363002" y="2430796"/>
        <a:ext cx="585783" cy="366866"/>
      </dsp:txXfrm>
    </dsp:sp>
    <dsp:sp modelId="{D2AE521C-951B-46F4-B7BA-71D6F4BAF468}">
      <dsp:nvSpPr>
        <dsp:cNvPr id="0" name=""/>
        <dsp:cNvSpPr/>
      </dsp:nvSpPr>
      <dsp:spPr>
        <a:xfrm>
          <a:off x="1245870" y="204206"/>
          <a:ext cx="2823517" cy="2823517"/>
        </a:xfrm>
        <a:custGeom>
          <a:avLst/>
          <a:gdLst/>
          <a:ahLst/>
          <a:cxnLst/>
          <a:rect l="0" t="0" r="0" b="0"/>
          <a:pathLst>
            <a:path>
              <a:moveTo>
                <a:pt x="2072619" y="2659287"/>
              </a:moveTo>
              <a:arcTo wR="1411758" hR="1411758" stAng="3725294" swAng="681371"/>
            </a:path>
          </a:pathLst>
        </a:custGeom>
        <a:noFill/>
        <a:ln w="6350" cap="flat" cmpd="sng" algn="ctr">
          <a:solidFill>
            <a:schemeClr val="accent3">
              <a:shade val="90000"/>
              <a:hueOff val="0"/>
              <a:satOff val="0"/>
              <a:lumOff val="1732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CD8DD71-A99F-43C8-81A2-C52818ED3092}">
      <dsp:nvSpPr>
        <dsp:cNvPr id="0" name=""/>
        <dsp:cNvSpPr/>
      </dsp:nvSpPr>
      <dsp:spPr>
        <a:xfrm>
          <a:off x="2344890" y="2824444"/>
          <a:ext cx="625477" cy="406560"/>
        </a:xfrm>
        <a:prstGeom prst="roundRect">
          <a:avLst/>
        </a:prstGeom>
        <a:solidFill>
          <a:schemeClr val="accent3">
            <a:shade val="50000"/>
            <a:hueOff val="0"/>
            <a:satOff val="0"/>
            <a:lumOff val="359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Share</a:t>
          </a:r>
          <a:endParaRPr lang="en-US" sz="1200" kern="1200" dirty="0"/>
        </a:p>
      </dsp:txBody>
      <dsp:txXfrm>
        <a:off x="2364737" y="2844291"/>
        <a:ext cx="585783" cy="366866"/>
      </dsp:txXfrm>
    </dsp:sp>
    <dsp:sp modelId="{16D757C0-79E9-4CE1-9718-A7ED1A0F8670}">
      <dsp:nvSpPr>
        <dsp:cNvPr id="0" name=""/>
        <dsp:cNvSpPr/>
      </dsp:nvSpPr>
      <dsp:spPr>
        <a:xfrm>
          <a:off x="1245870" y="204206"/>
          <a:ext cx="2823517" cy="2823517"/>
        </a:xfrm>
        <a:custGeom>
          <a:avLst/>
          <a:gdLst/>
          <a:ahLst/>
          <a:cxnLst/>
          <a:rect l="0" t="0" r="0" b="0"/>
          <a:pathLst>
            <a:path>
              <a:moveTo>
                <a:pt x="1009485" y="2764991"/>
              </a:moveTo>
              <a:arcTo wR="1411758" hR="1411758" stAng="6393334" swAng="681371"/>
            </a:path>
          </a:pathLst>
        </a:custGeom>
        <a:noFill/>
        <a:ln w="6350" cap="flat" cmpd="sng" algn="ctr">
          <a:solidFill>
            <a:schemeClr val="accent3">
              <a:shade val="90000"/>
              <a:hueOff val="0"/>
              <a:satOff val="0"/>
              <a:lumOff val="2309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45F3E6A-5BA6-4F2D-B37F-380959494A93}">
      <dsp:nvSpPr>
        <dsp:cNvPr id="0" name=""/>
        <dsp:cNvSpPr/>
      </dsp:nvSpPr>
      <dsp:spPr>
        <a:xfrm>
          <a:off x="1346626" y="2410949"/>
          <a:ext cx="625477" cy="406560"/>
        </a:xfrm>
        <a:prstGeom prst="roundRect">
          <a:avLst/>
        </a:prstGeom>
        <a:solidFill>
          <a:schemeClr val="accent3">
            <a:shade val="50000"/>
            <a:hueOff val="0"/>
            <a:satOff val="0"/>
            <a:lumOff val="269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Use</a:t>
          </a:r>
          <a:endParaRPr lang="en-US" sz="1200" kern="1200" dirty="0"/>
        </a:p>
      </dsp:txBody>
      <dsp:txXfrm>
        <a:off x="1366473" y="2430796"/>
        <a:ext cx="585783" cy="366866"/>
      </dsp:txXfrm>
    </dsp:sp>
    <dsp:sp modelId="{F9EA3196-AB6C-431C-B90E-0D1E317B594C}">
      <dsp:nvSpPr>
        <dsp:cNvPr id="0" name=""/>
        <dsp:cNvSpPr/>
      </dsp:nvSpPr>
      <dsp:spPr>
        <a:xfrm>
          <a:off x="1245870" y="204206"/>
          <a:ext cx="2823517" cy="2823517"/>
        </a:xfrm>
        <a:custGeom>
          <a:avLst/>
          <a:gdLst/>
          <a:ahLst/>
          <a:cxnLst/>
          <a:rect l="0" t="0" r="0" b="0"/>
          <a:pathLst>
            <a:path>
              <a:moveTo>
                <a:pt x="178412" y="2098723"/>
              </a:moveTo>
              <a:arcTo wR="1411758" hR="1411758" stAng="9052951" swAng="941074"/>
            </a:path>
          </a:pathLst>
        </a:custGeom>
        <a:noFill/>
        <a:ln w="6350" cap="flat" cmpd="sng" algn="ctr">
          <a:solidFill>
            <a:schemeClr val="accent3">
              <a:shade val="90000"/>
              <a:hueOff val="0"/>
              <a:satOff val="0"/>
              <a:lumOff val="1732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DB8FA3F-CF75-4B13-BACF-843150EFA034}">
      <dsp:nvSpPr>
        <dsp:cNvPr id="0" name=""/>
        <dsp:cNvSpPr/>
      </dsp:nvSpPr>
      <dsp:spPr>
        <a:xfrm>
          <a:off x="933131" y="1412685"/>
          <a:ext cx="625477" cy="406560"/>
        </a:xfrm>
        <a:prstGeom prst="roundRect">
          <a:avLst/>
        </a:prstGeom>
        <a:solidFill>
          <a:schemeClr val="accent3">
            <a:shade val="50000"/>
            <a:hueOff val="0"/>
            <a:satOff val="0"/>
            <a:lumOff val="17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Retain</a:t>
          </a:r>
          <a:endParaRPr lang="en-US" sz="1200" kern="1200" dirty="0"/>
        </a:p>
      </dsp:txBody>
      <dsp:txXfrm>
        <a:off x="952978" y="1432532"/>
        <a:ext cx="585783" cy="366866"/>
      </dsp:txXfrm>
    </dsp:sp>
    <dsp:sp modelId="{1E355003-7E25-46E8-8622-E85DB1DE57E3}">
      <dsp:nvSpPr>
        <dsp:cNvPr id="0" name=""/>
        <dsp:cNvSpPr/>
      </dsp:nvSpPr>
      <dsp:spPr>
        <a:xfrm>
          <a:off x="1245870" y="204206"/>
          <a:ext cx="2823517" cy="2823517"/>
        </a:xfrm>
        <a:custGeom>
          <a:avLst/>
          <a:gdLst/>
          <a:ahLst/>
          <a:cxnLst/>
          <a:rect l="0" t="0" r="0" b="0"/>
          <a:pathLst>
            <a:path>
              <a:moveTo>
                <a:pt x="38622" y="1083797"/>
              </a:moveTo>
              <a:arcTo wR="1411758" hR="1411758" stAng="11605975" swAng="941074"/>
            </a:path>
          </a:pathLst>
        </a:custGeom>
        <a:noFill/>
        <a:ln w="6350" cap="flat" cmpd="sng" algn="ctr">
          <a:solidFill>
            <a:schemeClr val="accent3">
              <a:shade val="90000"/>
              <a:hueOff val="0"/>
              <a:satOff val="0"/>
              <a:lumOff val="1154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0B91120-96CD-4220-9273-3408C1BDA9BB}">
      <dsp:nvSpPr>
        <dsp:cNvPr id="0" name=""/>
        <dsp:cNvSpPr/>
      </dsp:nvSpPr>
      <dsp:spPr>
        <a:xfrm>
          <a:off x="1346626" y="414421"/>
          <a:ext cx="625477" cy="406560"/>
        </a:xfrm>
        <a:prstGeom prst="roundRect">
          <a:avLst/>
        </a:prstGeom>
        <a:solidFill>
          <a:schemeClr val="accent3">
            <a:shade val="50000"/>
            <a:hueOff val="0"/>
            <a:satOff val="0"/>
            <a:lumOff val="89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Delete</a:t>
          </a:r>
          <a:endParaRPr lang="en-US" sz="1200" kern="1200" dirty="0"/>
        </a:p>
      </dsp:txBody>
      <dsp:txXfrm>
        <a:off x="1366473" y="434268"/>
        <a:ext cx="585783" cy="366866"/>
      </dsp:txXfrm>
    </dsp:sp>
    <dsp:sp modelId="{238553BB-5BEC-46E4-A2BD-BDB4C1359622}">
      <dsp:nvSpPr>
        <dsp:cNvPr id="0" name=""/>
        <dsp:cNvSpPr/>
      </dsp:nvSpPr>
      <dsp:spPr>
        <a:xfrm>
          <a:off x="1245870" y="204206"/>
          <a:ext cx="2823517" cy="2823517"/>
        </a:xfrm>
        <a:custGeom>
          <a:avLst/>
          <a:gdLst/>
          <a:ahLst/>
          <a:cxnLst/>
          <a:rect l="0" t="0" r="0" b="0"/>
          <a:pathLst>
            <a:path>
              <a:moveTo>
                <a:pt x="750898" y="164230"/>
              </a:moveTo>
              <a:arcTo wR="1411758" hR="1411758" stAng="14525294" swAng="681371"/>
            </a:path>
          </a:pathLst>
        </a:custGeom>
        <a:noFill/>
        <a:ln w="6350" cap="flat" cmpd="sng" algn="ctr">
          <a:solidFill>
            <a:schemeClr val="accent3">
              <a:shade val="90000"/>
              <a:hueOff val="0"/>
              <a:satOff val="0"/>
              <a:lumOff val="577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D6AB1-A8C5-4FCE-9C75-7194CE13DE35}">
      <dsp:nvSpPr>
        <dsp:cNvPr id="0" name=""/>
        <dsp:cNvSpPr/>
      </dsp:nvSpPr>
      <dsp:spPr>
        <a:xfrm>
          <a:off x="1763437" y="2911"/>
          <a:ext cx="493183" cy="32056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Minimization</a:t>
          </a:r>
          <a:endParaRPr lang="en-US" sz="500" kern="1200" dirty="0"/>
        </a:p>
      </dsp:txBody>
      <dsp:txXfrm>
        <a:off x="1779086" y="18560"/>
        <a:ext cx="461885" cy="289271"/>
      </dsp:txXfrm>
    </dsp:sp>
    <dsp:sp modelId="{9FF7D924-D58E-46C2-855E-42C949CB96BC}">
      <dsp:nvSpPr>
        <dsp:cNvPr id="0" name=""/>
        <dsp:cNvSpPr/>
      </dsp:nvSpPr>
      <dsp:spPr>
        <a:xfrm>
          <a:off x="676113" y="163196"/>
          <a:ext cx="2667832" cy="2667832"/>
        </a:xfrm>
        <a:custGeom>
          <a:avLst/>
          <a:gdLst/>
          <a:ahLst/>
          <a:cxnLst/>
          <a:rect l="0" t="0" r="0" b="0"/>
          <a:pathLst>
            <a:path>
              <a:moveTo>
                <a:pt x="1583500" y="23557"/>
              </a:moveTo>
              <a:arcTo wR="1333916" hR="1333916" stAng="16847036" swAng="770776"/>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AD158EF-889D-4B93-B141-F65A49339E72}">
      <dsp:nvSpPr>
        <dsp:cNvPr id="0" name=""/>
        <dsp:cNvSpPr/>
      </dsp:nvSpPr>
      <dsp:spPr>
        <a:xfrm>
          <a:off x="2547494" y="257667"/>
          <a:ext cx="493183" cy="320569"/>
        </a:xfrm>
        <a:prstGeom prst="roundRect">
          <a:avLst/>
        </a:prstGeom>
        <a:solidFill>
          <a:schemeClr val="accent4">
            <a:hueOff val="1155077"/>
            <a:satOff val="-5330"/>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Training</a:t>
          </a:r>
          <a:endParaRPr lang="en-US" sz="500" kern="1200" dirty="0"/>
        </a:p>
      </dsp:txBody>
      <dsp:txXfrm>
        <a:off x="2563143" y="273316"/>
        <a:ext cx="461885" cy="289271"/>
      </dsp:txXfrm>
    </dsp:sp>
    <dsp:sp modelId="{45AC8F76-8111-4EC7-8035-9C815B50A804}">
      <dsp:nvSpPr>
        <dsp:cNvPr id="0" name=""/>
        <dsp:cNvSpPr/>
      </dsp:nvSpPr>
      <dsp:spPr>
        <a:xfrm>
          <a:off x="676113" y="163196"/>
          <a:ext cx="2667832" cy="2667832"/>
        </a:xfrm>
        <a:custGeom>
          <a:avLst/>
          <a:gdLst/>
          <a:ahLst/>
          <a:cxnLst/>
          <a:rect l="0" t="0" r="0" b="0"/>
          <a:pathLst>
            <a:path>
              <a:moveTo>
                <a:pt x="2303759" y="418090"/>
              </a:moveTo>
              <a:arcTo wR="1333916" hR="1333916" stAng="18998452" swAng="1065795"/>
            </a:path>
          </a:pathLst>
        </a:custGeom>
        <a:noFill/>
        <a:ln w="6350" cap="flat" cmpd="sng" algn="ctr">
          <a:solidFill>
            <a:schemeClr val="accent4">
              <a:hueOff val="1155077"/>
              <a:satOff val="-5330"/>
              <a:lumOff val="196"/>
              <a:alphaOff val="0"/>
            </a:schemeClr>
          </a:solidFill>
          <a:prstDash val="solid"/>
          <a:miter lim="800000"/>
        </a:ln>
        <a:effectLst/>
      </dsp:spPr>
      <dsp:style>
        <a:lnRef idx="1">
          <a:scrgbClr r="0" g="0" b="0"/>
        </a:lnRef>
        <a:fillRef idx="0">
          <a:scrgbClr r="0" g="0" b="0"/>
        </a:fillRef>
        <a:effectRef idx="0">
          <a:scrgbClr r="0" g="0" b="0"/>
        </a:effectRef>
        <a:fontRef idx="minor"/>
      </dsp:style>
    </dsp:sp>
    <dsp:sp modelId="{504F60E6-DD86-42E1-8D9A-AB1CD4093C8C}">
      <dsp:nvSpPr>
        <dsp:cNvPr id="0" name=""/>
        <dsp:cNvSpPr/>
      </dsp:nvSpPr>
      <dsp:spPr>
        <a:xfrm>
          <a:off x="3032067" y="924625"/>
          <a:ext cx="493183" cy="320569"/>
        </a:xfrm>
        <a:prstGeom prst="roundRect">
          <a:avLst/>
        </a:prstGeom>
        <a:solidFill>
          <a:schemeClr val="accent4">
            <a:hueOff val="2310154"/>
            <a:satOff val="-1066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Privacy Policy</a:t>
          </a:r>
          <a:endParaRPr lang="en-US" sz="500" kern="1200" dirty="0"/>
        </a:p>
      </dsp:txBody>
      <dsp:txXfrm>
        <a:off x="3047716" y="940274"/>
        <a:ext cx="461885" cy="289271"/>
      </dsp:txXfrm>
    </dsp:sp>
    <dsp:sp modelId="{DA2D9B28-5E95-4DC7-A313-409CB443401A}">
      <dsp:nvSpPr>
        <dsp:cNvPr id="0" name=""/>
        <dsp:cNvSpPr/>
      </dsp:nvSpPr>
      <dsp:spPr>
        <a:xfrm>
          <a:off x="676113" y="163196"/>
          <a:ext cx="2667832" cy="2667832"/>
        </a:xfrm>
        <a:custGeom>
          <a:avLst/>
          <a:gdLst/>
          <a:ahLst/>
          <a:cxnLst/>
          <a:rect l="0" t="0" r="0" b="0"/>
          <a:pathLst>
            <a:path>
              <a:moveTo>
                <a:pt x="2644770" y="1086947"/>
              </a:moveTo>
              <a:arcTo wR="1333916" hR="1333916" stAng="20959823" swAng="1280354"/>
            </a:path>
          </a:pathLst>
        </a:custGeom>
        <a:noFill/>
        <a:ln w="6350" cap="flat" cmpd="sng" algn="ctr">
          <a:solidFill>
            <a:schemeClr val="accent4">
              <a:hueOff val="2310154"/>
              <a:satOff val="-10660"/>
              <a:lumOff val="392"/>
              <a:alphaOff val="0"/>
            </a:schemeClr>
          </a:solidFill>
          <a:prstDash val="solid"/>
          <a:miter lim="800000"/>
        </a:ln>
        <a:effectLst/>
      </dsp:spPr>
      <dsp:style>
        <a:lnRef idx="1">
          <a:scrgbClr r="0" g="0" b="0"/>
        </a:lnRef>
        <a:fillRef idx="0">
          <a:scrgbClr r="0" g="0" b="0"/>
        </a:fillRef>
        <a:effectRef idx="0">
          <a:scrgbClr r="0" g="0" b="0"/>
        </a:effectRef>
        <a:fontRef idx="minor"/>
      </dsp:style>
    </dsp:sp>
    <dsp:sp modelId="{B33C41F0-9EFF-484F-B076-15B26A1AA8B7}">
      <dsp:nvSpPr>
        <dsp:cNvPr id="0" name=""/>
        <dsp:cNvSpPr/>
      </dsp:nvSpPr>
      <dsp:spPr>
        <a:xfrm>
          <a:off x="3032067" y="1749031"/>
          <a:ext cx="493183" cy="320569"/>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Encryption</a:t>
          </a:r>
          <a:endParaRPr lang="en-US" sz="500" kern="1200" dirty="0"/>
        </a:p>
      </dsp:txBody>
      <dsp:txXfrm>
        <a:off x="3047716" y="1764680"/>
        <a:ext cx="461885" cy="289271"/>
      </dsp:txXfrm>
    </dsp:sp>
    <dsp:sp modelId="{8FC08025-F08E-4F3A-944D-8A97E467B435}">
      <dsp:nvSpPr>
        <dsp:cNvPr id="0" name=""/>
        <dsp:cNvSpPr/>
      </dsp:nvSpPr>
      <dsp:spPr>
        <a:xfrm>
          <a:off x="676113" y="163196"/>
          <a:ext cx="2667832" cy="2667832"/>
        </a:xfrm>
        <a:custGeom>
          <a:avLst/>
          <a:gdLst/>
          <a:ahLst/>
          <a:cxnLst/>
          <a:rect l="0" t="0" r="0" b="0"/>
          <a:pathLst>
            <a:path>
              <a:moveTo>
                <a:pt x="2536926" y="1910196"/>
              </a:moveTo>
              <a:arcTo wR="1333916" hR="1333916" stAng="1535753" swAng="1065795"/>
            </a:path>
          </a:pathLst>
        </a:custGeom>
        <a:noFill/>
        <a:ln w="6350" cap="flat" cmpd="sng" algn="ctr">
          <a:solidFill>
            <a:schemeClr val="accent4">
              <a:hueOff val="3465231"/>
              <a:satOff val="-15989"/>
              <a:lumOff val="588"/>
              <a:alphaOff val="0"/>
            </a:schemeClr>
          </a:solidFill>
          <a:prstDash val="solid"/>
          <a:miter lim="800000"/>
        </a:ln>
        <a:effectLst/>
      </dsp:spPr>
      <dsp:style>
        <a:lnRef idx="1">
          <a:scrgbClr r="0" g="0" b="0"/>
        </a:lnRef>
        <a:fillRef idx="0">
          <a:scrgbClr r="0" g="0" b="0"/>
        </a:fillRef>
        <a:effectRef idx="0">
          <a:scrgbClr r="0" g="0" b="0"/>
        </a:effectRef>
        <a:fontRef idx="minor"/>
      </dsp:style>
    </dsp:sp>
    <dsp:sp modelId="{EC12EB64-6CA1-43A0-96E9-3CC67CE654E1}">
      <dsp:nvSpPr>
        <dsp:cNvPr id="0" name=""/>
        <dsp:cNvSpPr/>
      </dsp:nvSpPr>
      <dsp:spPr>
        <a:xfrm>
          <a:off x="2547494" y="2415989"/>
          <a:ext cx="493183" cy="320569"/>
        </a:xfrm>
        <a:prstGeom prst="roundRect">
          <a:avLst/>
        </a:prstGeom>
        <a:solidFill>
          <a:schemeClr val="accent4">
            <a:hueOff val="4620308"/>
            <a:satOff val="-21319"/>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De-Duplication</a:t>
          </a:r>
          <a:endParaRPr lang="en-US" sz="500" kern="1200" dirty="0"/>
        </a:p>
      </dsp:txBody>
      <dsp:txXfrm>
        <a:off x="2563143" y="2431638"/>
        <a:ext cx="461885" cy="289271"/>
      </dsp:txXfrm>
    </dsp:sp>
    <dsp:sp modelId="{DEBF0E9B-C373-4748-A0AC-5E38A7499BA8}">
      <dsp:nvSpPr>
        <dsp:cNvPr id="0" name=""/>
        <dsp:cNvSpPr/>
      </dsp:nvSpPr>
      <dsp:spPr>
        <a:xfrm>
          <a:off x="676113" y="163196"/>
          <a:ext cx="2667832" cy="2667832"/>
        </a:xfrm>
        <a:custGeom>
          <a:avLst/>
          <a:gdLst/>
          <a:ahLst/>
          <a:cxnLst/>
          <a:rect l="0" t="0" r="0" b="0"/>
          <a:pathLst>
            <a:path>
              <a:moveTo>
                <a:pt x="1868592" y="2555986"/>
              </a:moveTo>
              <a:arcTo wR="1333916" hR="1333916" stAng="3982188" swAng="770776"/>
            </a:path>
          </a:pathLst>
        </a:custGeom>
        <a:noFill/>
        <a:ln w="6350" cap="flat" cmpd="sng" algn="ctr">
          <a:solidFill>
            <a:schemeClr val="accent4">
              <a:hueOff val="4620308"/>
              <a:satOff val="-21319"/>
              <a:lumOff val="784"/>
              <a:alphaOff val="0"/>
            </a:schemeClr>
          </a:solidFill>
          <a:prstDash val="solid"/>
          <a:miter lim="800000"/>
        </a:ln>
        <a:effectLst/>
      </dsp:spPr>
      <dsp:style>
        <a:lnRef idx="1">
          <a:scrgbClr r="0" g="0" b="0"/>
        </a:lnRef>
        <a:fillRef idx="0">
          <a:scrgbClr r="0" g="0" b="0"/>
        </a:fillRef>
        <a:effectRef idx="0">
          <a:scrgbClr r="0" g="0" b="0"/>
        </a:effectRef>
        <a:fontRef idx="minor"/>
      </dsp:style>
    </dsp:sp>
    <dsp:sp modelId="{90CB0B6E-F368-41C3-A29D-2B58879B835C}">
      <dsp:nvSpPr>
        <dsp:cNvPr id="0" name=""/>
        <dsp:cNvSpPr/>
      </dsp:nvSpPr>
      <dsp:spPr>
        <a:xfrm>
          <a:off x="1763437" y="2670744"/>
          <a:ext cx="493183" cy="320569"/>
        </a:xfrm>
        <a:prstGeom prst="roundRect">
          <a:avLst/>
        </a:prstGeom>
        <a:solidFill>
          <a:schemeClr val="accent4">
            <a:hueOff val="5775385"/>
            <a:satOff val="-26649"/>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Data Sharing Agreements</a:t>
          </a:r>
          <a:endParaRPr lang="en-US" sz="500" kern="1200" dirty="0"/>
        </a:p>
      </dsp:txBody>
      <dsp:txXfrm>
        <a:off x="1779086" y="2686393"/>
        <a:ext cx="461885" cy="289271"/>
      </dsp:txXfrm>
    </dsp:sp>
    <dsp:sp modelId="{6093A986-88CB-4BC2-980A-12AE79D8D76C}">
      <dsp:nvSpPr>
        <dsp:cNvPr id="0" name=""/>
        <dsp:cNvSpPr/>
      </dsp:nvSpPr>
      <dsp:spPr>
        <a:xfrm>
          <a:off x="676113" y="163196"/>
          <a:ext cx="2667832" cy="2667832"/>
        </a:xfrm>
        <a:custGeom>
          <a:avLst/>
          <a:gdLst/>
          <a:ahLst/>
          <a:cxnLst/>
          <a:rect l="0" t="0" r="0" b="0"/>
          <a:pathLst>
            <a:path>
              <a:moveTo>
                <a:pt x="1084332" y="2644275"/>
              </a:moveTo>
              <a:arcTo wR="1333916" hR="1333916" stAng="6047036" swAng="770776"/>
            </a:path>
          </a:pathLst>
        </a:custGeom>
        <a:noFill/>
        <a:ln w="6350" cap="flat" cmpd="sng" algn="ctr">
          <a:solidFill>
            <a:schemeClr val="accent4">
              <a:hueOff val="5775385"/>
              <a:satOff val="-26649"/>
              <a:lumOff val="981"/>
              <a:alphaOff val="0"/>
            </a:schemeClr>
          </a:solidFill>
          <a:prstDash val="solid"/>
          <a:miter lim="800000"/>
        </a:ln>
        <a:effectLst/>
      </dsp:spPr>
      <dsp:style>
        <a:lnRef idx="1">
          <a:scrgbClr r="0" g="0" b="0"/>
        </a:lnRef>
        <a:fillRef idx="0">
          <a:scrgbClr r="0" g="0" b="0"/>
        </a:fillRef>
        <a:effectRef idx="0">
          <a:scrgbClr r="0" g="0" b="0"/>
        </a:effectRef>
        <a:fontRef idx="minor"/>
      </dsp:style>
    </dsp:sp>
    <dsp:sp modelId="{15ECE17E-213D-4360-A68F-3899C00241AB}">
      <dsp:nvSpPr>
        <dsp:cNvPr id="0" name=""/>
        <dsp:cNvSpPr/>
      </dsp:nvSpPr>
      <dsp:spPr>
        <a:xfrm>
          <a:off x="979381" y="2415989"/>
          <a:ext cx="493183" cy="320569"/>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Breach Response</a:t>
          </a:r>
          <a:endParaRPr lang="en-US" sz="500" kern="1200" dirty="0"/>
        </a:p>
      </dsp:txBody>
      <dsp:txXfrm>
        <a:off x="995030" y="2431638"/>
        <a:ext cx="461885" cy="289271"/>
      </dsp:txXfrm>
    </dsp:sp>
    <dsp:sp modelId="{FA8BDC48-E2C9-467C-9919-1AEB70F68146}">
      <dsp:nvSpPr>
        <dsp:cNvPr id="0" name=""/>
        <dsp:cNvSpPr/>
      </dsp:nvSpPr>
      <dsp:spPr>
        <a:xfrm>
          <a:off x="676113" y="163196"/>
          <a:ext cx="2667832" cy="2667832"/>
        </a:xfrm>
        <a:custGeom>
          <a:avLst/>
          <a:gdLst/>
          <a:ahLst/>
          <a:cxnLst/>
          <a:rect l="0" t="0" r="0" b="0"/>
          <a:pathLst>
            <a:path>
              <a:moveTo>
                <a:pt x="364073" y="2249742"/>
              </a:moveTo>
              <a:arcTo wR="1333916" hR="1333916" stAng="8198452" swAng="1065795"/>
            </a:path>
          </a:pathLst>
        </a:custGeom>
        <a:noFill/>
        <a:ln w="6350" cap="flat" cmpd="sng" algn="ctr">
          <a:solidFill>
            <a:schemeClr val="accent4">
              <a:hueOff val="6930461"/>
              <a:satOff val="-31979"/>
              <a:lumOff val="1177"/>
              <a:alphaOff val="0"/>
            </a:schemeClr>
          </a:solidFill>
          <a:prstDash val="solid"/>
          <a:miter lim="800000"/>
        </a:ln>
        <a:effectLst/>
      </dsp:spPr>
      <dsp:style>
        <a:lnRef idx="1">
          <a:scrgbClr r="0" g="0" b="0"/>
        </a:lnRef>
        <a:fillRef idx="0">
          <a:scrgbClr r="0" g="0" b="0"/>
        </a:fillRef>
        <a:effectRef idx="0">
          <a:scrgbClr r="0" g="0" b="0"/>
        </a:effectRef>
        <a:fontRef idx="minor"/>
      </dsp:style>
    </dsp:sp>
    <dsp:sp modelId="{35EB75E8-258E-43E6-A534-22F88884D5C5}">
      <dsp:nvSpPr>
        <dsp:cNvPr id="0" name=""/>
        <dsp:cNvSpPr/>
      </dsp:nvSpPr>
      <dsp:spPr>
        <a:xfrm>
          <a:off x="494807" y="1749031"/>
          <a:ext cx="493183" cy="320569"/>
        </a:xfrm>
        <a:prstGeom prst="roundRect">
          <a:avLst/>
        </a:prstGeom>
        <a:solidFill>
          <a:schemeClr val="accent4">
            <a:hueOff val="8085538"/>
            <a:satOff val="-37308"/>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Privacy Impact Assessment</a:t>
          </a:r>
          <a:endParaRPr lang="en-US" sz="500" kern="1200" dirty="0"/>
        </a:p>
      </dsp:txBody>
      <dsp:txXfrm>
        <a:off x="510456" y="1764680"/>
        <a:ext cx="461885" cy="289271"/>
      </dsp:txXfrm>
    </dsp:sp>
    <dsp:sp modelId="{FA7CFF0F-46EF-4714-BB95-84C0DEF6E903}">
      <dsp:nvSpPr>
        <dsp:cNvPr id="0" name=""/>
        <dsp:cNvSpPr/>
      </dsp:nvSpPr>
      <dsp:spPr>
        <a:xfrm>
          <a:off x="676113" y="163196"/>
          <a:ext cx="2667832" cy="2667832"/>
        </a:xfrm>
        <a:custGeom>
          <a:avLst/>
          <a:gdLst/>
          <a:ahLst/>
          <a:cxnLst/>
          <a:rect l="0" t="0" r="0" b="0"/>
          <a:pathLst>
            <a:path>
              <a:moveTo>
                <a:pt x="23061" y="1580885"/>
              </a:moveTo>
              <a:arcTo wR="1333916" hR="1333916" stAng="10159823" swAng="1280354"/>
            </a:path>
          </a:pathLst>
        </a:custGeom>
        <a:noFill/>
        <a:ln w="6350" cap="flat" cmpd="sng" algn="ctr">
          <a:solidFill>
            <a:schemeClr val="accent4">
              <a:hueOff val="8085538"/>
              <a:satOff val="-37308"/>
              <a:lumOff val="1373"/>
              <a:alphaOff val="0"/>
            </a:schemeClr>
          </a:solidFill>
          <a:prstDash val="solid"/>
          <a:miter lim="800000"/>
        </a:ln>
        <a:effectLst/>
      </dsp:spPr>
      <dsp:style>
        <a:lnRef idx="1">
          <a:scrgbClr r="0" g="0" b="0"/>
        </a:lnRef>
        <a:fillRef idx="0">
          <a:scrgbClr r="0" g="0" b="0"/>
        </a:fillRef>
        <a:effectRef idx="0">
          <a:scrgbClr r="0" g="0" b="0"/>
        </a:effectRef>
        <a:fontRef idx="minor"/>
      </dsp:style>
    </dsp:sp>
    <dsp:sp modelId="{03C32C46-3E84-4A68-A110-BF228B1118D1}">
      <dsp:nvSpPr>
        <dsp:cNvPr id="0" name=""/>
        <dsp:cNvSpPr/>
      </dsp:nvSpPr>
      <dsp:spPr>
        <a:xfrm>
          <a:off x="494807" y="924625"/>
          <a:ext cx="493183" cy="320569"/>
        </a:xfrm>
        <a:prstGeom prst="roundRect">
          <a:avLst/>
        </a:prstGeom>
        <a:solidFill>
          <a:schemeClr val="accent4">
            <a:hueOff val="9240615"/>
            <a:satOff val="-42638"/>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Records Center / Archive</a:t>
          </a:r>
          <a:endParaRPr lang="en-US" sz="500" kern="1200" dirty="0"/>
        </a:p>
      </dsp:txBody>
      <dsp:txXfrm>
        <a:off x="510456" y="940274"/>
        <a:ext cx="461885" cy="289271"/>
      </dsp:txXfrm>
    </dsp:sp>
    <dsp:sp modelId="{D1ADB52F-8B58-4338-823B-79A3A8D51BCD}">
      <dsp:nvSpPr>
        <dsp:cNvPr id="0" name=""/>
        <dsp:cNvSpPr/>
      </dsp:nvSpPr>
      <dsp:spPr>
        <a:xfrm>
          <a:off x="676113" y="163196"/>
          <a:ext cx="2667832" cy="2667832"/>
        </a:xfrm>
        <a:custGeom>
          <a:avLst/>
          <a:gdLst/>
          <a:ahLst/>
          <a:cxnLst/>
          <a:rect l="0" t="0" r="0" b="0"/>
          <a:pathLst>
            <a:path>
              <a:moveTo>
                <a:pt x="130905" y="757636"/>
              </a:moveTo>
              <a:arcTo wR="1333916" hR="1333916" stAng="12335753" swAng="1065795"/>
            </a:path>
          </a:pathLst>
        </a:custGeom>
        <a:noFill/>
        <a:ln w="6350" cap="flat" cmpd="sng" algn="ctr">
          <a:solidFill>
            <a:schemeClr val="accent4">
              <a:hueOff val="9240615"/>
              <a:satOff val="-42638"/>
              <a:lumOff val="1569"/>
              <a:alphaOff val="0"/>
            </a:schemeClr>
          </a:solidFill>
          <a:prstDash val="solid"/>
          <a:miter lim="800000"/>
        </a:ln>
        <a:effectLst/>
      </dsp:spPr>
      <dsp:style>
        <a:lnRef idx="1">
          <a:scrgbClr r="0" g="0" b="0"/>
        </a:lnRef>
        <a:fillRef idx="0">
          <a:scrgbClr r="0" g="0" b="0"/>
        </a:fillRef>
        <a:effectRef idx="0">
          <a:scrgbClr r="0" g="0" b="0"/>
        </a:effectRef>
        <a:fontRef idx="minor"/>
      </dsp:style>
    </dsp:sp>
    <dsp:sp modelId="{D9AE33B0-D956-488B-A07A-C8651376FBCA}">
      <dsp:nvSpPr>
        <dsp:cNvPr id="0" name=""/>
        <dsp:cNvSpPr/>
      </dsp:nvSpPr>
      <dsp:spPr>
        <a:xfrm>
          <a:off x="979381" y="257667"/>
          <a:ext cx="493183" cy="320569"/>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Privacy Modeling</a:t>
          </a:r>
          <a:endParaRPr lang="en-US" sz="500" kern="1200" dirty="0"/>
        </a:p>
      </dsp:txBody>
      <dsp:txXfrm>
        <a:off x="995030" y="273316"/>
        <a:ext cx="461885" cy="289271"/>
      </dsp:txXfrm>
    </dsp:sp>
    <dsp:sp modelId="{3C3E0C29-3C32-47EC-955E-C1C818A172BF}">
      <dsp:nvSpPr>
        <dsp:cNvPr id="0" name=""/>
        <dsp:cNvSpPr/>
      </dsp:nvSpPr>
      <dsp:spPr>
        <a:xfrm>
          <a:off x="676113" y="163196"/>
          <a:ext cx="2667832" cy="2667832"/>
        </a:xfrm>
        <a:custGeom>
          <a:avLst/>
          <a:gdLst/>
          <a:ahLst/>
          <a:cxnLst/>
          <a:rect l="0" t="0" r="0" b="0"/>
          <a:pathLst>
            <a:path>
              <a:moveTo>
                <a:pt x="799240" y="111846"/>
              </a:moveTo>
              <a:arcTo wR="1333916" hR="1333916" stAng="14782188" swAng="770776"/>
            </a:path>
          </a:pathLst>
        </a:custGeom>
        <a:no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D4AB3-F568-46AB-8F88-3261DE561139}">
      <dsp:nvSpPr>
        <dsp:cNvPr id="0" name=""/>
        <dsp:cNvSpPr/>
      </dsp:nvSpPr>
      <dsp:spPr>
        <a:xfrm>
          <a:off x="1060244" y="921"/>
          <a:ext cx="289812" cy="188378"/>
        </a:xfrm>
        <a:prstGeom prst="roundRect">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Design</a:t>
          </a:r>
          <a:endParaRPr lang="en-US" sz="500" kern="1200" dirty="0"/>
        </a:p>
      </dsp:txBody>
      <dsp:txXfrm>
        <a:off x="1069440" y="10117"/>
        <a:ext cx="271420" cy="169986"/>
      </dsp:txXfrm>
    </dsp:sp>
    <dsp:sp modelId="{A8487710-F56A-4786-A42C-F73DCB88780C}">
      <dsp:nvSpPr>
        <dsp:cNvPr id="0" name=""/>
        <dsp:cNvSpPr/>
      </dsp:nvSpPr>
      <dsp:spPr>
        <a:xfrm>
          <a:off x="551785" y="95110"/>
          <a:ext cx="1306730" cy="1306730"/>
        </a:xfrm>
        <a:custGeom>
          <a:avLst/>
          <a:gdLst/>
          <a:ahLst/>
          <a:cxnLst/>
          <a:rect l="0" t="0" r="0" b="0"/>
          <a:pathLst>
            <a:path>
              <a:moveTo>
                <a:pt x="839632" y="27114"/>
              </a:moveTo>
              <a:arcTo wR="653365" hR="653365" stAng="17193853" swAng="680143"/>
            </a:path>
          </a:pathLst>
        </a:custGeom>
        <a:noFill/>
        <a:ln w="6350" cap="flat" cmpd="sng" algn="ctr">
          <a:solidFill>
            <a:schemeClr val="accent3">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2919CE5-4015-4152-B22B-31DE62F58503}">
      <dsp:nvSpPr>
        <dsp:cNvPr id="0" name=""/>
        <dsp:cNvSpPr/>
      </dsp:nvSpPr>
      <dsp:spPr>
        <a:xfrm>
          <a:off x="1522242" y="192287"/>
          <a:ext cx="289812" cy="188378"/>
        </a:xfrm>
        <a:prstGeom prst="roundRect">
          <a:avLst/>
        </a:prstGeom>
        <a:solidFill>
          <a:schemeClr val="accent3">
            <a:shade val="50000"/>
            <a:hueOff val="0"/>
            <a:satOff val="0"/>
            <a:lumOff val="89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Collect</a:t>
          </a:r>
          <a:endParaRPr lang="en-US" sz="500" kern="1200" dirty="0"/>
        </a:p>
      </dsp:txBody>
      <dsp:txXfrm>
        <a:off x="1531438" y="201483"/>
        <a:ext cx="271420" cy="169986"/>
      </dsp:txXfrm>
    </dsp:sp>
    <dsp:sp modelId="{DB48B2F4-826E-46D8-BF51-B3B80D156E79}">
      <dsp:nvSpPr>
        <dsp:cNvPr id="0" name=""/>
        <dsp:cNvSpPr/>
      </dsp:nvSpPr>
      <dsp:spPr>
        <a:xfrm>
          <a:off x="551785" y="95110"/>
          <a:ext cx="1306730" cy="1306730"/>
        </a:xfrm>
        <a:custGeom>
          <a:avLst/>
          <a:gdLst/>
          <a:ahLst/>
          <a:cxnLst/>
          <a:rect l="0" t="0" r="0" b="0"/>
          <a:pathLst>
            <a:path>
              <a:moveTo>
                <a:pt x="1224202" y="335511"/>
              </a:moveTo>
              <a:arcTo wR="653365" hR="653365" stAng="19853403" swAng="940285"/>
            </a:path>
          </a:pathLst>
        </a:custGeom>
        <a:noFill/>
        <a:ln w="6350" cap="flat" cmpd="sng" algn="ctr">
          <a:solidFill>
            <a:schemeClr val="accent3">
              <a:shade val="90000"/>
              <a:hueOff val="0"/>
              <a:satOff val="0"/>
              <a:lumOff val="577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B64DE42-2145-40C3-8B1D-80F6065DBC32}">
      <dsp:nvSpPr>
        <dsp:cNvPr id="0" name=""/>
        <dsp:cNvSpPr/>
      </dsp:nvSpPr>
      <dsp:spPr>
        <a:xfrm>
          <a:off x="1713609" y="654286"/>
          <a:ext cx="289812" cy="188378"/>
        </a:xfrm>
        <a:prstGeom prst="roundRect">
          <a:avLst/>
        </a:prstGeom>
        <a:solidFill>
          <a:schemeClr val="accent3">
            <a:shade val="50000"/>
            <a:hueOff val="0"/>
            <a:satOff val="0"/>
            <a:lumOff val="17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Process</a:t>
          </a:r>
          <a:endParaRPr lang="en-US" sz="500" kern="1200" dirty="0"/>
        </a:p>
      </dsp:txBody>
      <dsp:txXfrm>
        <a:off x="1722805" y="663482"/>
        <a:ext cx="271420" cy="169986"/>
      </dsp:txXfrm>
    </dsp:sp>
    <dsp:sp modelId="{82CA163D-4E24-4A5C-A397-32A581B17C43}">
      <dsp:nvSpPr>
        <dsp:cNvPr id="0" name=""/>
        <dsp:cNvSpPr/>
      </dsp:nvSpPr>
      <dsp:spPr>
        <a:xfrm>
          <a:off x="551785" y="95110"/>
          <a:ext cx="1306730" cy="1306730"/>
        </a:xfrm>
        <a:custGeom>
          <a:avLst/>
          <a:gdLst/>
          <a:ahLst/>
          <a:cxnLst/>
          <a:rect l="0" t="0" r="0" b="0"/>
          <a:pathLst>
            <a:path>
              <a:moveTo>
                <a:pt x="1288840" y="805208"/>
              </a:moveTo>
              <a:arcTo wR="653365" hR="653365" stAng="806312" swAng="940285"/>
            </a:path>
          </a:pathLst>
        </a:custGeom>
        <a:noFill/>
        <a:ln w="6350" cap="flat" cmpd="sng" algn="ctr">
          <a:solidFill>
            <a:schemeClr val="accent3">
              <a:shade val="90000"/>
              <a:hueOff val="0"/>
              <a:satOff val="0"/>
              <a:lumOff val="1154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C5ABDB8-02A6-4704-876E-BBD4DE1B94A2}">
      <dsp:nvSpPr>
        <dsp:cNvPr id="0" name=""/>
        <dsp:cNvSpPr/>
      </dsp:nvSpPr>
      <dsp:spPr>
        <a:xfrm>
          <a:off x="1522242" y="1116285"/>
          <a:ext cx="289812" cy="188378"/>
        </a:xfrm>
        <a:prstGeom prst="roundRect">
          <a:avLst/>
        </a:prstGeom>
        <a:solidFill>
          <a:schemeClr val="accent3">
            <a:shade val="50000"/>
            <a:hueOff val="0"/>
            <a:satOff val="0"/>
            <a:lumOff val="269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Store</a:t>
          </a:r>
          <a:endParaRPr lang="en-US" sz="500" kern="1200" dirty="0"/>
        </a:p>
      </dsp:txBody>
      <dsp:txXfrm>
        <a:off x="1531438" y="1125481"/>
        <a:ext cx="271420" cy="169986"/>
      </dsp:txXfrm>
    </dsp:sp>
    <dsp:sp modelId="{D2AE521C-951B-46F4-B7BA-71D6F4BAF468}">
      <dsp:nvSpPr>
        <dsp:cNvPr id="0" name=""/>
        <dsp:cNvSpPr/>
      </dsp:nvSpPr>
      <dsp:spPr>
        <a:xfrm>
          <a:off x="551785" y="95110"/>
          <a:ext cx="1306730" cy="1306730"/>
        </a:xfrm>
        <a:custGeom>
          <a:avLst/>
          <a:gdLst/>
          <a:ahLst/>
          <a:cxnLst/>
          <a:rect l="0" t="0" r="0" b="0"/>
          <a:pathLst>
            <a:path>
              <a:moveTo>
                <a:pt x="959093" y="1230786"/>
              </a:moveTo>
              <a:arcTo wR="653365" hR="653365" stAng="3726004" swAng="680143"/>
            </a:path>
          </a:pathLst>
        </a:custGeom>
        <a:noFill/>
        <a:ln w="6350" cap="flat" cmpd="sng" algn="ctr">
          <a:solidFill>
            <a:schemeClr val="accent3">
              <a:shade val="90000"/>
              <a:hueOff val="0"/>
              <a:satOff val="0"/>
              <a:lumOff val="1732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CD8DD71-A99F-43C8-81A2-C52818ED3092}">
      <dsp:nvSpPr>
        <dsp:cNvPr id="0" name=""/>
        <dsp:cNvSpPr/>
      </dsp:nvSpPr>
      <dsp:spPr>
        <a:xfrm>
          <a:off x="1060244" y="1307651"/>
          <a:ext cx="289812" cy="188378"/>
        </a:xfrm>
        <a:prstGeom prst="roundRect">
          <a:avLst/>
        </a:prstGeom>
        <a:solidFill>
          <a:schemeClr val="accent3">
            <a:shade val="50000"/>
            <a:hueOff val="0"/>
            <a:satOff val="0"/>
            <a:lumOff val="359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Share</a:t>
          </a:r>
          <a:endParaRPr lang="en-US" sz="500" kern="1200" dirty="0"/>
        </a:p>
      </dsp:txBody>
      <dsp:txXfrm>
        <a:off x="1069440" y="1316847"/>
        <a:ext cx="271420" cy="169986"/>
      </dsp:txXfrm>
    </dsp:sp>
    <dsp:sp modelId="{16D757C0-79E9-4CE1-9718-A7ED1A0F8670}">
      <dsp:nvSpPr>
        <dsp:cNvPr id="0" name=""/>
        <dsp:cNvSpPr/>
      </dsp:nvSpPr>
      <dsp:spPr>
        <a:xfrm>
          <a:off x="551785" y="95110"/>
          <a:ext cx="1306730" cy="1306730"/>
        </a:xfrm>
        <a:custGeom>
          <a:avLst/>
          <a:gdLst/>
          <a:ahLst/>
          <a:cxnLst/>
          <a:rect l="0" t="0" r="0" b="0"/>
          <a:pathLst>
            <a:path>
              <a:moveTo>
                <a:pt x="467097" y="1279615"/>
              </a:moveTo>
              <a:arcTo wR="653365" hR="653365" stAng="6393853" swAng="680143"/>
            </a:path>
          </a:pathLst>
        </a:custGeom>
        <a:noFill/>
        <a:ln w="6350" cap="flat" cmpd="sng" algn="ctr">
          <a:solidFill>
            <a:schemeClr val="accent3">
              <a:shade val="90000"/>
              <a:hueOff val="0"/>
              <a:satOff val="0"/>
              <a:lumOff val="2309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45F3E6A-5BA6-4F2D-B37F-380959494A93}">
      <dsp:nvSpPr>
        <dsp:cNvPr id="0" name=""/>
        <dsp:cNvSpPr/>
      </dsp:nvSpPr>
      <dsp:spPr>
        <a:xfrm>
          <a:off x="598245" y="1116285"/>
          <a:ext cx="289812" cy="188378"/>
        </a:xfrm>
        <a:prstGeom prst="roundRect">
          <a:avLst/>
        </a:prstGeom>
        <a:solidFill>
          <a:schemeClr val="accent3">
            <a:shade val="50000"/>
            <a:hueOff val="0"/>
            <a:satOff val="0"/>
            <a:lumOff val="269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Use</a:t>
          </a:r>
          <a:endParaRPr lang="en-US" sz="500" kern="1200" dirty="0"/>
        </a:p>
      </dsp:txBody>
      <dsp:txXfrm>
        <a:off x="607441" y="1125481"/>
        <a:ext cx="271420" cy="169986"/>
      </dsp:txXfrm>
    </dsp:sp>
    <dsp:sp modelId="{F9EA3196-AB6C-431C-B90E-0D1E317B594C}">
      <dsp:nvSpPr>
        <dsp:cNvPr id="0" name=""/>
        <dsp:cNvSpPr/>
      </dsp:nvSpPr>
      <dsp:spPr>
        <a:xfrm>
          <a:off x="551785" y="95110"/>
          <a:ext cx="1306730" cy="1306730"/>
        </a:xfrm>
        <a:custGeom>
          <a:avLst/>
          <a:gdLst/>
          <a:ahLst/>
          <a:cxnLst/>
          <a:rect l="0" t="0" r="0" b="0"/>
          <a:pathLst>
            <a:path>
              <a:moveTo>
                <a:pt x="82527" y="971218"/>
              </a:moveTo>
              <a:arcTo wR="653365" hR="653365" stAng="9053403" swAng="940285"/>
            </a:path>
          </a:pathLst>
        </a:custGeom>
        <a:noFill/>
        <a:ln w="6350" cap="flat" cmpd="sng" algn="ctr">
          <a:solidFill>
            <a:schemeClr val="accent3">
              <a:shade val="90000"/>
              <a:hueOff val="0"/>
              <a:satOff val="0"/>
              <a:lumOff val="1732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DB8FA3F-CF75-4B13-BACF-843150EFA034}">
      <dsp:nvSpPr>
        <dsp:cNvPr id="0" name=""/>
        <dsp:cNvSpPr/>
      </dsp:nvSpPr>
      <dsp:spPr>
        <a:xfrm>
          <a:off x="406879" y="654286"/>
          <a:ext cx="289812" cy="188378"/>
        </a:xfrm>
        <a:prstGeom prst="roundRect">
          <a:avLst/>
        </a:prstGeom>
        <a:solidFill>
          <a:schemeClr val="accent3">
            <a:shade val="50000"/>
            <a:hueOff val="0"/>
            <a:satOff val="0"/>
            <a:lumOff val="17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Retain</a:t>
          </a:r>
          <a:endParaRPr lang="en-US" sz="500" kern="1200" dirty="0"/>
        </a:p>
      </dsp:txBody>
      <dsp:txXfrm>
        <a:off x="416075" y="663482"/>
        <a:ext cx="271420" cy="169986"/>
      </dsp:txXfrm>
    </dsp:sp>
    <dsp:sp modelId="{1E355003-7E25-46E8-8622-E85DB1DE57E3}">
      <dsp:nvSpPr>
        <dsp:cNvPr id="0" name=""/>
        <dsp:cNvSpPr/>
      </dsp:nvSpPr>
      <dsp:spPr>
        <a:xfrm>
          <a:off x="551785" y="95110"/>
          <a:ext cx="1306730" cy="1306730"/>
        </a:xfrm>
        <a:custGeom>
          <a:avLst/>
          <a:gdLst/>
          <a:ahLst/>
          <a:cxnLst/>
          <a:rect l="0" t="0" r="0" b="0"/>
          <a:pathLst>
            <a:path>
              <a:moveTo>
                <a:pt x="17889" y="501521"/>
              </a:moveTo>
              <a:arcTo wR="653365" hR="653365" stAng="11606312" swAng="940285"/>
            </a:path>
          </a:pathLst>
        </a:custGeom>
        <a:noFill/>
        <a:ln w="6350" cap="flat" cmpd="sng" algn="ctr">
          <a:solidFill>
            <a:schemeClr val="accent3">
              <a:shade val="90000"/>
              <a:hueOff val="0"/>
              <a:satOff val="0"/>
              <a:lumOff val="1154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0B91120-96CD-4220-9273-3408C1BDA9BB}">
      <dsp:nvSpPr>
        <dsp:cNvPr id="0" name=""/>
        <dsp:cNvSpPr/>
      </dsp:nvSpPr>
      <dsp:spPr>
        <a:xfrm>
          <a:off x="598245" y="192287"/>
          <a:ext cx="289812" cy="188378"/>
        </a:xfrm>
        <a:prstGeom prst="roundRect">
          <a:avLst/>
        </a:prstGeom>
        <a:solidFill>
          <a:schemeClr val="accent3">
            <a:shade val="50000"/>
            <a:hueOff val="0"/>
            <a:satOff val="0"/>
            <a:lumOff val="89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Delete</a:t>
          </a:r>
          <a:endParaRPr lang="en-US" sz="500" kern="1200" dirty="0"/>
        </a:p>
      </dsp:txBody>
      <dsp:txXfrm>
        <a:off x="607441" y="201483"/>
        <a:ext cx="271420" cy="169986"/>
      </dsp:txXfrm>
    </dsp:sp>
    <dsp:sp modelId="{238553BB-5BEC-46E4-A2BD-BDB4C1359622}">
      <dsp:nvSpPr>
        <dsp:cNvPr id="0" name=""/>
        <dsp:cNvSpPr/>
      </dsp:nvSpPr>
      <dsp:spPr>
        <a:xfrm>
          <a:off x="551785" y="95110"/>
          <a:ext cx="1306730" cy="1306730"/>
        </a:xfrm>
        <a:custGeom>
          <a:avLst/>
          <a:gdLst/>
          <a:ahLst/>
          <a:cxnLst/>
          <a:rect l="0" t="0" r="0" b="0"/>
          <a:pathLst>
            <a:path>
              <a:moveTo>
                <a:pt x="347636" y="75943"/>
              </a:moveTo>
              <a:arcTo wR="653365" hR="653365" stAng="14526004" swAng="680143"/>
            </a:path>
          </a:pathLst>
        </a:custGeom>
        <a:noFill/>
        <a:ln w="6350" cap="flat" cmpd="sng" algn="ctr">
          <a:solidFill>
            <a:schemeClr val="accent3">
              <a:shade val="90000"/>
              <a:hueOff val="0"/>
              <a:satOff val="0"/>
              <a:lumOff val="577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09FFA1-C58B-4788-84C2-F398B046B151}" type="datetimeFigureOut">
              <a:rPr lang="en-US" smtClean="0"/>
              <a:t>4/19/2017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C0B4FC-ABCD-4213-82EF-AC1B54631974}" type="slidenum">
              <a:rPr lang="en-US" smtClean="0"/>
              <a:t>‹#›</a:t>
            </a:fld>
            <a:endParaRPr lang="en-US"/>
          </a:p>
        </p:txBody>
      </p:sp>
    </p:spTree>
    <p:extLst>
      <p:ext uri="{BB962C8B-B14F-4D97-AF65-F5344CB8AC3E}">
        <p14:creationId xmlns:p14="http://schemas.microsoft.com/office/powerpoint/2010/main" val="288846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99050F-C42D-4126-962A-3A80FD44103D}" type="datetimeFigureOut">
              <a:rPr lang="en-US" smtClean="0"/>
              <a:t>4/19/2017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38E25C-5B43-4DD7-BD83-6CD4BC98BC28}" type="slidenum">
              <a:rPr lang="en-US" smtClean="0"/>
              <a:t>‹#›</a:t>
            </a:fld>
            <a:endParaRPr lang="en-US"/>
          </a:p>
        </p:txBody>
      </p:sp>
    </p:spTree>
    <p:extLst>
      <p:ext uri="{BB962C8B-B14F-4D97-AF65-F5344CB8AC3E}">
        <p14:creationId xmlns:p14="http://schemas.microsoft.com/office/powerpoint/2010/main" val="132016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dirty="0" smtClean="0"/>
              <a:t>o	Shared data/documents – who </a:t>
            </a:r>
            <a:r>
              <a:rPr lang="en-US" dirty="0" err="1" smtClean="0"/>
              <a:t>own’s</a:t>
            </a:r>
            <a:r>
              <a:rPr lang="en-US" dirty="0" smtClean="0"/>
              <a:t> </a:t>
            </a:r>
            <a:r>
              <a:rPr lang="en-US" dirty="0" err="1" smtClean="0"/>
              <a:t>em</a:t>
            </a:r>
            <a:r>
              <a:rPr lang="en-US" dirty="0" smtClean="0"/>
              <a:t>? Who shares ‘</a:t>
            </a:r>
            <a:r>
              <a:rPr lang="en-US" dirty="0" err="1" smtClean="0"/>
              <a:t>em</a:t>
            </a:r>
            <a:r>
              <a:rPr lang="en-US" dirty="0" smtClean="0"/>
              <a:t>?   </a:t>
            </a:r>
            <a:r>
              <a:rPr lang="en-US" dirty="0" err="1" smtClean="0"/>
              <a:t>Hoo</a:t>
            </a:r>
            <a:r>
              <a:rPr lang="en-US" dirty="0" smtClean="0"/>
              <a:t> boy.  Nancy Krier from the AG’s office talks about POUR – Prepared, Owned, Used or Received as a definition of a public records and who’s on the hook for what…murky waters here AND some recent lawsuits have not given agencies any leeway with claiming “not my stuff”.  Maybe some talking points with managing flow of information and processes which can lead to “ownership” and “responsibility”??</a:t>
            </a:r>
          </a:p>
          <a:p>
            <a:pPr fontAlgn="ctr"/>
            <a:r>
              <a:rPr lang="en-US" dirty="0" smtClean="0"/>
              <a:t>o	Data brokers (e.g. voterrecords.com)  Know your data, know your audience, know your risk….</a:t>
            </a:r>
          </a:p>
          <a:p>
            <a:pPr fontAlgn="ctr"/>
            <a:r>
              <a:rPr lang="en-US" dirty="0" smtClean="0"/>
              <a:t>o	Data sharing agreements – did you share with a </a:t>
            </a:r>
            <a:r>
              <a:rPr lang="en-US" dirty="0" err="1" smtClean="0"/>
              <a:t>swiss</a:t>
            </a:r>
            <a:r>
              <a:rPr lang="en-US" dirty="0" smtClean="0"/>
              <a:t> bank, or </a:t>
            </a:r>
            <a:r>
              <a:rPr lang="en-US" dirty="0" err="1" smtClean="0"/>
              <a:t>wikileaks</a:t>
            </a:r>
            <a:r>
              <a:rPr lang="en-US" dirty="0" smtClean="0"/>
              <a:t>?  Know before you click “I Agree!”</a:t>
            </a:r>
          </a:p>
          <a:p>
            <a:endParaRPr lang="en-US" dirty="0"/>
          </a:p>
        </p:txBody>
      </p:sp>
      <p:sp>
        <p:nvSpPr>
          <p:cNvPr id="4" name="Slide Number Placeholder 3"/>
          <p:cNvSpPr>
            <a:spLocks noGrp="1"/>
          </p:cNvSpPr>
          <p:nvPr>
            <p:ph type="sldNum" sz="quarter" idx="10"/>
          </p:nvPr>
        </p:nvSpPr>
        <p:spPr/>
        <p:txBody>
          <a:bodyPr/>
          <a:lstStyle/>
          <a:p>
            <a:fld id="{4E38E25C-5B43-4DD7-BD83-6CD4BC98BC28}" type="slidenum">
              <a:rPr lang="en-US" smtClean="0"/>
              <a:t>4</a:t>
            </a:fld>
            <a:endParaRPr lang="en-US"/>
          </a:p>
        </p:txBody>
      </p:sp>
    </p:spTree>
    <p:extLst>
      <p:ext uri="{BB962C8B-B14F-4D97-AF65-F5344CB8AC3E}">
        <p14:creationId xmlns:p14="http://schemas.microsoft.com/office/powerpoint/2010/main" val="864286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3217" y="645284"/>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563217" y="3124959"/>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6B637E-14D0-48FA-9C7F-B021B054E626}" type="datetimeFigureOut">
              <a:rPr lang="en-US" smtClean="0"/>
              <a:t>4/19/2017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15048" y="4800333"/>
            <a:ext cx="3364999" cy="1670307"/>
          </a:xfrm>
          <a:prstGeom prst="rect">
            <a:avLst/>
          </a:prstGeom>
        </p:spPr>
      </p:pic>
    </p:spTree>
    <p:extLst>
      <p:ext uri="{BB962C8B-B14F-4D97-AF65-F5344CB8AC3E}">
        <p14:creationId xmlns:p14="http://schemas.microsoft.com/office/powerpoint/2010/main" val="146081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6B637E-14D0-48FA-9C7F-B021B054E626}" type="datetimeFigureOut">
              <a:rPr lang="en-US" smtClean="0"/>
              <a:t>4/19/2017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EFE56DA-EEDD-4BC4-AC61-3FB58E333C0F}" type="slidenum">
              <a:rPr lang="en-US" smtClean="0"/>
              <a:t>‹#›</a:t>
            </a:fld>
            <a:endParaRPr lang="en-US"/>
          </a:p>
        </p:txBody>
      </p:sp>
    </p:spTree>
    <p:extLst>
      <p:ext uri="{BB962C8B-B14F-4D97-AF65-F5344CB8AC3E}">
        <p14:creationId xmlns:p14="http://schemas.microsoft.com/office/powerpoint/2010/main" val="325221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6B637E-14D0-48FA-9C7F-B021B054E626}" type="datetimeFigureOut">
              <a:rPr lang="en-US" smtClean="0"/>
              <a:t>4/19/2017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EFE56DA-EEDD-4BC4-AC61-3FB58E333C0F}" type="slidenum">
              <a:rPr lang="en-US" smtClean="0"/>
              <a:t>‹#›</a:t>
            </a:fld>
            <a:endParaRPr lang="en-US"/>
          </a:p>
        </p:txBody>
      </p:sp>
    </p:spTree>
    <p:extLst>
      <p:ext uri="{BB962C8B-B14F-4D97-AF65-F5344CB8AC3E}">
        <p14:creationId xmlns:p14="http://schemas.microsoft.com/office/powerpoint/2010/main" val="1821908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26B637E-14D0-48FA-9C7F-B021B054E626}" type="datetimeFigureOut">
              <a:rPr lang="en-US" smtClean="0"/>
              <a:t>4/19/2017</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EFE56DA-EEDD-4BC4-AC61-3FB58E333C0F}" type="slidenum">
              <a:rPr lang="en-US" smtClean="0"/>
              <a:t>‹#›</a:t>
            </a:fld>
            <a:endParaRPr lang="en-US"/>
          </a:p>
        </p:txBody>
      </p:sp>
    </p:spTree>
    <p:extLst>
      <p:ext uri="{BB962C8B-B14F-4D97-AF65-F5344CB8AC3E}">
        <p14:creationId xmlns:p14="http://schemas.microsoft.com/office/powerpoint/2010/main" val="1473267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6B637E-14D0-48FA-9C7F-B021B054E626}" type="datetimeFigureOut">
              <a:rPr lang="en-US" smtClean="0"/>
              <a:t>4/19/2017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1348409" cy="365125"/>
          </a:xfrm>
          <a:prstGeom prst="rect">
            <a:avLst/>
          </a:prstGeom>
        </p:spPr>
        <p:txBody>
          <a:bodyPr/>
          <a:lstStyle/>
          <a:p>
            <a:fld id="{5EFE56DA-EEDD-4BC4-AC61-3FB58E333C0F}"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5843" y="5886365"/>
            <a:ext cx="1430708" cy="710170"/>
          </a:xfrm>
          <a:prstGeom prst="rect">
            <a:avLst/>
          </a:prstGeom>
        </p:spPr>
      </p:pic>
    </p:spTree>
    <p:extLst>
      <p:ext uri="{BB962C8B-B14F-4D97-AF65-F5344CB8AC3E}">
        <p14:creationId xmlns:p14="http://schemas.microsoft.com/office/powerpoint/2010/main" val="1763559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6B637E-14D0-48FA-9C7F-B021B054E626}" type="datetimeFigureOut">
              <a:rPr lang="en-US" smtClean="0"/>
              <a:t>4/19/2017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EFE56DA-EEDD-4BC4-AC61-3FB58E333C0F}" type="slidenum">
              <a:rPr lang="en-US" smtClean="0"/>
              <a:t>‹#›</a:t>
            </a:fld>
            <a:endParaRPr lang="en-US"/>
          </a:p>
        </p:txBody>
      </p:sp>
    </p:spTree>
    <p:extLst>
      <p:ext uri="{BB962C8B-B14F-4D97-AF65-F5344CB8AC3E}">
        <p14:creationId xmlns:p14="http://schemas.microsoft.com/office/powerpoint/2010/main" val="3364943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26B637E-14D0-48FA-9C7F-B021B054E626}" type="datetimeFigureOut">
              <a:rPr lang="en-US" smtClean="0"/>
              <a:t>4/19/2017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EFE56DA-EEDD-4BC4-AC61-3FB58E333C0F}" type="slidenum">
              <a:rPr lang="en-US" smtClean="0"/>
              <a:t>‹#›</a:t>
            </a:fld>
            <a:endParaRPr lang="en-US"/>
          </a:p>
        </p:txBody>
      </p:sp>
    </p:spTree>
    <p:extLst>
      <p:ext uri="{BB962C8B-B14F-4D97-AF65-F5344CB8AC3E}">
        <p14:creationId xmlns:p14="http://schemas.microsoft.com/office/powerpoint/2010/main" val="1313907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26B637E-14D0-48FA-9C7F-B021B054E626}" type="datetimeFigureOut">
              <a:rPr lang="en-US" smtClean="0"/>
              <a:t>4/19/2017</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5EFE56DA-EEDD-4BC4-AC61-3FB58E333C0F}" type="slidenum">
              <a:rPr lang="en-US" smtClean="0"/>
              <a:t>‹#›</a:t>
            </a:fld>
            <a:endParaRPr lang="en-US"/>
          </a:p>
        </p:txBody>
      </p:sp>
    </p:spTree>
    <p:extLst>
      <p:ext uri="{BB962C8B-B14F-4D97-AF65-F5344CB8AC3E}">
        <p14:creationId xmlns:p14="http://schemas.microsoft.com/office/powerpoint/2010/main" val="4063162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26B637E-14D0-48FA-9C7F-B021B054E626}" type="datetimeFigureOut">
              <a:rPr lang="en-US" smtClean="0"/>
              <a:t>4/19/2017</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EFE56DA-EEDD-4BC4-AC61-3FB58E333C0F}" type="slidenum">
              <a:rPr lang="en-US" smtClean="0"/>
              <a:t>‹#›</a:t>
            </a:fld>
            <a:endParaRPr lang="en-US"/>
          </a:p>
        </p:txBody>
      </p:sp>
    </p:spTree>
    <p:extLst>
      <p:ext uri="{BB962C8B-B14F-4D97-AF65-F5344CB8AC3E}">
        <p14:creationId xmlns:p14="http://schemas.microsoft.com/office/powerpoint/2010/main" val="4154338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26B637E-14D0-48FA-9C7F-B021B054E626}" type="datetimeFigureOut">
              <a:rPr lang="en-US" smtClean="0"/>
              <a:t>4/19/2017</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EFE56DA-EEDD-4BC4-AC61-3FB58E333C0F}" type="slidenum">
              <a:rPr lang="en-US" smtClean="0"/>
              <a:t>‹#›</a:t>
            </a:fld>
            <a:endParaRPr lang="en-US"/>
          </a:p>
        </p:txBody>
      </p:sp>
    </p:spTree>
    <p:extLst>
      <p:ext uri="{BB962C8B-B14F-4D97-AF65-F5344CB8AC3E}">
        <p14:creationId xmlns:p14="http://schemas.microsoft.com/office/powerpoint/2010/main" val="1260042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26B637E-14D0-48FA-9C7F-B021B054E626}" type="datetimeFigureOut">
              <a:rPr lang="en-US" smtClean="0"/>
              <a:t>4/19/2017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EFE56DA-EEDD-4BC4-AC61-3FB58E333C0F}" type="slidenum">
              <a:rPr lang="en-US" smtClean="0"/>
              <a:t>‹#›</a:t>
            </a:fld>
            <a:endParaRPr lang="en-US"/>
          </a:p>
        </p:txBody>
      </p:sp>
    </p:spTree>
    <p:extLst>
      <p:ext uri="{BB962C8B-B14F-4D97-AF65-F5344CB8AC3E}">
        <p14:creationId xmlns:p14="http://schemas.microsoft.com/office/powerpoint/2010/main" val="2706789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26B637E-14D0-48FA-9C7F-B021B054E626}" type="datetimeFigureOut">
              <a:rPr lang="en-US" smtClean="0"/>
              <a:t>4/19/2017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EFE56DA-EEDD-4BC4-AC61-3FB58E333C0F}" type="slidenum">
              <a:rPr lang="en-US" smtClean="0"/>
              <a:t>‹#›</a:t>
            </a:fld>
            <a:endParaRPr lang="en-US"/>
          </a:p>
        </p:txBody>
      </p:sp>
    </p:spTree>
    <p:extLst>
      <p:ext uri="{BB962C8B-B14F-4D97-AF65-F5344CB8AC3E}">
        <p14:creationId xmlns:p14="http://schemas.microsoft.com/office/powerpoint/2010/main" val="2427873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6474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hyperlink" Target="http://www.seattle.gov/broadband-speed-tes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hyperlink" Target="https://stevenscountybroadband.ne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s://viz.measurementlab.net/compare/" TargetMode="External"/><Relationship Id="rId2" Type="http://schemas.openxmlformats.org/officeDocument/2006/relationships/image" Target="../media/image24.png"/><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6.gif"/><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4.jp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9502" y="576469"/>
            <a:ext cx="11374243" cy="1015663"/>
          </a:xfrm>
          <a:prstGeom prst="rect">
            <a:avLst/>
          </a:prstGeom>
          <a:noFill/>
        </p:spPr>
        <p:txBody>
          <a:bodyPr wrap="square" rtlCol="0">
            <a:spAutoFit/>
          </a:bodyPr>
          <a:lstStyle/>
          <a:p>
            <a:r>
              <a:rPr lang="en-US" sz="6000" dirty="0" smtClean="0">
                <a:solidFill>
                  <a:schemeClr val="accent1">
                    <a:lumMod val="50000"/>
                  </a:schemeClr>
                </a:solidFill>
              </a:rPr>
              <a:t>Privacy &amp; Records</a:t>
            </a:r>
            <a:endParaRPr lang="en-US" sz="6000" dirty="0">
              <a:solidFill>
                <a:schemeClr val="accent1">
                  <a:lumMod val="50000"/>
                </a:schemeClr>
              </a:solidFill>
            </a:endParaRPr>
          </a:p>
        </p:txBody>
      </p:sp>
      <p:sp>
        <p:nvSpPr>
          <p:cNvPr id="8" name="TextBox 7"/>
          <p:cNvSpPr txBox="1"/>
          <p:nvPr/>
        </p:nvSpPr>
        <p:spPr>
          <a:xfrm>
            <a:off x="1033669" y="1592132"/>
            <a:ext cx="4949687" cy="523220"/>
          </a:xfrm>
          <a:prstGeom prst="rect">
            <a:avLst/>
          </a:prstGeom>
          <a:noFill/>
        </p:spPr>
        <p:txBody>
          <a:bodyPr wrap="square" rtlCol="0">
            <a:spAutoFit/>
          </a:bodyPr>
          <a:lstStyle/>
          <a:p>
            <a:r>
              <a:rPr lang="en-US" sz="2800" dirty="0" smtClean="0"/>
              <a:t>Better Together</a:t>
            </a:r>
            <a:endParaRPr lang="en-US" sz="2800" dirty="0"/>
          </a:p>
        </p:txBody>
      </p:sp>
      <p:sp>
        <p:nvSpPr>
          <p:cNvPr id="9" name="TextBox 8"/>
          <p:cNvSpPr txBox="1"/>
          <p:nvPr/>
        </p:nvSpPr>
        <p:spPr>
          <a:xfrm>
            <a:off x="1033669" y="2115352"/>
            <a:ext cx="6407425" cy="261610"/>
          </a:xfrm>
          <a:prstGeom prst="rect">
            <a:avLst/>
          </a:prstGeom>
          <a:noFill/>
        </p:spPr>
        <p:txBody>
          <a:bodyPr wrap="square" rtlCol="0">
            <a:spAutoFit/>
          </a:bodyPr>
          <a:lstStyle/>
          <a:p>
            <a:r>
              <a:rPr lang="en-US" sz="1100" dirty="0" smtClean="0">
                <a:solidFill>
                  <a:schemeClr val="tx1">
                    <a:lumMod val="50000"/>
                    <a:lumOff val="50000"/>
                  </a:schemeClr>
                </a:solidFill>
                <a:latin typeface="Arial" panose="020B0604020202020204" pitchFamily="34" charset="0"/>
                <a:cs typeface="Arial" panose="020B0604020202020204" pitchFamily="34" charset="0"/>
              </a:rPr>
              <a:t>…………………………………………………………………………………………….</a:t>
            </a:r>
            <a:endParaRPr lang="en-US" sz="1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0" name="TextBox 9"/>
          <p:cNvSpPr txBox="1"/>
          <p:nvPr/>
        </p:nvSpPr>
        <p:spPr>
          <a:xfrm>
            <a:off x="1033668" y="2498035"/>
            <a:ext cx="5837031" cy="1200329"/>
          </a:xfrm>
          <a:prstGeom prst="rect">
            <a:avLst/>
          </a:prstGeom>
          <a:noFill/>
        </p:spPr>
        <p:txBody>
          <a:bodyPr wrap="square" rtlCol="0">
            <a:spAutoFit/>
          </a:bodyPr>
          <a:lstStyle/>
          <a:p>
            <a:r>
              <a:rPr lang="en-US" dirty="0" smtClean="0"/>
              <a:t>Will Saunders – Open Data Guy, Office of Privacy &amp; Data Protection</a:t>
            </a:r>
          </a:p>
          <a:p>
            <a:endParaRPr lang="en-US" dirty="0"/>
          </a:p>
          <a:p>
            <a:r>
              <a:rPr lang="en-US" dirty="0" smtClean="0"/>
              <a:t>Leslie Turner – Records Goddess, Washington State Archives</a:t>
            </a:r>
            <a:endParaRPr lang="en-US" dirty="0"/>
          </a:p>
        </p:txBody>
      </p:sp>
    </p:spTree>
    <p:extLst>
      <p:ext uri="{BB962C8B-B14F-4D97-AF65-F5344CB8AC3E}">
        <p14:creationId xmlns:p14="http://schemas.microsoft.com/office/powerpoint/2010/main" val="4046638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Fed/State Broadband Map</a:t>
            </a:r>
            <a:endParaRPr lang="en-US" dirty="0"/>
          </a:p>
        </p:txBody>
      </p:sp>
      <p:pic>
        <p:nvPicPr>
          <p:cNvPr id="5" name="Content Placeholder 4"/>
          <p:cNvPicPr>
            <a:picLocks noGrp="1" noChangeAspect="1"/>
          </p:cNvPicPr>
          <p:nvPr>
            <p:ph idx="1"/>
          </p:nvPr>
        </p:nvPicPr>
        <p:blipFill>
          <a:blip r:embed="rId2"/>
          <a:stretch>
            <a:fillRect/>
          </a:stretch>
        </p:blipFill>
        <p:spPr>
          <a:xfrm>
            <a:off x="5056408" y="622836"/>
            <a:ext cx="6686411" cy="4407856"/>
          </a:xfrm>
          <a:prstGeom prst="rect">
            <a:avLst/>
          </a:prstGeom>
        </p:spPr>
      </p:pic>
      <p:sp>
        <p:nvSpPr>
          <p:cNvPr id="4" name="Text Placeholder 3"/>
          <p:cNvSpPr>
            <a:spLocks noGrp="1"/>
          </p:cNvSpPr>
          <p:nvPr>
            <p:ph type="body" sz="half" idx="2"/>
          </p:nvPr>
        </p:nvSpPr>
        <p:spPr/>
        <p:txBody>
          <a:bodyPr/>
          <a:lstStyle/>
          <a:p>
            <a:r>
              <a:rPr lang="en-US" dirty="0" smtClean="0"/>
              <a:t>$1,686,000 over 4 years</a:t>
            </a:r>
          </a:p>
          <a:p>
            <a:endParaRPr lang="en-US" dirty="0"/>
          </a:p>
          <a:p>
            <a:r>
              <a:rPr lang="en-US" dirty="0" smtClean="0"/>
              <a:t>Built on </a:t>
            </a:r>
          </a:p>
          <a:p>
            <a:pPr marL="285750" indent="-285750">
              <a:buFontTx/>
              <a:buChar char="-"/>
            </a:pPr>
            <a:r>
              <a:rPr lang="en-US" dirty="0" smtClean="0"/>
              <a:t>ArcGIS analysis server</a:t>
            </a:r>
          </a:p>
          <a:p>
            <a:pPr marL="285750" indent="-285750">
              <a:buFontTx/>
              <a:buChar char="-"/>
            </a:pPr>
            <a:r>
              <a:rPr lang="en-US" dirty="0" err="1" smtClean="0"/>
              <a:t>jMapQuery</a:t>
            </a:r>
            <a:r>
              <a:rPr lang="en-US" dirty="0" smtClean="0"/>
              <a:t> web map</a:t>
            </a:r>
          </a:p>
          <a:p>
            <a:pPr marL="285750" indent="-285750">
              <a:buFontTx/>
              <a:buChar char="-"/>
            </a:pPr>
            <a:r>
              <a:rPr lang="en-US" dirty="0" smtClean="0"/>
              <a:t>Custom development</a:t>
            </a:r>
          </a:p>
          <a:p>
            <a:pPr marL="285750" indent="-285750">
              <a:buFontTx/>
              <a:buChar char="-"/>
            </a:pPr>
            <a:r>
              <a:rPr lang="en-US" dirty="0" smtClean="0"/>
              <a:t>Dedicated hardware server</a:t>
            </a:r>
          </a:p>
          <a:p>
            <a:pPr marL="285750" indent="-285750">
              <a:buFontTx/>
              <a:buChar char="-"/>
            </a:pPr>
            <a:r>
              <a:rPr lang="en-US" dirty="0" smtClean="0"/>
              <a:t>3</a:t>
            </a:r>
            <a:r>
              <a:rPr lang="en-US" baseline="30000" dirty="0" smtClean="0"/>
              <a:t>rd</a:t>
            </a:r>
            <a:r>
              <a:rPr lang="en-US" dirty="0" smtClean="0"/>
              <a:t> party vendor</a:t>
            </a:r>
          </a:p>
          <a:p>
            <a:pPr marL="285750" indent="-285750">
              <a:buFontTx/>
              <a:buChar char="-"/>
            </a:pPr>
            <a:r>
              <a:rPr lang="en-US" dirty="0" smtClean="0"/>
              <a:t>12 months to build</a:t>
            </a:r>
            <a:endParaRPr lang="en-US" dirty="0"/>
          </a:p>
        </p:txBody>
      </p:sp>
      <p:pic>
        <p:nvPicPr>
          <p:cNvPr id="6" name="Picture 5"/>
          <p:cNvPicPr>
            <a:picLocks noChangeAspect="1"/>
          </p:cNvPicPr>
          <p:nvPr/>
        </p:nvPicPr>
        <p:blipFill>
          <a:blip r:embed="rId3"/>
          <a:stretch>
            <a:fillRect/>
          </a:stretch>
        </p:blipFill>
        <p:spPr>
          <a:xfrm>
            <a:off x="5214601" y="5030692"/>
            <a:ext cx="6528218" cy="556768"/>
          </a:xfrm>
          <a:prstGeom prst="rect">
            <a:avLst/>
          </a:prstGeom>
        </p:spPr>
      </p:pic>
      <p:sp>
        <p:nvSpPr>
          <p:cNvPr id="7" name="Oval 6"/>
          <p:cNvSpPr/>
          <p:nvPr/>
        </p:nvSpPr>
        <p:spPr>
          <a:xfrm rot="17412804">
            <a:off x="9520045" y="4588392"/>
            <a:ext cx="755441" cy="1441367"/>
          </a:xfrm>
          <a:prstGeom prst="ellipse">
            <a:avLst/>
          </a:prstGeom>
          <a:no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0384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Seattle Broadband Map</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6747" y="987425"/>
            <a:ext cx="5365082" cy="4873625"/>
          </a:xfrm>
        </p:spPr>
      </p:pic>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US" dirty="0" smtClean="0"/>
              <a:t>2 IT staff</a:t>
            </a:r>
          </a:p>
          <a:p>
            <a:pPr marL="285750" indent="-285750">
              <a:buFont typeface="Arial" panose="020B0604020202020204" pitchFamily="34" charset="0"/>
              <a:buChar char="•"/>
            </a:pPr>
            <a:r>
              <a:rPr lang="en-US" dirty="0" smtClean="0"/>
              <a:t>Mayor’s priority</a:t>
            </a:r>
          </a:p>
          <a:p>
            <a:pPr marL="285750" indent="-285750">
              <a:buFont typeface="Arial" panose="020B0604020202020204" pitchFamily="34" charset="0"/>
              <a:buChar char="•"/>
            </a:pPr>
            <a:r>
              <a:rPr lang="en-US" dirty="0" smtClean="0"/>
              <a:t>Open Source software (</a:t>
            </a:r>
            <a:r>
              <a:rPr lang="en-US" dirty="0" err="1" smtClean="0"/>
              <a:t>PieceWise</a:t>
            </a:r>
            <a:r>
              <a:rPr lang="en-US" dirty="0" smtClean="0"/>
              <a:t>)</a:t>
            </a:r>
          </a:p>
          <a:p>
            <a:pPr marL="285750" indent="-285750">
              <a:buFont typeface="Arial" panose="020B0604020202020204" pitchFamily="34" charset="0"/>
              <a:buChar char="•"/>
            </a:pPr>
            <a:r>
              <a:rPr lang="en-US" dirty="0" smtClean="0"/>
              <a:t>On </a:t>
            </a:r>
            <a:r>
              <a:rPr lang="en-US" dirty="0" err="1" smtClean="0"/>
              <a:t>Prem</a:t>
            </a:r>
            <a:r>
              <a:rPr lang="en-US" dirty="0" smtClean="0"/>
              <a:t> server</a:t>
            </a:r>
          </a:p>
          <a:p>
            <a:pPr marL="285750" indent="-285750">
              <a:buFont typeface="Arial" panose="020B0604020202020204" pitchFamily="34" charset="0"/>
              <a:buChar char="•"/>
            </a:pPr>
            <a:r>
              <a:rPr lang="en-US" dirty="0" smtClean="0"/>
              <a:t>Budget: under $50K</a:t>
            </a:r>
            <a:endParaRPr lang="en-US" dirty="0"/>
          </a:p>
        </p:txBody>
      </p:sp>
      <p:pic>
        <p:nvPicPr>
          <p:cNvPr id="6" name="Picture 5" descr="File:&lt;strong&gt;Seattle&lt;/strong&gt; &lt;strong&gt;City&lt;/strong&gt; Council &lt;strong&gt;Logo&lt;/strong&gt;.png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1732" y="4284738"/>
            <a:ext cx="2020194" cy="2030346"/>
          </a:xfrm>
          <a:prstGeom prst="rect">
            <a:avLst/>
          </a:prstGeom>
        </p:spPr>
      </p:pic>
      <p:sp>
        <p:nvSpPr>
          <p:cNvPr id="7" name="Rectangle 6"/>
          <p:cNvSpPr/>
          <p:nvPr/>
        </p:nvSpPr>
        <p:spPr>
          <a:xfrm>
            <a:off x="3707398" y="457200"/>
            <a:ext cx="4614789" cy="369332"/>
          </a:xfrm>
          <a:prstGeom prst="rect">
            <a:avLst/>
          </a:prstGeom>
        </p:spPr>
        <p:txBody>
          <a:bodyPr wrap="none">
            <a:spAutoFit/>
          </a:bodyPr>
          <a:lstStyle/>
          <a:p>
            <a:r>
              <a:rPr lang="en-US" dirty="0">
                <a:hlinkClick r:id="rId4"/>
              </a:rPr>
              <a:t>http://</a:t>
            </a:r>
            <a:r>
              <a:rPr lang="en-US" dirty="0" smtClean="0">
                <a:hlinkClick r:id="rId4"/>
              </a:rPr>
              <a:t>www.seattle.gov/broadband-speed-test</a:t>
            </a:r>
            <a:r>
              <a:rPr lang="en-US" dirty="0" smtClean="0"/>
              <a:t> </a:t>
            </a:r>
            <a:endParaRPr lang="en-US" dirty="0"/>
          </a:p>
        </p:txBody>
      </p:sp>
    </p:spTree>
    <p:extLst>
      <p:ext uri="{BB962C8B-B14F-4D97-AF65-F5344CB8AC3E}">
        <p14:creationId xmlns:p14="http://schemas.microsoft.com/office/powerpoint/2010/main" val="3559192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Stevens County Broadband Map</a:t>
            </a:r>
            <a:endParaRPr lang="en-US" dirty="0"/>
          </a:p>
        </p:txBody>
      </p:sp>
      <p:pic>
        <p:nvPicPr>
          <p:cNvPr id="5" name="Content Placeholder 4"/>
          <p:cNvPicPr>
            <a:picLocks noGrp="1" noChangeAspect="1"/>
          </p:cNvPicPr>
          <p:nvPr>
            <p:ph idx="1"/>
          </p:nvPr>
        </p:nvPicPr>
        <p:blipFill>
          <a:blip r:embed="rId2"/>
          <a:stretch>
            <a:fillRect/>
          </a:stretch>
        </p:blipFill>
        <p:spPr>
          <a:xfrm>
            <a:off x="5504732" y="987425"/>
            <a:ext cx="5529112" cy="4873625"/>
          </a:xfrm>
          <a:prstGeom prst="rect">
            <a:avLst/>
          </a:prstGeom>
        </p:spPr>
      </p:pic>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US" dirty="0" smtClean="0"/>
              <a:t>1 IT staff person</a:t>
            </a:r>
          </a:p>
          <a:p>
            <a:pPr marL="285750" indent="-285750">
              <a:buFont typeface="Arial" panose="020B0604020202020204" pitchFamily="34" charset="0"/>
              <a:buChar char="•"/>
            </a:pPr>
            <a:r>
              <a:rPr lang="en-US" dirty="0" smtClean="0"/>
              <a:t>Broadband Action Team of 8</a:t>
            </a:r>
          </a:p>
          <a:p>
            <a:pPr marL="285750" indent="-285750">
              <a:buFont typeface="Arial" panose="020B0604020202020204" pitchFamily="34" charset="0"/>
              <a:buChar char="•"/>
            </a:pPr>
            <a:r>
              <a:rPr lang="en-US" dirty="0" smtClean="0"/>
              <a:t>Kickoff at Tech day event</a:t>
            </a:r>
          </a:p>
          <a:p>
            <a:pPr marL="285750" indent="-285750">
              <a:buFont typeface="Arial" panose="020B0604020202020204" pitchFamily="34" charset="0"/>
              <a:buChar char="•"/>
            </a:pPr>
            <a:r>
              <a:rPr lang="en-US" dirty="0" smtClean="0"/>
              <a:t>Open Source software (Piecewise)</a:t>
            </a:r>
          </a:p>
          <a:p>
            <a:pPr marL="285750" indent="-285750">
              <a:buFont typeface="Arial" panose="020B0604020202020204" pitchFamily="34" charset="0"/>
              <a:buChar char="•"/>
            </a:pPr>
            <a:r>
              <a:rPr lang="en-US" dirty="0" smtClean="0"/>
              <a:t>Azure VM</a:t>
            </a:r>
          </a:p>
          <a:p>
            <a:pPr marL="285750" indent="-285750">
              <a:buFont typeface="Arial" panose="020B0604020202020204" pitchFamily="34" charset="0"/>
              <a:buChar char="•"/>
            </a:pPr>
            <a:r>
              <a:rPr lang="en-US" dirty="0" smtClean="0"/>
              <a:t>Budget $0</a:t>
            </a:r>
            <a:endParaRPr lang="en-US" dirty="0"/>
          </a:p>
          <a:p>
            <a:pPr fontAlgn="ctr"/>
            <a:r>
              <a:rPr lang="en-US" dirty="0"/>
              <a:t>Stevens County broadband [Trevor]</a:t>
            </a:r>
          </a:p>
          <a:p>
            <a:pPr lvl="1" fontAlgn="ctr"/>
            <a:r>
              <a:rPr lang="en-US" dirty="0"/>
              <a:t>Open source from OTI [Screen shot from Trevor?]</a:t>
            </a:r>
          </a:p>
          <a:p>
            <a:pPr lvl="1" fontAlgn="ctr"/>
            <a:r>
              <a:rPr lang="en-US" dirty="0"/>
              <a:t>VM from Azure [Screen Shot from Trevor?]</a:t>
            </a:r>
          </a:p>
          <a:p>
            <a:pPr lvl="1" fontAlgn="ctr"/>
            <a:r>
              <a:rPr lang="en-US" dirty="0"/>
              <a:t>Not just for Seattle any more Screen shot from Seattle [Will]</a:t>
            </a:r>
          </a:p>
          <a:p>
            <a:pPr lvl="1" fontAlgn="ctr"/>
            <a:r>
              <a:rPr lang="en-US" dirty="0"/>
              <a:t>Voila! Show the map. [Trevor]</a:t>
            </a:r>
          </a:p>
          <a:p>
            <a:pPr lvl="1" fontAlgn="ctr"/>
            <a:r>
              <a:rPr lang="en-US" dirty="0" err="1"/>
              <a:t>mLabs</a:t>
            </a:r>
            <a:r>
              <a:rPr lang="en-US" dirty="0"/>
              <a:t> data </a:t>
            </a:r>
            <a:r>
              <a:rPr lang="en-US" dirty="0" err="1"/>
              <a:t>viz</a:t>
            </a:r>
            <a:r>
              <a:rPr lang="en-US" dirty="0"/>
              <a:t> [Will]</a:t>
            </a:r>
          </a:p>
          <a:p>
            <a:pPr marL="285750" indent="-285750">
              <a:buFont typeface="Arial" panose="020B0604020202020204" pitchFamily="34" charset="0"/>
              <a:buChar char="•"/>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3787" y="4275221"/>
            <a:ext cx="2095500" cy="2120900"/>
          </a:xfrm>
          <a:prstGeom prst="rect">
            <a:avLst/>
          </a:prstGeom>
        </p:spPr>
      </p:pic>
      <p:sp>
        <p:nvSpPr>
          <p:cNvPr id="7" name="TextBox 6"/>
          <p:cNvSpPr txBox="1"/>
          <p:nvPr/>
        </p:nvSpPr>
        <p:spPr>
          <a:xfrm>
            <a:off x="4193310" y="452354"/>
            <a:ext cx="3805381" cy="369332"/>
          </a:xfrm>
          <a:prstGeom prst="rect">
            <a:avLst/>
          </a:prstGeom>
          <a:noFill/>
        </p:spPr>
        <p:txBody>
          <a:bodyPr wrap="square" rtlCol="0">
            <a:spAutoFit/>
          </a:bodyPr>
          <a:lstStyle/>
          <a:p>
            <a:r>
              <a:rPr lang="en-US" dirty="0">
                <a:hlinkClick r:id="rId4"/>
              </a:rPr>
              <a:t>https://stevenscountybroadband.net</a:t>
            </a:r>
            <a:r>
              <a:rPr lang="en-US" dirty="0" smtClean="0">
                <a:hlinkClick r:id="rId4"/>
              </a:rPr>
              <a:t>/</a:t>
            </a:r>
            <a:r>
              <a:rPr lang="en-US" dirty="0" smtClean="0"/>
              <a:t> </a:t>
            </a:r>
            <a:endParaRPr lang="en-US" dirty="0"/>
          </a:p>
        </p:txBody>
      </p:sp>
    </p:spTree>
    <p:extLst>
      <p:ext uri="{BB962C8B-B14F-4D97-AF65-F5344CB8AC3E}">
        <p14:creationId xmlns:p14="http://schemas.microsoft.com/office/powerpoint/2010/main" val="182109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449276">
            <a:off x="2486817" y="2375821"/>
            <a:ext cx="6145643" cy="333386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91" y="861511"/>
            <a:ext cx="2543175" cy="952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3897" y="848727"/>
            <a:ext cx="2436712" cy="72339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4244" y="5440650"/>
            <a:ext cx="3571875" cy="428625"/>
          </a:xfrm>
          <a:prstGeom prst="rect">
            <a:avLst/>
          </a:prstGeom>
        </p:spPr>
      </p:pic>
    </p:spTree>
    <p:extLst>
      <p:ext uri="{BB962C8B-B14F-4D97-AF65-F5344CB8AC3E}">
        <p14:creationId xmlns:p14="http://schemas.microsoft.com/office/powerpoint/2010/main" val="338453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Broadband data: Colville vs. Seattle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42556" y="320076"/>
            <a:ext cx="6172200" cy="3129771"/>
          </a:xfrm>
        </p:spPr>
      </p:pic>
      <p:sp>
        <p:nvSpPr>
          <p:cNvPr id="4" name="Text Placeholder 3"/>
          <p:cNvSpPr>
            <a:spLocks noGrp="1"/>
          </p:cNvSpPr>
          <p:nvPr>
            <p:ph type="body" sz="half" idx="2"/>
          </p:nvPr>
        </p:nvSpPr>
        <p:spPr/>
        <p:txBody>
          <a:bodyPr/>
          <a:lstStyle/>
          <a:p>
            <a:r>
              <a:rPr lang="en-US" dirty="0" smtClean="0"/>
              <a:t>Now we have the data</a:t>
            </a:r>
          </a:p>
          <a:p>
            <a:endParaRPr lang="en-US" dirty="0" smtClean="0"/>
          </a:p>
          <a:p>
            <a:endParaRPr lang="en-US" dirty="0"/>
          </a:p>
          <a:p>
            <a:r>
              <a:rPr lang="en-US" dirty="0" smtClean="0"/>
              <a:t>Try it yourself:</a:t>
            </a:r>
          </a:p>
          <a:p>
            <a:r>
              <a:rPr lang="en-US" dirty="0">
                <a:hlinkClick r:id="rId3"/>
              </a:rPr>
              <a:t>https://viz.measurementlab.net/compare</a:t>
            </a:r>
            <a:r>
              <a:rPr lang="en-US" dirty="0" smtClean="0">
                <a:hlinkClick r:id="rId3"/>
              </a:rPr>
              <a:t>/</a:t>
            </a:r>
            <a:r>
              <a:rPr lang="en-US" dirty="0" smtClean="0"/>
              <a:t> </a:t>
            </a:r>
          </a:p>
          <a:p>
            <a:endParaRPr lang="en-US" dirty="0"/>
          </a:p>
        </p:txBody>
      </p:sp>
      <p:pic>
        <p:nvPicPr>
          <p:cNvPr id="6" name="Picture 5"/>
          <p:cNvPicPr>
            <a:picLocks noChangeAspect="1"/>
          </p:cNvPicPr>
          <p:nvPr/>
        </p:nvPicPr>
        <p:blipFill>
          <a:blip r:embed="rId4"/>
          <a:stretch>
            <a:fillRect/>
          </a:stretch>
        </p:blipFill>
        <p:spPr>
          <a:xfrm>
            <a:off x="4942556" y="3641586"/>
            <a:ext cx="6172199" cy="308316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3686" y="4085359"/>
            <a:ext cx="2361623" cy="2361623"/>
          </a:xfrm>
          <a:prstGeom prst="rect">
            <a:avLst/>
          </a:prstGeom>
        </p:spPr>
      </p:pic>
    </p:spTree>
    <p:extLst>
      <p:ext uri="{BB962C8B-B14F-4D97-AF65-F5344CB8AC3E}">
        <p14:creationId xmlns:p14="http://schemas.microsoft.com/office/powerpoint/2010/main" val="2026188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What’s Next? </a:t>
            </a:r>
            <a:br>
              <a:rPr lang="en-US" dirty="0" smtClean="0"/>
            </a:br>
            <a:r>
              <a:rPr lang="en-US" dirty="0" smtClean="0"/>
              <a:t>Community Connectivity Initiative</a:t>
            </a:r>
            <a:endParaRPr lang="en-US" dirty="0"/>
          </a:p>
        </p:txBody>
      </p:sp>
      <p:sp>
        <p:nvSpPr>
          <p:cNvPr id="6" name="Text Placeholder 5"/>
          <p:cNvSpPr>
            <a:spLocks noGrp="1"/>
          </p:cNvSpPr>
          <p:nvPr>
            <p:ph type="body" idx="1"/>
          </p:nvPr>
        </p:nvSpPr>
        <p:spPr/>
        <p:txBody>
          <a:bodyPr/>
          <a:lstStyle/>
          <a:p>
            <a:r>
              <a:rPr lang="en-US" dirty="0" smtClean="0"/>
              <a:t>Stevens and King Counties are beta testers for new federal data tool</a:t>
            </a:r>
            <a:endParaRPr lang="en-US" dirty="0"/>
          </a:p>
        </p:txBody>
      </p:sp>
    </p:spTree>
    <p:extLst>
      <p:ext uri="{BB962C8B-B14F-4D97-AF65-F5344CB8AC3E}">
        <p14:creationId xmlns:p14="http://schemas.microsoft.com/office/powerpoint/2010/main" val="513932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Community Connectivity Initiative</a:t>
            </a:r>
            <a:endParaRPr lang="en-US" dirty="0"/>
          </a:p>
        </p:txBody>
      </p:sp>
      <p:sp>
        <p:nvSpPr>
          <p:cNvPr id="5" name="Content Placeholder 4"/>
          <p:cNvSpPr>
            <a:spLocks noGrp="1"/>
          </p:cNvSpPr>
          <p:nvPr>
            <p:ph idx="1"/>
          </p:nvPr>
        </p:nvSpPr>
        <p:spPr/>
        <p:txBody>
          <a:bodyPr/>
          <a:lstStyle/>
          <a:p>
            <a:pPr marL="0" indent="0">
              <a:buNone/>
            </a:pPr>
            <a:endParaRPr lang="en-US" dirty="0"/>
          </a:p>
        </p:txBody>
      </p:sp>
      <p:sp>
        <p:nvSpPr>
          <p:cNvPr id="6" name="Text Placeholder 5"/>
          <p:cNvSpPr>
            <a:spLocks noGrp="1"/>
          </p:cNvSpPr>
          <p:nvPr>
            <p:ph type="body" sz="half" idx="2"/>
          </p:nvPr>
        </p:nvSpPr>
        <p:spPr/>
        <p:txBody>
          <a:bodyPr/>
          <a:lstStyle/>
          <a:p>
            <a:pPr fontAlgn="ctr"/>
            <a:r>
              <a:rPr lang="en-US" dirty="0"/>
              <a:t>Community Connectivity Initiative in Stevens </a:t>
            </a:r>
            <a:r>
              <a:rPr lang="en-US" dirty="0" err="1"/>
              <a:t>Cty</a:t>
            </a:r>
            <a:r>
              <a:rPr lang="en-US" dirty="0"/>
              <a:t> [TBD]</a:t>
            </a:r>
          </a:p>
          <a:p>
            <a:pPr lvl="1" fontAlgn="ctr"/>
            <a:r>
              <a:rPr lang="en-US" dirty="0"/>
              <a:t>Web app collects and wraps federal data</a:t>
            </a:r>
          </a:p>
          <a:p>
            <a:pPr lvl="1" fontAlgn="ctr"/>
            <a:r>
              <a:rPr lang="en-US" dirty="0"/>
              <a:t>Then it lets you correct what’s missing</a:t>
            </a:r>
          </a:p>
          <a:p>
            <a:endParaRPr lang="en-US" dirty="0"/>
          </a:p>
        </p:txBody>
      </p:sp>
      <p:pic>
        <p:nvPicPr>
          <p:cNvPr id="7" name="Picture 6"/>
          <p:cNvPicPr>
            <a:picLocks noChangeAspect="1"/>
          </p:cNvPicPr>
          <p:nvPr/>
        </p:nvPicPr>
        <p:blipFill>
          <a:blip r:embed="rId2"/>
          <a:stretch>
            <a:fillRect/>
          </a:stretch>
        </p:blipFill>
        <p:spPr>
          <a:xfrm>
            <a:off x="5094454" y="1462494"/>
            <a:ext cx="6100949" cy="1189811"/>
          </a:xfrm>
          <a:prstGeom prst="rect">
            <a:avLst/>
          </a:prstGeom>
        </p:spPr>
      </p:pic>
      <p:sp>
        <p:nvSpPr>
          <p:cNvPr id="8" name="Rectangle 7"/>
          <p:cNvSpPr/>
          <p:nvPr/>
        </p:nvSpPr>
        <p:spPr>
          <a:xfrm>
            <a:off x="4907374" y="2933692"/>
            <a:ext cx="6448014" cy="646331"/>
          </a:xfrm>
          <a:prstGeom prst="rect">
            <a:avLst/>
          </a:prstGeom>
        </p:spPr>
        <p:txBody>
          <a:bodyPr wrap="square">
            <a:spAutoFit/>
          </a:bodyPr>
          <a:lstStyle/>
          <a:p>
            <a:pPr marL="228600"/>
            <a:r>
              <a:rPr lang="en-US" b="1" dirty="0">
                <a:solidFill>
                  <a:srgbClr val="1F3864"/>
                </a:solidFill>
                <a:latin typeface="Calibri" panose="020F0502020204030204" pitchFamily="34" charset="0"/>
                <a:ea typeface="Calibri" panose="020F0502020204030204" pitchFamily="34" charset="0"/>
                <a:cs typeface="Times New Roman" panose="02020603050405020304" pitchFamily="18" charset="0"/>
              </a:rPr>
              <a:t>Quick Start        Framework          Assessment        Local Report        Resources</a:t>
            </a:r>
            <a:endParaRPr lang="en-US" dirty="0">
              <a:effectLst/>
            </a:endParaRPr>
          </a:p>
        </p:txBody>
      </p:sp>
    </p:spTree>
    <p:extLst>
      <p:ext uri="{BB962C8B-B14F-4D97-AF65-F5344CB8AC3E}">
        <p14:creationId xmlns:p14="http://schemas.microsoft.com/office/powerpoint/2010/main" val="654152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BroadbandUSA Connectivity Assessment Tool</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49777" y="859271"/>
            <a:ext cx="4940097" cy="4940097"/>
          </a:xfrm>
        </p:spPr>
      </p:pic>
      <p:sp>
        <p:nvSpPr>
          <p:cNvPr id="3" name="Text Placeholder 2"/>
          <p:cNvSpPr>
            <a:spLocks noGrp="1"/>
          </p:cNvSpPr>
          <p:nvPr>
            <p:ph type="body" sz="half" idx="2"/>
          </p:nvPr>
        </p:nvSpPr>
        <p:spPr/>
        <p:txBody>
          <a:bodyPr/>
          <a:lstStyle/>
          <a:p>
            <a:pPr marL="285750" indent="-285750">
              <a:buFont typeface="Arial" panose="020B0604020202020204" pitchFamily="34" charset="0"/>
              <a:buChar char="•"/>
            </a:pPr>
            <a:r>
              <a:rPr lang="en-US" dirty="0"/>
              <a:t>Three sectors</a:t>
            </a:r>
          </a:p>
          <a:p>
            <a:pPr marL="285750" indent="-285750">
              <a:buFont typeface="Arial" panose="020B0604020202020204" pitchFamily="34" charset="0"/>
              <a:buChar char="•"/>
            </a:pPr>
            <a:r>
              <a:rPr lang="en-US" dirty="0"/>
              <a:t>12 modules</a:t>
            </a:r>
          </a:p>
          <a:p>
            <a:pPr marL="285750" indent="-285750">
              <a:buFont typeface="Arial" panose="020B0604020202020204" pitchFamily="34" charset="0"/>
              <a:buChar char="•"/>
            </a:pPr>
            <a:r>
              <a:rPr lang="en-US" dirty="0"/>
              <a:t>~160 questions</a:t>
            </a:r>
          </a:p>
          <a:p>
            <a:pPr marL="285750" indent="-285750">
              <a:buFont typeface="Arial" panose="020B0604020202020204" pitchFamily="34" charset="0"/>
              <a:buChar char="•"/>
            </a:pPr>
            <a:r>
              <a:rPr lang="en-US" dirty="0"/>
              <a:t>Localized data from U.S Census, NTIA Digital Nation, FCC 477</a:t>
            </a:r>
          </a:p>
          <a:p>
            <a:pPr marL="285750" indent="-285750">
              <a:buFont typeface="Arial" panose="020B0604020202020204" pitchFamily="34" charset="0"/>
              <a:buChar char="•"/>
            </a:pPr>
            <a:r>
              <a:rPr lang="en-US" dirty="0"/>
              <a:t>Action reports</a:t>
            </a:r>
          </a:p>
          <a:p>
            <a:pPr marL="285750" indent="-285750">
              <a:buFont typeface="Arial" panose="020B0604020202020204" pitchFamily="34" charset="0"/>
              <a:buChar char="•"/>
            </a:pPr>
            <a:r>
              <a:rPr lang="en-US" dirty="0"/>
              <a:t>Recommended resources </a:t>
            </a:r>
          </a:p>
        </p:txBody>
      </p:sp>
    </p:spTree>
    <p:extLst>
      <p:ext uri="{BB962C8B-B14F-4D97-AF65-F5344CB8AC3E}">
        <p14:creationId xmlns:p14="http://schemas.microsoft.com/office/powerpoint/2010/main" val="1310519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30353"/>
            <a:ext cx="8229600" cy="838200"/>
          </a:xfrm>
        </p:spPr>
        <p:txBody>
          <a:bodyPr/>
          <a:lstStyle/>
          <a:p>
            <a:r>
              <a:rPr lang="en-US" dirty="0"/>
              <a:t>Timeline for Client Beta</a:t>
            </a:r>
          </a:p>
        </p:txBody>
      </p:sp>
      <p:graphicFrame>
        <p:nvGraphicFramePr>
          <p:cNvPr id="8" name="Content Placeholder 7"/>
          <p:cNvGraphicFramePr>
            <a:graphicFrameLocks noGrp="1"/>
          </p:cNvGraphicFramePr>
          <p:nvPr>
            <p:ph idx="1"/>
            <p:extLst/>
          </p:nvPr>
        </p:nvGraphicFramePr>
        <p:xfrm>
          <a:off x="2224986" y="1395127"/>
          <a:ext cx="7985815" cy="4744847"/>
        </p:xfrm>
        <a:graphic>
          <a:graphicData uri="http://schemas.openxmlformats.org/drawingml/2006/table">
            <a:tbl>
              <a:tblPr firstRow="1" firstCol="1" bandRow="1"/>
              <a:tblGrid>
                <a:gridCol w="1178926">
                  <a:extLst>
                    <a:ext uri="{9D8B030D-6E8A-4147-A177-3AD203B41FA5}">
                      <a16:colId xmlns:a16="http://schemas.microsoft.com/office/drawing/2014/main" xmlns="" val="3187595680"/>
                    </a:ext>
                  </a:extLst>
                </a:gridCol>
                <a:gridCol w="6806889">
                  <a:extLst>
                    <a:ext uri="{9D8B030D-6E8A-4147-A177-3AD203B41FA5}">
                      <a16:colId xmlns:a16="http://schemas.microsoft.com/office/drawing/2014/main" xmlns="" val="2530019860"/>
                    </a:ext>
                  </a:extLst>
                </a:gridCol>
              </a:tblGrid>
              <a:tr h="782701">
                <a:tc>
                  <a:txBody>
                    <a:bodyPr/>
                    <a:lstStyle/>
                    <a:p>
                      <a:pPr marL="0" marR="0">
                        <a:lnSpc>
                          <a:spcPct val="107000"/>
                        </a:lnSpc>
                        <a:spcBef>
                          <a:spcPts val="0"/>
                        </a:spcBef>
                        <a:spcAft>
                          <a:spcPts val="0"/>
                        </a:spcAft>
                      </a:pPr>
                      <a:r>
                        <a:rPr lang="en-US" sz="2400" dirty="0">
                          <a:effectLst/>
                          <a:latin typeface="Arial Narrow" panose="020B0606020202030204" pitchFamily="34" charset="0"/>
                          <a:ea typeface="Calibri" panose="020F0502020204030204" pitchFamily="34" charset="0"/>
                          <a:cs typeface="Times New Roman" panose="02020603050405020304" pitchFamily="18" charset="0"/>
                        </a:rPr>
                        <a:t>April</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Arial Narrow" panose="020B0606020202030204" pitchFamily="34" charset="0"/>
                          <a:ea typeface="Calibri" panose="020F0502020204030204" pitchFamily="34" charset="0"/>
                          <a:cs typeface="Times New Roman" panose="02020603050405020304" pitchFamily="18" charset="0"/>
                        </a:rPr>
                        <a:t>RSVP</a:t>
                      </a:r>
                      <a:r>
                        <a:rPr lang="en-US" sz="2400" baseline="0" dirty="0">
                          <a:effectLst/>
                          <a:latin typeface="Arial Narrow" panose="020B0606020202030204" pitchFamily="34" charset="0"/>
                          <a:ea typeface="Calibri" panose="020F0502020204030204" pitchFamily="34" charset="0"/>
                          <a:cs typeface="Times New Roman" panose="02020603050405020304" pitchFamily="18" charset="0"/>
                        </a:rPr>
                        <a:t> to Beta Invitation (4/24)</a:t>
                      </a:r>
                    </a:p>
                    <a:p>
                      <a:pPr marL="342900" marR="0" lvl="0" indent="-342900">
                        <a:lnSpc>
                          <a:spcPct val="107000"/>
                        </a:lnSpc>
                        <a:spcBef>
                          <a:spcPts val="0"/>
                        </a:spcBef>
                        <a:spcAft>
                          <a:spcPts val="0"/>
                        </a:spcAft>
                        <a:buFont typeface="Symbol" panose="05050102010706020507" pitchFamily="18" charset="2"/>
                        <a:buChar char=""/>
                      </a:pPr>
                      <a:r>
                        <a:rPr lang="en-US" sz="2400" baseline="0" dirty="0">
                          <a:effectLst/>
                          <a:latin typeface="Arial Narrow" panose="020B0606020202030204" pitchFamily="34" charset="0"/>
                          <a:ea typeface="Calibri" panose="020F0502020204030204" pitchFamily="34" charset="0"/>
                          <a:cs typeface="Times New Roman" panose="02020603050405020304" pitchFamily="18" charset="0"/>
                        </a:rPr>
                        <a:t>Identify up to 12 team members (4/30)</a:t>
                      </a:r>
                      <a:endParaRPr lang="en-US" sz="2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xmlns="" val="3053594904"/>
                  </a:ext>
                </a:extLst>
              </a:tr>
              <a:tr h="756920">
                <a:tc>
                  <a:txBody>
                    <a:bodyPr/>
                    <a:lstStyle/>
                    <a:p>
                      <a:pPr marL="0" marR="0">
                        <a:lnSpc>
                          <a:spcPct val="107000"/>
                        </a:lnSpc>
                        <a:spcBef>
                          <a:spcPts val="0"/>
                        </a:spcBef>
                        <a:spcAft>
                          <a:spcPts val="0"/>
                        </a:spcAft>
                      </a:pPr>
                      <a:r>
                        <a:rPr lang="en-US" sz="2400" dirty="0">
                          <a:effectLst/>
                          <a:latin typeface="Arial Narrow" panose="020B0606020202030204" pitchFamily="34" charset="0"/>
                          <a:ea typeface="Calibri" panose="020F0502020204030204" pitchFamily="34" charset="0"/>
                          <a:cs typeface="Times New Roman" panose="02020603050405020304" pitchFamily="18" charset="0"/>
                        </a:rPr>
                        <a:t>May</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Arial Narrow" panose="020B0606020202030204" pitchFamily="34" charset="0"/>
                          <a:ea typeface="Calibri" panose="020F0502020204030204" pitchFamily="34" charset="0"/>
                          <a:cs typeface="Times New Roman" panose="02020603050405020304" pitchFamily="18" charset="0"/>
                        </a:rPr>
                        <a:t>Beta Testing Kick Off (5/18)</a:t>
                      </a:r>
                      <a:endParaRPr lang="en-US" sz="2000" dirty="0">
                        <a:solidFill>
                          <a:srgbClr val="08446C"/>
                        </a:solidFill>
                        <a:effectLst/>
                        <a:latin typeface="Arial Narrow" panose="020B0606020202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200" dirty="0">
                          <a:effectLst/>
                          <a:latin typeface="Arial Narrow" panose="020B0606020202030204" pitchFamily="34" charset="0"/>
                          <a:ea typeface="Calibri" panose="020F0502020204030204" pitchFamily="34" charset="0"/>
                          <a:cs typeface="Times New Roman" panose="02020603050405020304" pitchFamily="18" charset="0"/>
                        </a:rPr>
                        <a:t>Kick off meeting (virtual)</a:t>
                      </a:r>
                    </a:p>
                    <a:p>
                      <a:pPr marL="742950" marR="0" lvl="1" indent="-285750">
                        <a:lnSpc>
                          <a:spcPct val="107000"/>
                        </a:lnSpc>
                        <a:spcBef>
                          <a:spcPts val="0"/>
                        </a:spcBef>
                        <a:spcAft>
                          <a:spcPts val="0"/>
                        </a:spcAft>
                        <a:buFont typeface="Courier New" panose="02070309020205020404" pitchFamily="49" charset="0"/>
                        <a:buChar char="o"/>
                      </a:pPr>
                      <a:r>
                        <a:rPr lang="en-US" sz="2200" dirty="0">
                          <a:effectLst/>
                          <a:latin typeface="Arial Narrow" panose="020B0606020202030204" pitchFamily="34" charset="0"/>
                          <a:ea typeface="Calibri" panose="020F0502020204030204" pitchFamily="34" charset="0"/>
                          <a:cs typeface="Times New Roman" panose="02020603050405020304" pitchFamily="18" charset="0"/>
                        </a:rPr>
                        <a:t>Use logins available for team leads</a:t>
                      </a:r>
                    </a:p>
                    <a:p>
                      <a:pPr marL="742950" marR="0" lvl="1" indent="-285750">
                        <a:lnSpc>
                          <a:spcPct val="107000"/>
                        </a:lnSpc>
                        <a:spcBef>
                          <a:spcPts val="0"/>
                        </a:spcBef>
                        <a:spcAft>
                          <a:spcPts val="0"/>
                        </a:spcAft>
                        <a:buFont typeface="Courier New" panose="02070309020205020404" pitchFamily="49" charset="0"/>
                        <a:buChar char="o"/>
                      </a:pPr>
                      <a:r>
                        <a:rPr lang="en-US" sz="2200" dirty="0">
                          <a:effectLst/>
                          <a:latin typeface="Arial Narrow" panose="020B0606020202030204" pitchFamily="34" charset="0"/>
                          <a:ea typeface="Calibri" panose="020F0502020204030204" pitchFamily="34" charset="0"/>
                          <a:cs typeface="Times New Roman" panose="02020603050405020304" pitchFamily="18" charset="0"/>
                        </a:rPr>
                        <a:t>NTIA point-of-contacts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xmlns="" val="2682521235"/>
                  </a:ext>
                </a:extLst>
              </a:tr>
              <a:tr h="739775">
                <a:tc>
                  <a:txBody>
                    <a:bodyPr/>
                    <a:lstStyle/>
                    <a:p>
                      <a:pPr marL="0" marR="0">
                        <a:lnSpc>
                          <a:spcPct val="107000"/>
                        </a:lnSpc>
                        <a:spcBef>
                          <a:spcPts val="0"/>
                        </a:spcBef>
                        <a:spcAft>
                          <a:spcPts val="0"/>
                        </a:spcAft>
                      </a:pPr>
                      <a:r>
                        <a:rPr lang="en-US" sz="2400" dirty="0">
                          <a:effectLst/>
                          <a:latin typeface="Arial Narrow" panose="020B0606020202030204" pitchFamily="34" charset="0"/>
                          <a:ea typeface="Calibri" panose="020F0502020204030204" pitchFamily="34" charset="0"/>
                          <a:cs typeface="Times New Roman" panose="02020603050405020304" pitchFamily="18" charset="0"/>
                        </a:rPr>
                        <a:t>June</a:t>
                      </a:r>
                    </a:p>
                    <a:p>
                      <a:pPr marL="0" marR="0">
                        <a:lnSpc>
                          <a:spcPct val="107000"/>
                        </a:lnSpc>
                        <a:spcBef>
                          <a:spcPts val="0"/>
                        </a:spcBef>
                        <a:spcAft>
                          <a:spcPts val="0"/>
                        </a:spcAft>
                      </a:pPr>
                      <a:r>
                        <a:rPr lang="en-US" sz="2400" dirty="0">
                          <a:effectLst/>
                          <a:latin typeface="Arial Narrow" panose="020B0606020202030204" pitchFamily="34" charset="0"/>
                          <a:ea typeface="Calibri" panose="020F0502020204030204" pitchFamily="34" charset="0"/>
                          <a:cs typeface="Times New Roman" panose="02020603050405020304" pitchFamily="18" charset="0"/>
                        </a:rPr>
                        <a:t>July</a:t>
                      </a:r>
                    </a:p>
                    <a:p>
                      <a:pPr marL="0" marR="0">
                        <a:lnSpc>
                          <a:spcPct val="107000"/>
                        </a:lnSpc>
                        <a:spcBef>
                          <a:spcPts val="0"/>
                        </a:spcBef>
                        <a:spcAft>
                          <a:spcPts val="0"/>
                        </a:spcAft>
                      </a:pPr>
                      <a:r>
                        <a:rPr lang="en-US" sz="2400" dirty="0">
                          <a:effectLst/>
                          <a:latin typeface="Arial Narrow" panose="020B0606020202030204" pitchFamily="34" charset="0"/>
                          <a:ea typeface="Calibri" panose="020F0502020204030204" pitchFamily="34" charset="0"/>
                          <a:cs typeface="Times New Roman" panose="02020603050405020304" pitchFamily="18" charset="0"/>
                        </a:rPr>
                        <a:t>August</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Arial Narrow" panose="020B0606020202030204" pitchFamily="34" charset="0"/>
                          <a:ea typeface="Calibri" panose="020F0502020204030204" pitchFamily="34" charset="0"/>
                          <a:cs typeface="Times New Roman" panose="02020603050405020304" pitchFamily="18" charset="0"/>
                        </a:rPr>
                        <a:t>Community use, test, feedback</a:t>
                      </a:r>
                    </a:p>
                    <a:p>
                      <a:pPr marL="742950" marR="0" lvl="1" indent="-285750">
                        <a:lnSpc>
                          <a:spcPct val="107000"/>
                        </a:lnSpc>
                        <a:spcBef>
                          <a:spcPts val="0"/>
                        </a:spcBef>
                        <a:spcAft>
                          <a:spcPts val="0"/>
                        </a:spcAft>
                        <a:buFont typeface="Courier New" panose="02070309020205020404" pitchFamily="49" charset="0"/>
                        <a:buChar char="o"/>
                      </a:pPr>
                      <a:r>
                        <a:rPr lang="en-US" sz="2200" dirty="0">
                          <a:effectLst/>
                          <a:latin typeface="Arial Narrow" panose="020B0606020202030204" pitchFamily="34" charset="0"/>
                          <a:ea typeface="Calibri" panose="020F0502020204030204" pitchFamily="34" charset="0"/>
                          <a:cs typeface="Times New Roman" panose="02020603050405020304" pitchFamily="18" charset="0"/>
                        </a:rPr>
                        <a:t>Local team use tool to support planning processes</a:t>
                      </a:r>
                    </a:p>
                    <a:p>
                      <a:pPr marL="742950" marR="0" lvl="1" indent="-285750">
                        <a:lnSpc>
                          <a:spcPct val="107000"/>
                        </a:lnSpc>
                        <a:spcBef>
                          <a:spcPts val="0"/>
                        </a:spcBef>
                        <a:spcAft>
                          <a:spcPts val="0"/>
                        </a:spcAft>
                        <a:buFont typeface="Courier New" panose="02070309020205020404" pitchFamily="49" charset="0"/>
                        <a:buChar char="o"/>
                      </a:pPr>
                      <a:r>
                        <a:rPr lang="en-US" sz="2200" dirty="0">
                          <a:effectLst/>
                          <a:latin typeface="Arial Narrow" panose="020B0606020202030204" pitchFamily="34" charset="0"/>
                          <a:ea typeface="Calibri" panose="020F0502020204030204" pitchFamily="34" charset="0"/>
                          <a:cs typeface="Times New Roman" panose="02020603050405020304" pitchFamily="18" charset="0"/>
                        </a:rPr>
                        <a:t>Bi-monthly calls available for questions and feedback</a:t>
                      </a:r>
                    </a:p>
                    <a:p>
                      <a:pPr marL="742950" marR="0" lvl="1" indent="-285750">
                        <a:lnSpc>
                          <a:spcPct val="107000"/>
                        </a:lnSpc>
                        <a:spcBef>
                          <a:spcPts val="0"/>
                        </a:spcBef>
                        <a:spcAft>
                          <a:spcPts val="0"/>
                        </a:spcAft>
                        <a:buFont typeface="Courier New" panose="02070309020205020404" pitchFamily="49" charset="0"/>
                        <a:buChar char="o"/>
                      </a:pPr>
                      <a:r>
                        <a:rPr lang="en-US" sz="2200" dirty="0">
                          <a:effectLst/>
                          <a:latin typeface="Arial Narrow" panose="020B0606020202030204" pitchFamily="34" charset="0"/>
                          <a:ea typeface="Calibri" panose="020F0502020204030204" pitchFamily="34" charset="0"/>
                          <a:cs typeface="Times New Roman" panose="02020603050405020304" pitchFamily="18" charset="0"/>
                        </a:rPr>
                        <a:t>NTIA available for support</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xmlns="" val="1729891759"/>
                  </a:ext>
                </a:extLst>
              </a:tr>
              <a:tr h="574040">
                <a:tc>
                  <a:txBody>
                    <a:bodyPr/>
                    <a:lstStyle/>
                    <a:p>
                      <a:pPr marL="0" marR="0">
                        <a:lnSpc>
                          <a:spcPct val="107000"/>
                        </a:lnSpc>
                        <a:spcBef>
                          <a:spcPts val="0"/>
                        </a:spcBef>
                        <a:spcAft>
                          <a:spcPts val="0"/>
                        </a:spcAft>
                      </a:pPr>
                      <a:r>
                        <a:rPr lang="en-US" sz="2400" dirty="0">
                          <a:effectLst/>
                          <a:latin typeface="Arial Narrow" panose="020B0606020202030204" pitchFamily="34" charset="0"/>
                          <a:ea typeface="Calibri" panose="020F0502020204030204" pitchFamily="34" charset="0"/>
                          <a:cs typeface="Times New Roman" panose="02020603050405020304" pitchFamily="18" charset="0"/>
                        </a:rPr>
                        <a:t>Sept</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Arial Narrow" panose="020B0606020202030204" pitchFamily="34" charset="0"/>
                          <a:ea typeface="Calibri" panose="020F0502020204030204" pitchFamily="34" charset="0"/>
                          <a:cs typeface="Times New Roman" panose="02020603050405020304" pitchFamily="18" charset="0"/>
                        </a:rPr>
                        <a:t>Evaluation period ends </a:t>
                      </a:r>
                    </a:p>
                    <a:p>
                      <a:pPr marL="742950" marR="0" lvl="1" indent="-285750">
                        <a:lnSpc>
                          <a:spcPct val="107000"/>
                        </a:lnSpc>
                        <a:spcBef>
                          <a:spcPts val="0"/>
                        </a:spcBef>
                        <a:spcAft>
                          <a:spcPts val="0"/>
                        </a:spcAft>
                        <a:buFont typeface="Courier New" panose="02070309020205020404" pitchFamily="49" charset="0"/>
                        <a:buChar char="o"/>
                      </a:pPr>
                      <a:r>
                        <a:rPr lang="en-US" sz="2200" dirty="0">
                          <a:effectLst/>
                          <a:latin typeface="Arial Narrow" panose="020B0606020202030204" pitchFamily="34" charset="0"/>
                          <a:ea typeface="Calibri" panose="020F0502020204030204" pitchFamily="34" charset="0"/>
                          <a:cs typeface="Times New Roman" panose="02020603050405020304" pitchFamily="18" charset="0"/>
                        </a:rPr>
                        <a:t>One-on-one debrief calls </a:t>
                      </a:r>
                    </a:p>
                    <a:p>
                      <a:pPr marL="742950" marR="0" lvl="1" indent="-285750">
                        <a:lnSpc>
                          <a:spcPct val="107000"/>
                        </a:lnSpc>
                        <a:spcBef>
                          <a:spcPts val="0"/>
                        </a:spcBef>
                        <a:spcAft>
                          <a:spcPts val="0"/>
                        </a:spcAft>
                        <a:buFont typeface="Courier New" panose="02070309020205020404" pitchFamily="49" charset="0"/>
                        <a:buChar char="o"/>
                      </a:pPr>
                      <a:r>
                        <a:rPr lang="en-US" sz="2200" dirty="0">
                          <a:effectLst/>
                          <a:latin typeface="Arial Narrow" panose="020B0606020202030204" pitchFamily="34" charset="0"/>
                          <a:ea typeface="Calibri" panose="020F0502020204030204" pitchFamily="34" charset="0"/>
                          <a:cs typeface="Times New Roman" panose="02020603050405020304" pitchFamily="18" charset="0"/>
                        </a:rPr>
                        <a:t>NTIA produces summary of feedback/actions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xmlns="" val="4280370304"/>
                  </a:ext>
                </a:extLst>
              </a:tr>
            </a:tbl>
          </a:graphicData>
        </a:graphic>
      </p:graphicFrame>
    </p:spTree>
    <p:extLst>
      <p:ext uri="{BB962C8B-B14F-4D97-AF65-F5344CB8AC3E}">
        <p14:creationId xmlns:p14="http://schemas.microsoft.com/office/powerpoint/2010/main" val="3284406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Records Life Cycle</a:t>
            </a:r>
            <a:endParaRPr lang="en-US" dirty="0"/>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3273" y="304799"/>
            <a:ext cx="6228091" cy="6085973"/>
          </a:xfrm>
        </p:spPr>
      </p:pic>
      <p:sp>
        <p:nvSpPr>
          <p:cNvPr id="11" name="Text Placeholder 10"/>
          <p:cNvSpPr>
            <a:spLocks noGrp="1"/>
          </p:cNvSpPr>
          <p:nvPr>
            <p:ph type="body" sz="half" idx="2"/>
          </p:nvPr>
        </p:nvSpPr>
        <p:spPr>
          <a:xfrm>
            <a:off x="839787" y="2451100"/>
            <a:ext cx="3932237" cy="3811588"/>
          </a:xfrm>
        </p:spPr>
        <p:txBody>
          <a:bodyPr/>
          <a:lstStyle/>
          <a:p>
            <a:pPr marL="285750" indent="-285750">
              <a:buFont typeface="Arial" panose="020B0604020202020204" pitchFamily="34" charset="0"/>
              <a:buChar char="•"/>
            </a:pPr>
            <a:r>
              <a:rPr lang="en-US" dirty="0" smtClean="0"/>
              <a:t>In the Beginning – Prepared, Owned, Used or Retained (POUR)</a:t>
            </a:r>
          </a:p>
          <a:p>
            <a:pPr marL="285750" indent="-285750">
              <a:buFont typeface="Arial" panose="020B0604020202020204" pitchFamily="34" charset="0"/>
              <a:buChar char="•"/>
            </a:pPr>
            <a:r>
              <a:rPr lang="en-US" dirty="0" smtClean="0"/>
              <a:t>Doing the Work:  Use and Sharing of Information To Get Work Done</a:t>
            </a:r>
          </a:p>
          <a:p>
            <a:pPr marL="285750" indent="-285750">
              <a:buFont typeface="Arial" panose="020B0604020202020204" pitchFamily="34" charset="0"/>
              <a:buChar char="•"/>
            </a:pPr>
            <a:r>
              <a:rPr lang="en-US" dirty="0" smtClean="0"/>
              <a:t>Done the Work:  Data Collected, Reports Filed, Project Completion, Payment Made, On to the Next</a:t>
            </a:r>
          </a:p>
          <a:p>
            <a:pPr marL="285750" indent="-285750">
              <a:buFont typeface="Arial" panose="020B0604020202020204" pitchFamily="34" charset="0"/>
              <a:buChar char="•"/>
            </a:pPr>
            <a:r>
              <a:rPr lang="en-US" dirty="0" smtClean="0"/>
              <a:t>After Work: Maintain/Protect to Meet Retention Requirements</a:t>
            </a:r>
          </a:p>
          <a:p>
            <a:pPr marL="285750" indent="-285750">
              <a:buFont typeface="Arial" panose="020B0604020202020204" pitchFamily="34" charset="0"/>
              <a:buChar char="•"/>
            </a:pPr>
            <a:r>
              <a:rPr lang="en-US" dirty="0" smtClean="0"/>
              <a:t>Disposition – An Action to Either DESTROY (95%) or ARCHIVAL TRANSFER (Other 5%)</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88" y="563385"/>
            <a:ext cx="4391025" cy="809625"/>
          </a:xfrm>
          <a:prstGeom prst="rect">
            <a:avLst/>
          </a:prstGeom>
        </p:spPr>
      </p:pic>
    </p:spTree>
    <p:extLst>
      <p:ext uri="{BB962C8B-B14F-4D97-AF65-F5344CB8AC3E}">
        <p14:creationId xmlns:p14="http://schemas.microsoft.com/office/powerpoint/2010/main" val="4025927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Life Cycle</a:t>
            </a:r>
            <a:endParaRPr lang="en-US" dirty="0"/>
          </a:p>
        </p:txBody>
      </p:sp>
      <p:sp>
        <p:nvSpPr>
          <p:cNvPr id="4" name="Text Placeholder 3"/>
          <p:cNvSpPr>
            <a:spLocks noGrp="1"/>
          </p:cNvSpPr>
          <p:nvPr>
            <p:ph type="body" sz="half" idx="2"/>
          </p:nvPr>
        </p:nvSpPr>
        <p:spPr>
          <a:xfrm>
            <a:off x="839789" y="2057400"/>
            <a:ext cx="1446212" cy="3811588"/>
          </a:xfrm>
        </p:spPr>
        <p:txBody>
          <a:bodyPr/>
          <a:lstStyle/>
          <a:p>
            <a:r>
              <a:rPr lang="en-US" dirty="0" smtClean="0"/>
              <a:t>Design</a:t>
            </a:r>
          </a:p>
          <a:p>
            <a:r>
              <a:rPr lang="en-US" dirty="0" smtClean="0"/>
              <a:t>Collect</a:t>
            </a:r>
          </a:p>
          <a:p>
            <a:r>
              <a:rPr lang="en-US" dirty="0" smtClean="0"/>
              <a:t>Process</a:t>
            </a:r>
          </a:p>
          <a:p>
            <a:r>
              <a:rPr lang="en-US" dirty="0" smtClean="0"/>
              <a:t>Store</a:t>
            </a:r>
          </a:p>
          <a:p>
            <a:r>
              <a:rPr lang="en-US" dirty="0" smtClean="0"/>
              <a:t>Share</a:t>
            </a:r>
          </a:p>
          <a:p>
            <a:r>
              <a:rPr lang="en-US" dirty="0" smtClean="0"/>
              <a:t>Use</a:t>
            </a:r>
          </a:p>
          <a:p>
            <a:r>
              <a:rPr lang="en-US" dirty="0" smtClean="0"/>
              <a:t>Retain</a:t>
            </a:r>
          </a:p>
          <a:p>
            <a:r>
              <a:rPr lang="en-US" dirty="0" smtClean="0"/>
              <a:t>Delete</a:t>
            </a:r>
            <a:endParaRPr lang="en-US" dirty="0"/>
          </a:p>
        </p:txBody>
      </p:sp>
      <p:graphicFrame>
        <p:nvGraphicFramePr>
          <p:cNvPr id="7" name="Diagram 6"/>
          <p:cNvGraphicFramePr/>
          <p:nvPr>
            <p:extLst>
              <p:ext uri="{D42A27DB-BD31-4B8C-83A1-F6EECF244321}">
                <p14:modId xmlns:p14="http://schemas.microsoft.com/office/powerpoint/2010/main" val="3541280175"/>
              </p:ext>
            </p:extLst>
          </p:nvPr>
        </p:nvGraphicFramePr>
        <p:xfrm>
          <a:off x="3663131" y="172720"/>
          <a:ext cx="8865140" cy="6464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141195913"/>
              </p:ext>
            </p:extLst>
          </p:nvPr>
        </p:nvGraphicFramePr>
        <p:xfrm>
          <a:off x="5438071" y="1700574"/>
          <a:ext cx="5315259" cy="32319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9678" y="457200"/>
            <a:ext cx="4917440" cy="660400"/>
          </a:xfrm>
          <a:prstGeom prst="rect">
            <a:avLst/>
          </a:prstGeom>
        </p:spPr>
      </p:pic>
    </p:spTree>
    <p:extLst>
      <p:ext uri="{BB962C8B-B14F-4D97-AF65-F5344CB8AC3E}">
        <p14:creationId xmlns:p14="http://schemas.microsoft.com/office/powerpoint/2010/main" val="63184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Sharing</a:t>
            </a:r>
            <a:endParaRPr lang="en-US" dirty="0"/>
          </a:p>
        </p:txBody>
      </p:sp>
      <p:sp>
        <p:nvSpPr>
          <p:cNvPr id="3" name="Content Placeholder 2"/>
          <p:cNvSpPr>
            <a:spLocks noGrp="1"/>
          </p:cNvSpPr>
          <p:nvPr>
            <p:ph idx="1"/>
          </p:nvPr>
        </p:nvSpPr>
        <p:spPr>
          <a:xfrm>
            <a:off x="4857542" y="1186873"/>
            <a:ext cx="3162675" cy="4873625"/>
          </a:xfrm>
        </p:spPr>
        <p:txBody>
          <a:bodyPr/>
          <a:lstStyle/>
          <a:p>
            <a:pPr fontAlgn="ctr"/>
            <a:r>
              <a:rPr lang="en-US" dirty="0" smtClean="0"/>
              <a:t>How are we sharing data?</a:t>
            </a:r>
          </a:p>
          <a:p>
            <a:pPr lvl="1" fontAlgn="ctr"/>
            <a:r>
              <a:rPr lang="en-US" dirty="0" smtClean="0"/>
              <a:t>Accidental, or by agreement?</a:t>
            </a:r>
          </a:p>
          <a:p>
            <a:pPr lvl="1" fontAlgn="ctr"/>
            <a:r>
              <a:rPr lang="en-US" dirty="0" smtClean="0"/>
              <a:t>With whom </a:t>
            </a:r>
            <a:endParaRPr lang="en-US" dirty="0"/>
          </a:p>
          <a:p>
            <a:pPr lvl="1" fontAlgn="ctr"/>
            <a:r>
              <a:rPr lang="en-US" dirty="0" smtClean="0"/>
              <a:t>For what?</a:t>
            </a:r>
          </a:p>
          <a:p>
            <a:pPr lvl="1" fontAlgn="ctr"/>
            <a:r>
              <a:rPr lang="en-US" dirty="0" smtClean="0"/>
              <a:t>How long?</a:t>
            </a:r>
          </a:p>
          <a:p>
            <a:pPr lvl="1" fontAlgn="ctr"/>
            <a:r>
              <a:rPr lang="en-US" dirty="0" smtClean="0"/>
              <a:t>How do you know when it’s gone?</a:t>
            </a:r>
            <a:endParaRPr lang="en-US" dirty="0"/>
          </a:p>
        </p:txBody>
      </p:sp>
      <p:sp>
        <p:nvSpPr>
          <p:cNvPr id="4" name="Text Placeholder 3"/>
          <p:cNvSpPr>
            <a:spLocks noGrp="1"/>
          </p:cNvSpPr>
          <p:nvPr>
            <p:ph type="body" sz="half" idx="2"/>
          </p:nvPr>
        </p:nvSpPr>
        <p:spPr/>
        <p:txBody>
          <a:bodyPr/>
          <a:lstStyle/>
          <a:p>
            <a:endParaRPr lang="en-US" dirty="0"/>
          </a:p>
        </p:txBody>
      </p:sp>
      <p:graphicFrame>
        <p:nvGraphicFramePr>
          <p:cNvPr id="5" name="Diagram 4"/>
          <p:cNvGraphicFramePr/>
          <p:nvPr>
            <p:extLst>
              <p:ext uri="{D42A27DB-BD31-4B8C-83A1-F6EECF244321}">
                <p14:modId xmlns:p14="http://schemas.microsoft.com/office/powerpoint/2010/main" val="610423960"/>
              </p:ext>
            </p:extLst>
          </p:nvPr>
        </p:nvGraphicFramePr>
        <p:xfrm>
          <a:off x="957547" y="2614838"/>
          <a:ext cx="4020059" cy="2994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3875986657"/>
              </p:ext>
            </p:extLst>
          </p:nvPr>
        </p:nvGraphicFramePr>
        <p:xfrm>
          <a:off x="1762425" y="3363475"/>
          <a:ext cx="2410301" cy="14969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Oval 7"/>
          <p:cNvSpPr/>
          <p:nvPr/>
        </p:nvSpPr>
        <p:spPr>
          <a:xfrm>
            <a:off x="2589854" y="4524763"/>
            <a:ext cx="755441" cy="1441367"/>
          </a:xfrm>
          <a:prstGeom prst="ellipse">
            <a:avLst/>
          </a:prstGeom>
          <a:no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05734" y="2274998"/>
            <a:ext cx="3455236" cy="3376391"/>
          </a:xfrm>
          <a:prstGeom prst="rect">
            <a:avLst/>
          </a:prstGeom>
        </p:spPr>
      </p:pic>
      <p:sp>
        <p:nvSpPr>
          <p:cNvPr id="13" name="Oval 12"/>
          <p:cNvSpPr/>
          <p:nvPr/>
        </p:nvSpPr>
        <p:spPr>
          <a:xfrm rot="16200000">
            <a:off x="10462566" y="3539871"/>
            <a:ext cx="755441" cy="1441367"/>
          </a:xfrm>
          <a:prstGeom prst="ellipse">
            <a:avLst/>
          </a:prstGeom>
          <a:no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196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994400" y="876301"/>
            <a:ext cx="5360988" cy="4984750"/>
          </a:xfrm>
        </p:spPr>
        <p:txBody>
          <a:bodyPr/>
          <a:lstStyle/>
          <a:p>
            <a:pPr fontAlgn="ctr"/>
            <a:r>
              <a:rPr lang="en-US" dirty="0"/>
              <a:t>Latest + Greatest</a:t>
            </a:r>
          </a:p>
          <a:p>
            <a:pPr lvl="1" fontAlgn="ctr"/>
            <a:r>
              <a:rPr lang="en-US" dirty="0"/>
              <a:t>R</a:t>
            </a:r>
            <a:r>
              <a:rPr lang="en-US" dirty="0" smtClean="0"/>
              <a:t>ecent </a:t>
            </a:r>
            <a:r>
              <a:rPr lang="en-US" dirty="0"/>
              <a:t>updates to CORE re: Records with Minimal Retention and upcoming Legal/HR/Payroll but nothing brand spanking new</a:t>
            </a:r>
            <a:r>
              <a:rPr lang="en-US" dirty="0" smtClean="0"/>
              <a:t>…</a:t>
            </a:r>
          </a:p>
          <a:p>
            <a:pPr lvl="1" fontAlgn="ctr"/>
            <a:endParaRPr lang="en-US" dirty="0"/>
          </a:p>
          <a:p>
            <a:pPr lvl="1" fontAlgn="ctr"/>
            <a:r>
              <a:rPr lang="en-US" dirty="0" smtClean="0"/>
              <a:t>Executive </a:t>
            </a:r>
            <a:r>
              <a:rPr lang="en-US" dirty="0"/>
              <a:t>order 16-01 on minimization and documentation</a:t>
            </a:r>
          </a:p>
          <a:p>
            <a:endParaRPr lang="en-US" dirty="0"/>
          </a:p>
        </p:txBody>
      </p:sp>
      <p:pic>
        <p:nvPicPr>
          <p:cNvPr id="2" name="Picture 1"/>
          <p:cNvPicPr>
            <a:picLocks noChangeAspect="1"/>
          </p:cNvPicPr>
          <p:nvPr/>
        </p:nvPicPr>
        <p:blipFill>
          <a:blip r:embed="rId2"/>
          <a:stretch>
            <a:fillRect/>
          </a:stretch>
        </p:blipFill>
        <p:spPr>
          <a:xfrm>
            <a:off x="736600" y="876301"/>
            <a:ext cx="5145852" cy="4984750"/>
          </a:xfrm>
          <a:prstGeom prst="rect">
            <a:avLst/>
          </a:prstGeom>
        </p:spPr>
      </p:pic>
    </p:spTree>
    <p:extLst>
      <p:ext uri="{BB962C8B-B14F-4D97-AF65-F5344CB8AC3E}">
        <p14:creationId xmlns:p14="http://schemas.microsoft.com/office/powerpoint/2010/main" val="1504227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 1594 Passed!</a:t>
            </a:r>
            <a:endParaRPr lang="en-US" dirty="0"/>
          </a:p>
        </p:txBody>
      </p:sp>
      <p:pic>
        <p:nvPicPr>
          <p:cNvPr id="5" name="Content Placeholder 4"/>
          <p:cNvPicPr>
            <a:picLocks noGrp="1" noChangeAspect="1"/>
          </p:cNvPicPr>
          <p:nvPr>
            <p:ph idx="1"/>
          </p:nvPr>
        </p:nvPicPr>
        <p:blipFill>
          <a:blip r:embed="rId2"/>
          <a:stretch>
            <a:fillRect/>
          </a:stretch>
        </p:blipFill>
        <p:spPr>
          <a:xfrm>
            <a:off x="4679512" y="980554"/>
            <a:ext cx="7239842" cy="5151016"/>
          </a:xfrm>
          <a:prstGeom prst="rect">
            <a:avLst/>
          </a:prstGeom>
        </p:spPr>
      </p:pic>
      <p:sp>
        <p:nvSpPr>
          <p:cNvPr id="4" name="Text Placeholder 3"/>
          <p:cNvSpPr>
            <a:spLocks noGrp="1"/>
          </p:cNvSpPr>
          <p:nvPr>
            <p:ph type="body" sz="half" idx="2"/>
          </p:nvPr>
        </p:nvSpPr>
        <p:spPr/>
        <p:txBody>
          <a:bodyPr/>
          <a:lstStyle/>
          <a:p>
            <a:pPr marL="285750" indent="-285750">
              <a:buFontTx/>
              <a:buChar char="-"/>
            </a:pPr>
            <a:r>
              <a:rPr lang="en-US" dirty="0" smtClean="0"/>
              <a:t>Grants</a:t>
            </a:r>
          </a:p>
          <a:p>
            <a:pPr marL="285750" indent="-285750">
              <a:buFontTx/>
              <a:buChar char="-"/>
            </a:pPr>
            <a:r>
              <a:rPr lang="en-US" dirty="0" smtClean="0"/>
              <a:t>Training</a:t>
            </a:r>
          </a:p>
          <a:p>
            <a:pPr marL="285750" indent="-285750">
              <a:buFontTx/>
              <a:buChar char="-"/>
            </a:pPr>
            <a:r>
              <a:rPr lang="en-US" dirty="0" smtClean="0"/>
              <a:t>Portal Study</a:t>
            </a:r>
            <a:endParaRPr lang="en-US" dirty="0"/>
          </a:p>
        </p:txBody>
      </p:sp>
      <p:pic>
        <p:nvPicPr>
          <p:cNvPr id="6" name="Picture 5" descr="Rubber &lt;strong&gt;Stamp&lt;/strong&gt;, &lt;strong&gt;Passed&lt;/strong&gt; Rubber &lt;strong&gt;Stamp&lt;/strong&gt;, &lt;strong&gt;Stamp&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8472" y="-257984"/>
            <a:ext cx="4720882" cy="265549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991637" y="2887023"/>
            <a:ext cx="3792559" cy="2133315"/>
          </a:xfrm>
          <a:prstGeom prst="rect">
            <a:avLst/>
          </a:prstGeom>
        </p:spPr>
      </p:pic>
    </p:spTree>
    <p:extLst>
      <p:ext uri="{BB962C8B-B14F-4D97-AF65-F5344CB8AC3E}">
        <p14:creationId xmlns:p14="http://schemas.microsoft.com/office/powerpoint/2010/main" val="386207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08108" y="993437"/>
            <a:ext cx="6175783" cy="4871126"/>
          </a:xfrm>
          <a:prstGeom prst="rect">
            <a:avLst/>
          </a:prstGeom>
        </p:spPr>
      </p:pic>
      <p:pic>
        <p:nvPicPr>
          <p:cNvPr id="6" name="Picture 5"/>
          <p:cNvPicPr>
            <a:picLocks noChangeAspect="1"/>
          </p:cNvPicPr>
          <p:nvPr/>
        </p:nvPicPr>
        <p:blipFill>
          <a:blip r:embed="rId3"/>
          <a:stretch>
            <a:fillRect/>
          </a:stretch>
        </p:blipFill>
        <p:spPr>
          <a:xfrm>
            <a:off x="340517" y="1134534"/>
            <a:ext cx="11631350" cy="5517430"/>
          </a:xfrm>
          <a:prstGeom prst="rect">
            <a:avLst/>
          </a:prstGeom>
        </p:spPr>
      </p:pic>
      <p:sp>
        <p:nvSpPr>
          <p:cNvPr id="7" name="TextBox 6"/>
          <p:cNvSpPr txBox="1"/>
          <p:nvPr/>
        </p:nvSpPr>
        <p:spPr>
          <a:xfrm>
            <a:off x="457200" y="391508"/>
            <a:ext cx="6593472" cy="861774"/>
          </a:xfrm>
          <a:prstGeom prst="rect">
            <a:avLst/>
          </a:prstGeom>
          <a:noFill/>
        </p:spPr>
        <p:txBody>
          <a:bodyPr wrap="none" rtlCol="0">
            <a:spAutoFit/>
          </a:bodyPr>
          <a:lstStyle/>
          <a:p>
            <a:r>
              <a:rPr lang="en-US" sz="3200" dirty="0" smtClean="0"/>
              <a:t>Latest and Greatest – More Resources </a:t>
            </a:r>
          </a:p>
          <a:p>
            <a:endParaRPr lang="en-US" dirty="0"/>
          </a:p>
        </p:txBody>
      </p:sp>
      <p:pic>
        <p:nvPicPr>
          <p:cNvPr id="8" name="Picture 7"/>
          <p:cNvPicPr>
            <a:picLocks noChangeAspect="1"/>
          </p:cNvPicPr>
          <p:nvPr/>
        </p:nvPicPr>
        <p:blipFill>
          <a:blip r:embed="rId4"/>
          <a:stretch>
            <a:fillRect/>
          </a:stretch>
        </p:blipFill>
        <p:spPr>
          <a:xfrm rot="19732760">
            <a:off x="6498655" y="1337443"/>
            <a:ext cx="3574855" cy="2830107"/>
          </a:xfrm>
          <a:prstGeom prst="rect">
            <a:avLst/>
          </a:prstGeom>
        </p:spPr>
      </p:pic>
    </p:spTree>
    <p:extLst>
      <p:ext uri="{BB962C8B-B14F-4D97-AF65-F5344CB8AC3E}">
        <p14:creationId xmlns:p14="http://schemas.microsoft.com/office/powerpoint/2010/main" val="2687820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508000"/>
            <a:ext cx="3932237" cy="762000"/>
          </a:xfrm>
        </p:spPr>
        <p:txBody>
          <a:bodyPr/>
          <a:lstStyle/>
          <a:p>
            <a:r>
              <a:rPr lang="en-US" dirty="0" smtClean="0"/>
              <a:t>Other Bills of Interest</a:t>
            </a:r>
            <a:endParaRPr lang="en-US" dirty="0"/>
          </a:p>
        </p:txBody>
      </p:sp>
      <p:sp>
        <p:nvSpPr>
          <p:cNvPr id="4" name="Text Placeholder 3"/>
          <p:cNvSpPr>
            <a:spLocks noGrp="1"/>
          </p:cNvSpPr>
          <p:nvPr>
            <p:ph type="body" sz="half" idx="2"/>
          </p:nvPr>
        </p:nvSpPr>
        <p:spPr>
          <a:xfrm>
            <a:off x="839788" y="2057400"/>
            <a:ext cx="7808912" cy="3811588"/>
          </a:xfrm>
        </p:spPr>
        <p:txBody>
          <a:bodyPr/>
          <a:lstStyle/>
          <a:p>
            <a:r>
              <a:rPr lang="en-US" sz="2400" dirty="0" smtClean="0"/>
              <a:t>HB 1717 – Biometrics Data (Collection, Use &amp; Retention)</a:t>
            </a:r>
          </a:p>
          <a:p>
            <a:r>
              <a:rPr lang="en-US" sz="2400" i="1" dirty="0" smtClean="0"/>
              <a:t>(On Governor’s Desk) </a:t>
            </a:r>
          </a:p>
          <a:p>
            <a:endParaRPr lang="en-US" sz="2400" dirty="0" smtClean="0"/>
          </a:p>
          <a:p>
            <a:r>
              <a:rPr lang="en-US" sz="2400" dirty="0" smtClean="0"/>
              <a:t>HB 1904 – Data Broker (Tax on Brokers) </a:t>
            </a:r>
          </a:p>
          <a:p>
            <a:endParaRPr lang="en-US" sz="2400" dirty="0" smtClean="0"/>
          </a:p>
          <a:p>
            <a:r>
              <a:rPr lang="en-US" sz="2400" dirty="0" smtClean="0"/>
              <a:t>HB 2200 – ISP Privacy </a:t>
            </a:r>
            <a:endParaRPr lang="en-US" sz="2400" dirty="0"/>
          </a:p>
        </p:txBody>
      </p:sp>
    </p:spTree>
    <p:extLst>
      <p:ext uri="{BB962C8B-B14F-4D97-AF65-F5344CB8AC3E}">
        <p14:creationId xmlns:p14="http://schemas.microsoft.com/office/powerpoint/2010/main" val="2032392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Broadband Data + Mapping</a:t>
            </a:r>
            <a:endParaRPr lang="en-US" dirty="0"/>
          </a:p>
        </p:txBody>
      </p:sp>
      <p:sp>
        <p:nvSpPr>
          <p:cNvPr id="3" name="Subtitle 2"/>
          <p:cNvSpPr>
            <a:spLocks noGrp="1"/>
          </p:cNvSpPr>
          <p:nvPr>
            <p:ph type="subTitle" idx="1"/>
          </p:nvPr>
        </p:nvSpPr>
        <p:spPr/>
        <p:txBody>
          <a:bodyPr/>
          <a:lstStyle/>
          <a:p>
            <a:r>
              <a:rPr lang="en-US" dirty="0" smtClean="0"/>
              <a:t>Stevens County IT builds from beta</a:t>
            </a:r>
          </a:p>
          <a:p>
            <a:endParaRPr lang="en-US" dirty="0"/>
          </a:p>
          <a:p>
            <a:r>
              <a:rPr lang="en-US" dirty="0" smtClean="0"/>
              <a:t>Trevor Sellars, Stevens County IT</a:t>
            </a:r>
            <a:endParaRPr lang="en-US" dirty="0"/>
          </a:p>
        </p:txBody>
      </p:sp>
    </p:spTree>
    <p:extLst>
      <p:ext uri="{BB962C8B-B14F-4D97-AF65-F5344CB8AC3E}">
        <p14:creationId xmlns:p14="http://schemas.microsoft.com/office/powerpoint/2010/main" val="878283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IO Slide Master.potx" id="{7A4B49A5-06C9-4360-B451-ECDAE1033BF4}" vid="{DA636234-CC76-49C0-A6A1-1172B99AA4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4B7C34D941327144A8F92B6C734A5B25" ma:contentTypeVersion="6" ma:contentTypeDescription="Create a new document." ma:contentTypeScope="" ma:versionID="9ec7211138fc6604764d624ded54b5af">
  <xsd:schema xmlns:xsd="http://www.w3.org/2001/XMLSchema" xmlns:xs="http://www.w3.org/2001/XMLSchema" xmlns:p="http://schemas.microsoft.com/office/2006/metadata/properties" xmlns:ns1="http://schemas.microsoft.com/sharepoint/v3" xmlns:ns2="fd6b8e64-5135-495f-993d-3801340bb78a" xmlns:ns3="http://schemas.microsoft.com/sharepoint/v4" targetNamespace="http://schemas.microsoft.com/office/2006/metadata/properties" ma:root="true" ma:fieldsID="66eee4d15a3a3f624294551cb0b97188" ns1:_="" ns2:_="" ns3:_="">
    <xsd:import namespace="http://schemas.microsoft.com/sharepoint/v3"/>
    <xsd:import namespace="fd6b8e64-5135-495f-993d-3801340bb78a"/>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1:EmailSender" minOccurs="0"/>
                <xsd:element ref="ns1:EmailTo" minOccurs="0"/>
                <xsd:element ref="ns1:EmailCc" minOccurs="0"/>
                <xsd:element ref="ns1:EmailFrom" minOccurs="0"/>
                <xsd:element ref="ns1:EmailSubject" minOccurs="0"/>
                <xsd:element ref="ns3: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11" nillable="true" ma:displayName="E-Mail Sender" ma:hidden="true" ma:internalName="EmailSender">
      <xsd:simpleType>
        <xsd:restriction base="dms:Note">
          <xsd:maxLength value="255"/>
        </xsd:restriction>
      </xsd:simpleType>
    </xsd:element>
    <xsd:element name="EmailTo" ma:index="12" nillable="true" ma:displayName="E-Mail To" ma:hidden="true" ma:internalName="EmailTo">
      <xsd:simpleType>
        <xsd:restriction base="dms:Note">
          <xsd:maxLength value="255"/>
        </xsd:restriction>
      </xsd:simpleType>
    </xsd:element>
    <xsd:element name="EmailCc" ma:index="13" nillable="true" ma:displayName="E-Mail Cc" ma:hidden="true" ma:internalName="EmailCc">
      <xsd:simpleType>
        <xsd:restriction base="dms:Note">
          <xsd:maxLength value="255"/>
        </xsd:restriction>
      </xsd:simpleType>
    </xsd:element>
    <xsd:element name="EmailFrom" ma:index="14" nillable="true" ma:displayName="E-Mail From" ma:hidden="true" ma:internalName="EmailFrom">
      <xsd:simpleType>
        <xsd:restriction base="dms:Text"/>
      </xsd:simpleType>
    </xsd:element>
    <xsd:element name="EmailSubject" ma:index="15"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6b8e64-5135-495f-993d-3801340bb78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6" nillable="true" ma:displayName="E-Mail Headers"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EmailHeaders xmlns="http://schemas.microsoft.com/sharepoint/v4"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58BB6B-C359-4E3A-8777-B9B4E397B10A}">
  <ds:schemaRefs>
    <ds:schemaRef ds:uri="http://schemas.microsoft.com/sharepoint/events"/>
  </ds:schemaRefs>
</ds:datastoreItem>
</file>

<file path=customXml/itemProps2.xml><?xml version="1.0" encoding="utf-8"?>
<ds:datastoreItem xmlns:ds="http://schemas.openxmlformats.org/officeDocument/2006/customXml" ds:itemID="{C3EF57E5-2F04-44FC-9A0F-FA5471EC94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d6b8e64-5135-495f-993d-3801340bb78a"/>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496DFC-FD86-4610-B912-6926DA8C9EFF}">
  <ds:schemaRefs>
    <ds:schemaRef ds:uri="http://schemas.microsoft.com/office/infopath/2007/PartnerControls"/>
    <ds:schemaRef ds:uri="http://purl.org/dc/elements/1.1/"/>
    <ds:schemaRef ds:uri="http://schemas.microsoft.com/office/2006/documentManagement/types"/>
    <ds:schemaRef ds:uri="http://purl.org/dc/terms/"/>
    <ds:schemaRef ds:uri="http://schemas.microsoft.com/sharepoint/v4"/>
    <ds:schemaRef ds:uri="http://schemas.microsoft.com/office/2006/metadata/properties"/>
    <ds:schemaRef ds:uri="http://schemas.openxmlformats.org/package/2006/metadata/core-properties"/>
    <ds:schemaRef ds:uri="fd6b8e64-5135-495f-993d-3801340bb78a"/>
    <ds:schemaRef ds:uri="http://schemas.microsoft.com/sharepoint/v3"/>
    <ds:schemaRef ds:uri="http://www.w3.org/XML/1998/namespace"/>
    <ds:schemaRef ds:uri="http://purl.org/dc/dcmitype/"/>
  </ds:schemaRefs>
</ds:datastoreItem>
</file>

<file path=customXml/itemProps4.xml><?xml version="1.0" encoding="utf-8"?>
<ds:datastoreItem xmlns:ds="http://schemas.openxmlformats.org/officeDocument/2006/customXml" ds:itemID="{F4205D1A-0346-4C5D-ACBB-00E1A45059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OCIO Slide Master</Template>
  <TotalTime>320</TotalTime>
  <Words>614</Words>
  <Application>Microsoft Office PowerPoint</Application>
  <PresentationFormat>Widescreen</PresentationFormat>
  <Paragraphs>160</Paragraphs>
  <Slides>18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Narrow</vt:lpstr>
      <vt:lpstr>Calibri</vt:lpstr>
      <vt:lpstr>Calibri Light</vt:lpstr>
      <vt:lpstr>Courier New</vt:lpstr>
      <vt:lpstr>Symbol</vt:lpstr>
      <vt:lpstr>Times New Roman</vt:lpstr>
      <vt:lpstr>Office Theme</vt:lpstr>
      <vt:lpstr>PowerPoint Presentation</vt:lpstr>
      <vt:lpstr>Records Life Cycle</vt:lpstr>
      <vt:lpstr>Information Life Cycle</vt:lpstr>
      <vt:lpstr>Data Sharing</vt:lpstr>
      <vt:lpstr>PowerPoint Presentation</vt:lpstr>
      <vt:lpstr>HB 1594 Passed!</vt:lpstr>
      <vt:lpstr>PowerPoint Presentation</vt:lpstr>
      <vt:lpstr>Other Bills of Interest</vt:lpstr>
      <vt:lpstr>Broadband Data + Mapping</vt:lpstr>
      <vt:lpstr>Fed/State Broadband Map</vt:lpstr>
      <vt:lpstr>Seattle Broadband Map</vt:lpstr>
      <vt:lpstr>Stevens County Broadband Map</vt:lpstr>
      <vt:lpstr>PowerPoint Presentation</vt:lpstr>
      <vt:lpstr>Broadband data: Colville vs. Seattle</vt:lpstr>
      <vt:lpstr>What’s Next?  Community Connectivity Initiative</vt:lpstr>
      <vt:lpstr>Community Connectivity Initiative</vt:lpstr>
      <vt:lpstr>BroadbandUSA Connectivity Assessment Tool</vt:lpstr>
      <vt:lpstr>Timeline for Client Beta</vt:lpstr>
    </vt:vector>
  </TitlesOfParts>
  <Company>Washington Technology Solutions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Saunders, Will (WaTech)</dc:creator>
  <cp:lastModifiedBy>Leslie Turner</cp:lastModifiedBy>
  <cp:revision>25</cp:revision>
  <dcterms:created xsi:type="dcterms:W3CDTF">2017-04-19T04:12:20Z</dcterms:created>
  <dcterms:modified xsi:type="dcterms:W3CDTF">2017-04-19T22:35:46Z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0x0101004B7C34D941327144A8F92B6C734A5B25</vt:lpwstr>
  </property>
</Properties>
</file>