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customXml/itemProps78.xml" ContentType="application/vnd.openxmlformats-officedocument.customXmlProperties+xml"/>
  <Override PartName="/customXml/itemProps79.xml" ContentType="application/vnd.openxmlformats-officedocument.customXmlProperties+xml"/>
  <Override PartName="/customXml/itemProps80.xml" ContentType="application/vnd.openxmlformats-officedocument.customXmlProperties+xml"/>
  <Override PartName="/customXml/itemProps81.xml" ContentType="application/vnd.openxmlformats-officedocument.customXmlProperties+xml"/>
  <Override PartName="/customXml/itemProps82.xml" ContentType="application/vnd.openxmlformats-officedocument.customXmlProperties+xml"/>
  <Override PartName="/customXml/itemProps83.xml" ContentType="application/vnd.openxmlformats-officedocument.customXmlProperties+xml"/>
  <Override PartName="/customXml/itemProps84.xml" ContentType="application/vnd.openxmlformats-officedocument.customXmlProperties+xml"/>
  <Override PartName="/customXml/itemProps85.xml" ContentType="application/vnd.openxmlformats-officedocument.customXmlProperties+xml"/>
  <Override PartName="/customXml/itemProps86.xml" ContentType="application/vnd.openxmlformats-officedocument.customXmlProperties+xml"/>
  <Override PartName="/customXml/itemProps87.xml" ContentType="application/vnd.openxmlformats-officedocument.customXmlProperties+xml"/>
  <Override PartName="/customXml/itemProps88.xml" ContentType="application/vnd.openxmlformats-officedocument.customXmlProperties+xml"/>
  <Override PartName="/customXml/itemProps89.xml" ContentType="application/vnd.openxmlformats-officedocument.customXmlProperties+xml"/>
  <Override PartName="/customXml/itemProps90.xml" ContentType="application/vnd.openxmlformats-officedocument.customXmlProperties+xml"/>
  <Override PartName="/customXml/itemProps91.xml" ContentType="application/vnd.openxmlformats-officedocument.customXmlProperties+xml"/>
  <Override PartName="/customXml/itemProps92.xml" ContentType="application/vnd.openxmlformats-officedocument.customXmlProperties+xml"/>
  <Override PartName="/customXml/itemProps93.xml" ContentType="application/vnd.openxmlformats-officedocument.customXmlProperties+xml"/>
  <Override PartName="/customXml/itemProps94.xml" ContentType="application/vnd.openxmlformats-officedocument.customXmlProperties+xml"/>
  <Override PartName="/customXml/itemProps95.xml" ContentType="application/vnd.openxmlformats-officedocument.customXmlProperties+xml"/>
  <Override PartName="/customXml/itemProps96.xml" ContentType="application/vnd.openxmlformats-officedocument.customXmlProperties+xml"/>
  <Override PartName="/customXml/itemProps97.xml" ContentType="application/vnd.openxmlformats-officedocument.customXmlProperties+xml"/>
  <Override PartName="/customXml/itemProps98.xml" ContentType="application/vnd.openxmlformats-officedocument.customXmlProperties+xml"/>
  <Override PartName="/customXml/itemProps99.xml" ContentType="application/vnd.openxmlformats-officedocument.customXmlProperties+xml"/>
  <Override PartName="/customXml/itemProps100.xml" ContentType="application/vnd.openxmlformats-officedocument.customXmlProperties+xml"/>
  <Override PartName="/customXml/itemProps101.xml" ContentType="application/vnd.openxmlformats-officedocument.customXmlProperties+xml"/>
  <Override PartName="/customXml/itemProps102.xml" ContentType="application/vnd.openxmlformats-officedocument.customXmlProperties+xml"/>
  <Override PartName="/customXml/itemProps103.xml" ContentType="application/vnd.openxmlformats-officedocument.customXmlProperties+xml"/>
  <Override PartName="/customXml/itemProps10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05"/>
    <p:sldMasterId id="2147483963" r:id="rId106"/>
    <p:sldMasterId id="2147483965" r:id="rId107"/>
    <p:sldMasterId id="2147483967" r:id="rId108"/>
    <p:sldMasterId id="2147483969" r:id="rId109"/>
    <p:sldMasterId id="2147483971" r:id="rId110"/>
    <p:sldMasterId id="2147483973" r:id="rId111"/>
    <p:sldMasterId id="2147483975" r:id="rId112"/>
    <p:sldMasterId id="2147483977" r:id="rId113"/>
    <p:sldMasterId id="2147483979" r:id="rId114"/>
    <p:sldMasterId id="2147483981" r:id="rId115"/>
    <p:sldMasterId id="2147483983" r:id="rId116"/>
    <p:sldMasterId id="2147483985" r:id="rId117"/>
    <p:sldMasterId id="2147483987" r:id="rId118"/>
    <p:sldMasterId id="2147483989" r:id="rId119"/>
  </p:sldMasterIdLst>
  <p:notesMasterIdLst>
    <p:notesMasterId r:id="rId136"/>
  </p:notesMasterIdLst>
  <p:handoutMasterIdLst>
    <p:handoutMasterId r:id="rId137"/>
  </p:handoutMasterIdLst>
  <p:sldIdLst>
    <p:sldId id="256" r:id="rId120"/>
    <p:sldId id="658" r:id="rId121"/>
    <p:sldId id="360" r:id="rId122"/>
    <p:sldId id="657" r:id="rId123"/>
    <p:sldId id="660" r:id="rId124"/>
    <p:sldId id="797" r:id="rId125"/>
    <p:sldId id="804" r:id="rId126"/>
    <p:sldId id="743" r:id="rId127"/>
    <p:sldId id="800" r:id="rId128"/>
    <p:sldId id="801" r:id="rId129"/>
    <p:sldId id="803" r:id="rId130"/>
    <p:sldId id="776" r:id="rId131"/>
    <p:sldId id="796" r:id="rId132"/>
    <p:sldId id="798" r:id="rId133"/>
    <p:sldId id="799" r:id="rId134"/>
    <p:sldId id="387" r:id="rId1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71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57" autoAdjust="0"/>
    <p:restoredTop sz="94660"/>
  </p:normalViewPr>
  <p:slideViewPr>
    <p:cSldViewPr>
      <p:cViewPr varScale="1">
        <p:scale>
          <a:sx n="115" d="100"/>
          <a:sy n="115" d="100"/>
        </p:scale>
        <p:origin x="1740" y="126"/>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varScale="1">
        <p:scale>
          <a:sx n="60" d="100"/>
          <a:sy n="60" d="100"/>
        </p:scale>
        <p:origin x="-166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117" Type="http://schemas.openxmlformats.org/officeDocument/2006/relationships/slideMaster" Target="slideMasters/slideMaster13.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customXml" Target="../customXml/item63.xml"/><Relationship Id="rId68" Type="http://schemas.openxmlformats.org/officeDocument/2006/relationships/customXml" Target="../customXml/item68.xml"/><Relationship Id="rId84" Type="http://schemas.openxmlformats.org/officeDocument/2006/relationships/customXml" Target="../customXml/item84.xml"/><Relationship Id="rId89" Type="http://schemas.openxmlformats.org/officeDocument/2006/relationships/customXml" Target="../customXml/item89.xml"/><Relationship Id="rId112" Type="http://schemas.openxmlformats.org/officeDocument/2006/relationships/slideMaster" Target="slideMasters/slideMaster8.xml"/><Relationship Id="rId133" Type="http://schemas.openxmlformats.org/officeDocument/2006/relationships/slide" Target="slides/slide14.xml"/><Relationship Id="rId138" Type="http://schemas.openxmlformats.org/officeDocument/2006/relationships/presProps" Target="presProps.xml"/><Relationship Id="rId16" Type="http://schemas.openxmlformats.org/officeDocument/2006/relationships/customXml" Target="../customXml/item16.xml"/><Relationship Id="rId107" Type="http://schemas.openxmlformats.org/officeDocument/2006/relationships/slideMaster" Target="slideMasters/slideMaster3.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customXml" Target="../customXml/item53.xml"/><Relationship Id="rId58" Type="http://schemas.openxmlformats.org/officeDocument/2006/relationships/customXml" Target="../customXml/item58.xml"/><Relationship Id="rId74" Type="http://schemas.openxmlformats.org/officeDocument/2006/relationships/customXml" Target="../customXml/item74.xml"/><Relationship Id="rId79" Type="http://schemas.openxmlformats.org/officeDocument/2006/relationships/customXml" Target="../customXml/item79.xml"/><Relationship Id="rId102" Type="http://schemas.openxmlformats.org/officeDocument/2006/relationships/customXml" Target="../customXml/item102.xml"/><Relationship Id="rId123" Type="http://schemas.openxmlformats.org/officeDocument/2006/relationships/slide" Target="slides/slide4.xml"/><Relationship Id="rId128" Type="http://schemas.openxmlformats.org/officeDocument/2006/relationships/slide" Target="slides/slide9.xml"/><Relationship Id="rId5" Type="http://schemas.openxmlformats.org/officeDocument/2006/relationships/customXml" Target="../customXml/item5.xml"/><Relationship Id="rId90" Type="http://schemas.openxmlformats.org/officeDocument/2006/relationships/customXml" Target="../customXml/item90.xml"/><Relationship Id="rId95" Type="http://schemas.openxmlformats.org/officeDocument/2006/relationships/customXml" Target="../customXml/item95.xml"/><Relationship Id="rId22" Type="http://schemas.openxmlformats.org/officeDocument/2006/relationships/customXml" Target="../customXml/item22.xml"/><Relationship Id="rId27" Type="http://schemas.openxmlformats.org/officeDocument/2006/relationships/customXml" Target="../customXml/item27.xml"/><Relationship Id="rId43" Type="http://schemas.openxmlformats.org/officeDocument/2006/relationships/customXml" Target="../customXml/item43.xml"/><Relationship Id="rId48" Type="http://schemas.openxmlformats.org/officeDocument/2006/relationships/customXml" Target="../customXml/item48.xml"/><Relationship Id="rId64" Type="http://schemas.openxmlformats.org/officeDocument/2006/relationships/customXml" Target="../customXml/item64.xml"/><Relationship Id="rId69" Type="http://schemas.openxmlformats.org/officeDocument/2006/relationships/customXml" Target="../customXml/item69.xml"/><Relationship Id="rId113" Type="http://schemas.openxmlformats.org/officeDocument/2006/relationships/slideMaster" Target="slideMasters/slideMaster9.xml"/><Relationship Id="rId118" Type="http://schemas.openxmlformats.org/officeDocument/2006/relationships/slideMaster" Target="slideMasters/slideMaster14.xml"/><Relationship Id="rId134" Type="http://schemas.openxmlformats.org/officeDocument/2006/relationships/slide" Target="slides/slide15.xml"/><Relationship Id="rId139" Type="http://schemas.openxmlformats.org/officeDocument/2006/relationships/viewProps" Target="viewProps.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customXml" Target="../customXml/item72.xml"/><Relationship Id="rId80" Type="http://schemas.openxmlformats.org/officeDocument/2006/relationships/customXml" Target="../customXml/item80.xml"/><Relationship Id="rId85" Type="http://schemas.openxmlformats.org/officeDocument/2006/relationships/customXml" Target="../customXml/item85.xml"/><Relationship Id="rId93" Type="http://schemas.openxmlformats.org/officeDocument/2006/relationships/customXml" Target="../customXml/item93.xml"/><Relationship Id="rId98" Type="http://schemas.openxmlformats.org/officeDocument/2006/relationships/customXml" Target="../customXml/item98.xml"/><Relationship Id="rId121"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customXml" Target="../customXml/item59.xml"/><Relationship Id="rId67" Type="http://schemas.openxmlformats.org/officeDocument/2006/relationships/customXml" Target="../customXml/item67.xml"/><Relationship Id="rId103" Type="http://schemas.openxmlformats.org/officeDocument/2006/relationships/customXml" Target="../customXml/item103.xml"/><Relationship Id="rId108" Type="http://schemas.openxmlformats.org/officeDocument/2006/relationships/slideMaster" Target="slideMasters/slideMaster4.xml"/><Relationship Id="rId116" Type="http://schemas.openxmlformats.org/officeDocument/2006/relationships/slideMaster" Target="slideMasters/slideMaster12.xml"/><Relationship Id="rId124" Type="http://schemas.openxmlformats.org/officeDocument/2006/relationships/slide" Target="slides/slide5.xml"/><Relationship Id="rId129" Type="http://schemas.openxmlformats.org/officeDocument/2006/relationships/slide" Target="slides/slide10.xml"/><Relationship Id="rId137" Type="http://schemas.openxmlformats.org/officeDocument/2006/relationships/handoutMaster" Target="handoutMasters/handoutMaster1.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customXml" Target="../customXml/item54.xml"/><Relationship Id="rId62" Type="http://schemas.openxmlformats.org/officeDocument/2006/relationships/customXml" Target="../customXml/item62.xml"/><Relationship Id="rId70" Type="http://schemas.openxmlformats.org/officeDocument/2006/relationships/customXml" Target="../customXml/item70.xml"/><Relationship Id="rId75" Type="http://schemas.openxmlformats.org/officeDocument/2006/relationships/customXml" Target="../customXml/item75.xml"/><Relationship Id="rId83" Type="http://schemas.openxmlformats.org/officeDocument/2006/relationships/customXml" Target="../customXml/item83.xml"/><Relationship Id="rId88" Type="http://schemas.openxmlformats.org/officeDocument/2006/relationships/customXml" Target="../customXml/item88.xml"/><Relationship Id="rId91" Type="http://schemas.openxmlformats.org/officeDocument/2006/relationships/customXml" Target="../customXml/item91.xml"/><Relationship Id="rId96" Type="http://schemas.openxmlformats.org/officeDocument/2006/relationships/customXml" Target="../customXml/item96.xml"/><Relationship Id="rId111" Type="http://schemas.openxmlformats.org/officeDocument/2006/relationships/slideMaster" Target="slideMasters/slideMaster7.xml"/><Relationship Id="rId132" Type="http://schemas.openxmlformats.org/officeDocument/2006/relationships/slide" Target="slides/slide13.xml"/><Relationship Id="rId14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customXml" Target="../customXml/item57.xml"/><Relationship Id="rId106" Type="http://schemas.openxmlformats.org/officeDocument/2006/relationships/slideMaster" Target="slideMasters/slideMaster2.xml"/><Relationship Id="rId114" Type="http://schemas.openxmlformats.org/officeDocument/2006/relationships/slideMaster" Target="slideMasters/slideMaster10.xml"/><Relationship Id="rId119" Type="http://schemas.openxmlformats.org/officeDocument/2006/relationships/slideMaster" Target="slideMasters/slideMaster15.xml"/><Relationship Id="rId127" Type="http://schemas.openxmlformats.org/officeDocument/2006/relationships/slide" Target="slides/slide8.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customXml" Target="../customXml/item60.xml"/><Relationship Id="rId65" Type="http://schemas.openxmlformats.org/officeDocument/2006/relationships/customXml" Target="../customXml/item65.xml"/><Relationship Id="rId73" Type="http://schemas.openxmlformats.org/officeDocument/2006/relationships/customXml" Target="../customXml/item73.xml"/><Relationship Id="rId78" Type="http://schemas.openxmlformats.org/officeDocument/2006/relationships/customXml" Target="../customXml/item78.xml"/><Relationship Id="rId81" Type="http://schemas.openxmlformats.org/officeDocument/2006/relationships/customXml" Target="../customXml/item81.xml"/><Relationship Id="rId86" Type="http://schemas.openxmlformats.org/officeDocument/2006/relationships/customXml" Target="../customXml/item86.xml"/><Relationship Id="rId94" Type="http://schemas.openxmlformats.org/officeDocument/2006/relationships/customXml" Target="../customXml/item94.xml"/><Relationship Id="rId99" Type="http://schemas.openxmlformats.org/officeDocument/2006/relationships/customXml" Target="../customXml/item99.xml"/><Relationship Id="rId101" Type="http://schemas.openxmlformats.org/officeDocument/2006/relationships/customXml" Target="../customXml/item101.xml"/><Relationship Id="rId122" Type="http://schemas.openxmlformats.org/officeDocument/2006/relationships/slide" Target="slides/slide3.xml"/><Relationship Id="rId130" Type="http://schemas.openxmlformats.org/officeDocument/2006/relationships/slide" Target="slides/slide11.xml"/><Relationship Id="rId135" Type="http://schemas.openxmlformats.org/officeDocument/2006/relationships/slide" Target="slides/slide16.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109" Type="http://schemas.openxmlformats.org/officeDocument/2006/relationships/slideMaster" Target="slideMasters/slideMaster5.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customXml" Target="../customXml/item97.xml"/><Relationship Id="rId104" Type="http://schemas.openxmlformats.org/officeDocument/2006/relationships/customXml" Target="../customXml/item104.xml"/><Relationship Id="rId120" Type="http://schemas.openxmlformats.org/officeDocument/2006/relationships/slide" Target="slides/slide1.xml"/><Relationship Id="rId125" Type="http://schemas.openxmlformats.org/officeDocument/2006/relationships/slide" Target="slides/slide6.xml"/><Relationship Id="rId141" Type="http://schemas.openxmlformats.org/officeDocument/2006/relationships/tableStyles" Target="tableStyles.xml"/><Relationship Id="rId7" Type="http://schemas.openxmlformats.org/officeDocument/2006/relationships/customXml" Target="../customXml/item7.xml"/><Relationship Id="rId71" Type="http://schemas.openxmlformats.org/officeDocument/2006/relationships/customXml" Target="../customXml/item71.xml"/><Relationship Id="rId92" Type="http://schemas.openxmlformats.org/officeDocument/2006/relationships/customXml" Target="../customXml/item92.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customXml" Target="../customXml/item87.xml"/><Relationship Id="rId110" Type="http://schemas.openxmlformats.org/officeDocument/2006/relationships/slideMaster" Target="slideMasters/slideMaster6.xml"/><Relationship Id="rId115" Type="http://schemas.openxmlformats.org/officeDocument/2006/relationships/slideMaster" Target="slideMasters/slideMaster11.xml"/><Relationship Id="rId131" Type="http://schemas.openxmlformats.org/officeDocument/2006/relationships/slide" Target="slides/slide12.xml"/><Relationship Id="rId136" Type="http://schemas.openxmlformats.org/officeDocument/2006/relationships/notesMaster" Target="notesMasters/notesMaster1.xml"/><Relationship Id="rId61" Type="http://schemas.openxmlformats.org/officeDocument/2006/relationships/customXml" Target="../customXml/item61.xml"/><Relationship Id="rId82" Type="http://schemas.openxmlformats.org/officeDocument/2006/relationships/customXml" Target="../customXml/item82.xml"/><Relationship Id="rId19" Type="http://schemas.openxmlformats.org/officeDocument/2006/relationships/customXml" Target="../customXml/item19.xml"/><Relationship Id="rId14" Type="http://schemas.openxmlformats.org/officeDocument/2006/relationships/customXml" Target="../customXml/item14.xml"/><Relationship Id="rId30" Type="http://schemas.openxmlformats.org/officeDocument/2006/relationships/customXml" Target="../customXml/item30.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customXml" Target="../customXml/item77.xml"/><Relationship Id="rId100" Type="http://schemas.openxmlformats.org/officeDocument/2006/relationships/customXml" Target="../customXml/item100.xml"/><Relationship Id="rId105" Type="http://schemas.openxmlformats.org/officeDocument/2006/relationships/slideMaster" Target="slideMasters/slideMaster1.xml"/><Relationship Id="rId126"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AB0CE32-5E1F-4D84-A947-9D4EFED84F73}" type="datetimeFigureOut">
              <a:rPr lang="en-US" smtClean="0"/>
              <a:pPr/>
              <a:t>2/16/2017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493FFF6-3115-40D0-8682-D2CEA365B3CD}" type="slidenum">
              <a:rPr lang="en-US" smtClean="0"/>
              <a:pPr/>
              <a:t>‹#›</a:t>
            </a:fld>
            <a:endParaRPr lang="en-US" dirty="0"/>
          </a:p>
        </p:txBody>
      </p:sp>
    </p:spTree>
    <p:extLst>
      <p:ext uri="{BB962C8B-B14F-4D97-AF65-F5344CB8AC3E}">
        <p14:creationId xmlns:p14="http://schemas.microsoft.com/office/powerpoint/2010/main" val="2094045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36D86F7-0EED-4452-B9AF-D20085515802}" type="datetimeFigureOut">
              <a:rPr lang="en-US" smtClean="0"/>
              <a:pPr/>
              <a:t>2/16/2017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FB3C78F-9D0B-4138-8AE4-8004DB26C078}" type="slidenum">
              <a:rPr lang="en-US" smtClean="0"/>
              <a:pPr/>
              <a:t>‹#›</a:t>
            </a:fld>
            <a:endParaRPr lang="en-US" dirty="0"/>
          </a:p>
        </p:txBody>
      </p:sp>
    </p:spTree>
    <p:extLst>
      <p:ext uri="{BB962C8B-B14F-4D97-AF65-F5344CB8AC3E}">
        <p14:creationId xmlns:p14="http://schemas.microsoft.com/office/powerpoint/2010/main" val="2645166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6162FEE1-51A0-4032-9C48-2F437B6EDB2C}" type="datetimeFigureOut">
              <a:rPr lang="en-US" smtClean="0"/>
              <a:pPr/>
              <a:t>2/16/2017</a:t>
            </a:fld>
            <a:endParaRPr lang="en-US" dirty="0"/>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n-US" dirty="0"/>
          </a:p>
        </p:txBody>
      </p:sp>
      <p:sp>
        <p:nvSpPr>
          <p:cNvPr id="6" name="Slide Number Placeholder 5"/>
          <p:cNvSpPr>
            <a:spLocks noGrp="1"/>
          </p:cNvSpPr>
          <p:nvPr>
            <p:ph type="sldNum" sz="quarter" idx="12"/>
          </p:nvPr>
        </p:nvSpPr>
        <p:spPr>
          <a:xfrm>
            <a:off x="7550624" y="18288"/>
            <a:ext cx="1066800" cy="329184"/>
          </a:xfrm>
          <a:prstGeom prst="rect">
            <a:avLst/>
          </a:prstGeom>
        </p:spPr>
        <p:txBody>
          <a:bodyPr/>
          <a:lstStyle/>
          <a:p>
            <a:fld id="{77F97DCD-AE15-47E4-B968-19BDF56F7595}"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6162FEE1-51A0-4032-9C48-2F437B6EDB2C}" type="datetimeFigureOut">
              <a:rPr lang="en-US" smtClean="0"/>
              <a:pPr/>
              <a:t>2/16/2017</a:t>
            </a:fld>
            <a:endParaRPr lang="en-US" dirty="0"/>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77F97DCD-AE15-47E4-B968-19BDF56F75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6162FEE1-51A0-4032-9C48-2F437B6EDB2C}" type="datetimeFigureOut">
              <a:rPr lang="en-US" smtClean="0"/>
              <a:pPr/>
              <a:t>2/16/2017</a:t>
            </a:fld>
            <a:endParaRPr lang="en-US" dirty="0"/>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77F97DCD-AE15-47E4-B968-19BDF56F759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755043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3200" b="1"/>
            </a:lvl1pPr>
            <a:lvl2pPr>
              <a:defRPr sz="3000" b="1"/>
            </a:lvl2pPr>
            <a:lvl3pPr>
              <a:defRPr sz="2800" b="1"/>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7696200" y="6324600"/>
            <a:ext cx="1066800" cy="329184"/>
          </a:xfrm>
          <a:prstGeom prst="rect">
            <a:avLst/>
          </a:prstGeom>
        </p:spPr>
        <p:txBody>
          <a:bodyPr/>
          <a:lstStyle/>
          <a:p>
            <a:r>
              <a:rPr lang="en-US" dirty="0" smtClean="0"/>
              <a:t>Page </a:t>
            </a:r>
            <a:fld id="{77F97DCD-AE15-47E4-B968-19BDF56F759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6162FEE1-51A0-4032-9C48-2F437B6EDB2C}" type="datetimeFigureOut">
              <a:rPr lang="en-US" smtClean="0"/>
              <a:pPr/>
              <a:t>2/16/2017</a:t>
            </a:fld>
            <a:endParaRPr lang="en-US" dirty="0"/>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77F97DCD-AE15-47E4-B968-19BDF56F7595}"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6162FEE1-51A0-4032-9C48-2F437B6EDB2C}" type="datetimeFigureOut">
              <a:rPr lang="en-US" smtClean="0"/>
              <a:pPr/>
              <a:t>2/16/2017</a:t>
            </a:fld>
            <a:endParaRPr lang="en-US" dirty="0"/>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n-US"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77F97DCD-AE15-47E4-B968-19BDF56F75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457200" y="18288"/>
            <a:ext cx="2895600" cy="329184"/>
          </a:xfrm>
          <a:prstGeom prst="rect">
            <a:avLst/>
          </a:prstGeom>
        </p:spPr>
        <p:txBody>
          <a:bodyPr/>
          <a:lstStyle/>
          <a:p>
            <a:fld id="{6162FEE1-51A0-4032-9C48-2F437B6EDB2C}" type="datetimeFigureOut">
              <a:rPr lang="en-US" smtClean="0"/>
              <a:pPr/>
              <a:t>2/16/2017</a:t>
            </a:fld>
            <a:endParaRPr lang="en-US" dirty="0"/>
          </a:p>
        </p:txBody>
      </p:sp>
      <p:sp>
        <p:nvSpPr>
          <p:cNvPr id="8" name="Footer Placeholder 7"/>
          <p:cNvSpPr>
            <a:spLocks noGrp="1"/>
          </p:cNvSpPr>
          <p:nvPr>
            <p:ph type="ftr" sz="quarter" idx="11"/>
          </p:nvPr>
        </p:nvSpPr>
        <p:spPr>
          <a:xfrm>
            <a:off x="3429000" y="18288"/>
            <a:ext cx="4114800" cy="329184"/>
          </a:xfrm>
          <a:prstGeom prst="rect">
            <a:avLst/>
          </a:prstGeom>
        </p:spPr>
        <p:txBody>
          <a:bodyPr/>
          <a:lstStyle/>
          <a:p>
            <a:endParaRPr lang="en-US" dirty="0"/>
          </a:p>
        </p:txBody>
      </p:sp>
      <p:sp>
        <p:nvSpPr>
          <p:cNvPr id="9" name="Slide Number Placeholder 8"/>
          <p:cNvSpPr>
            <a:spLocks noGrp="1"/>
          </p:cNvSpPr>
          <p:nvPr>
            <p:ph type="sldNum" sz="quarter" idx="12"/>
          </p:nvPr>
        </p:nvSpPr>
        <p:spPr>
          <a:xfrm>
            <a:off x="7620000" y="18288"/>
            <a:ext cx="1066800" cy="329184"/>
          </a:xfrm>
          <a:prstGeom prst="rect">
            <a:avLst/>
          </a:prstGeom>
        </p:spPr>
        <p:txBody>
          <a:bodyPr/>
          <a:lstStyle/>
          <a:p>
            <a:fld id="{77F97DCD-AE15-47E4-B968-19BDF56F7595}"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18288"/>
            <a:ext cx="2895600" cy="329184"/>
          </a:xfrm>
          <a:prstGeom prst="rect">
            <a:avLst/>
          </a:prstGeom>
        </p:spPr>
        <p:txBody>
          <a:bodyPr/>
          <a:lstStyle/>
          <a:p>
            <a:fld id="{6162FEE1-51A0-4032-9C48-2F437B6EDB2C}" type="datetimeFigureOut">
              <a:rPr lang="en-US" smtClean="0"/>
              <a:pPr/>
              <a:t>2/16/2017</a:t>
            </a:fld>
            <a:endParaRPr lang="en-US" dirty="0"/>
          </a:p>
        </p:txBody>
      </p:sp>
      <p:sp>
        <p:nvSpPr>
          <p:cNvPr id="4" name="Footer Placeholder 3"/>
          <p:cNvSpPr>
            <a:spLocks noGrp="1"/>
          </p:cNvSpPr>
          <p:nvPr>
            <p:ph type="ftr" sz="quarter" idx="11"/>
          </p:nvPr>
        </p:nvSpPr>
        <p:spPr>
          <a:xfrm>
            <a:off x="3429000" y="18288"/>
            <a:ext cx="4114800" cy="329184"/>
          </a:xfrm>
          <a:prstGeom prst="rect">
            <a:avLst/>
          </a:prstGeom>
        </p:spPr>
        <p:txBody>
          <a:bodyPr/>
          <a:lstStyle/>
          <a:p>
            <a:endParaRPr lang="en-US" dirty="0"/>
          </a:p>
        </p:txBody>
      </p:sp>
      <p:sp>
        <p:nvSpPr>
          <p:cNvPr id="5" name="Slide Number Placeholder 4"/>
          <p:cNvSpPr>
            <a:spLocks noGrp="1"/>
          </p:cNvSpPr>
          <p:nvPr>
            <p:ph type="sldNum" sz="quarter" idx="12"/>
          </p:nvPr>
        </p:nvSpPr>
        <p:spPr>
          <a:xfrm>
            <a:off x="7620000" y="18288"/>
            <a:ext cx="1066800" cy="329184"/>
          </a:xfrm>
          <a:prstGeom prst="rect">
            <a:avLst/>
          </a:prstGeom>
        </p:spPr>
        <p:txBody>
          <a:bodyPr/>
          <a:lstStyle/>
          <a:p>
            <a:fld id="{77F97DCD-AE15-47E4-B968-19BDF56F75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p>
            <a:fld id="{6162FEE1-51A0-4032-9C48-2F437B6EDB2C}" type="datetimeFigureOut">
              <a:rPr lang="en-US" smtClean="0"/>
              <a:pPr/>
              <a:t>2/16/2017</a:t>
            </a:fld>
            <a:endParaRPr lang="en-US" dirty="0"/>
          </a:p>
        </p:txBody>
      </p:sp>
      <p:sp>
        <p:nvSpPr>
          <p:cNvPr id="3" name="Footer Placeholder 2"/>
          <p:cNvSpPr>
            <a:spLocks noGrp="1"/>
          </p:cNvSpPr>
          <p:nvPr>
            <p:ph type="ftr" sz="quarter" idx="11"/>
          </p:nvPr>
        </p:nvSpPr>
        <p:spPr>
          <a:xfrm>
            <a:off x="3429000" y="18288"/>
            <a:ext cx="4114800" cy="329184"/>
          </a:xfrm>
          <a:prstGeom prst="rect">
            <a:avLst/>
          </a:prstGeom>
        </p:spPr>
        <p:txBody>
          <a:bodyPr/>
          <a:lstStyle/>
          <a:p>
            <a:endParaRPr lang="en-US" dirty="0"/>
          </a:p>
        </p:txBody>
      </p:sp>
      <p:sp>
        <p:nvSpPr>
          <p:cNvPr id="4" name="Slide Number Placeholder 3"/>
          <p:cNvSpPr>
            <a:spLocks noGrp="1"/>
          </p:cNvSpPr>
          <p:nvPr>
            <p:ph type="sldNum" sz="quarter" idx="12"/>
          </p:nvPr>
        </p:nvSpPr>
        <p:spPr>
          <a:xfrm>
            <a:off x="7620000" y="18288"/>
            <a:ext cx="1066800" cy="329184"/>
          </a:xfrm>
          <a:prstGeom prst="rect">
            <a:avLst/>
          </a:prstGeom>
        </p:spPr>
        <p:txBody>
          <a:bodyPr/>
          <a:lstStyle/>
          <a:p>
            <a:fld id="{77F97DCD-AE15-47E4-B968-19BDF56F75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6162FEE1-51A0-4032-9C48-2F437B6EDB2C}" type="datetimeFigureOut">
              <a:rPr lang="en-US" smtClean="0"/>
              <a:pPr/>
              <a:t>2/16/2017</a:t>
            </a:fld>
            <a:endParaRPr lang="en-US" dirty="0"/>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n-US"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77F97DCD-AE15-47E4-B968-19BDF56F7595}"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6162FEE1-51A0-4032-9C48-2F437B6EDB2C}" type="datetimeFigureOut">
              <a:rPr lang="en-US" smtClean="0"/>
              <a:pPr/>
              <a:t>2/16/2017</a:t>
            </a:fld>
            <a:endParaRPr lang="en-US" dirty="0"/>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n-US"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77F97DCD-AE15-47E4-B968-19BDF56F75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15.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524000" y="449386"/>
            <a:ext cx="6172200" cy="92221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8229600" cy="5029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p:cNvSpPr txBox="1">
            <a:spLocks/>
          </p:cNvSpPr>
          <p:nvPr userDrawn="1"/>
        </p:nvSpPr>
        <p:spPr>
          <a:xfrm>
            <a:off x="7696200" y="6324600"/>
            <a:ext cx="1066800" cy="32918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Page </a:t>
            </a:r>
            <a:fld id="{77F97DCD-AE15-47E4-B968-19BDF56F7595}"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pic>
        <p:nvPicPr>
          <p:cNvPr id="12" name="Picture 11" descr="Washington-Seal-2.png"/>
          <p:cNvPicPr>
            <a:picLocks noChangeAspect="1"/>
          </p:cNvPicPr>
          <p:nvPr userDrawn="1"/>
        </p:nvPicPr>
        <p:blipFill>
          <a:blip r:embed="rId14" cstate="print"/>
          <a:stretch>
            <a:fillRect/>
          </a:stretch>
        </p:blipFill>
        <p:spPr>
          <a:xfrm>
            <a:off x="7772400" y="152400"/>
            <a:ext cx="1224643" cy="1219200"/>
          </a:xfrm>
          <a:prstGeom prst="rect">
            <a:avLst/>
          </a:prstGeom>
        </p:spPr>
      </p:pic>
      <p:sp>
        <p:nvSpPr>
          <p:cNvPr id="4" name="AutoShape 2" descr="data:image/jpeg;base64,/9j/4AAQSkZJRgABAQAAAQABAAD/2wCEAAkGBhMSERUUExQVFRUTFxcYFxcYGBcUGxcWFhUYFxwaGBsZGyYfGh4vHRgVHy8gJScsLCwsFx49ODAqNSYtLSkBCQoKDgwOGA8PGDUlHCQpNS8sLS0pLiosKiwpLCkvLCosLDItNSwqLDQvKjUsLywvKjIuLCwyLDQuKTUqNCo1LP/AABEIAFoAYgMBIgACEQEDEQH/xAAaAAACAwEBAAAAAAAAAAAAAAAAAwECBQQH/8QANRAAAQMCBAMFBwMFAQAAAAAAAQACESExA0FRYQQScSKBkaHBBRMyUrHR8EJy8SNDYnPCFP/EABoBAAIDAQEAAAAAAAAAAAAAAAECAAMEBgX/xAAlEQACAQMEAQQDAAAAAAAAAAAAAQIDESESMVHwQQQiI8EUcbH/2gAMAwEAAhEDEQA/APSEIQuIPdBQ5wF1Dn5C/wBBqfyqSXgG9TEOOYOQj4dErdhlG4x2LtH7qW2FVU4l+1aZhto6yqck3zrAk3BaaZSINVZ2GAJdFolzov08Ut2x7IsXEECSJnJsU1Q3EOxtq01tdLYQ6xa68w6vavkpxGXm8Z2paotWql/KJbwxzcQWsdDT+VZIxHWESLncmwG8zZWZibyNdOuo3TXF0jUIQmEBCEKEBVe6BvYdVZUFXHaneb+g8UAoo/BJEA1N5zPdUbQqvfyMLqkC9amtgdJJqnO01+n5TvWTi4594SHZkBp+EtHZg5RQqqpJQyXU4ueC59qGBAa2a5uPXRcuLxBcZMuOrop0bYJj8IES20wRnhuOR1b+dU/+Z3y/T6rFUlUeDbCMFkgYuoB8iOhC68L2m4fqn9wr4tXM7hXjLwIP0KvhcM6RSptNm7n7JYOongMlBrJocNxHOXN5YLbgGmlD+kp2DhVpYefXe4jLJZmK6OyCWib/AKnn5jFhstHhHksaTc0d1BifTwW2nLU7PdGSpGyutmObQxll9vzLorquI2RS4qOo/PNS10idVeZnyShCEQAqYNhvXxMq6WzEADZIEgRJGgQGWxTHx+QOdpQbnLzPksdmEHPDSYyne58yVo8dMN/2Hxgx5rIa6Ki4WH1Evck9jd6ePtbW52MHISTJ92eV1qg0gyaj86dh9oBooCQIgjR1hVceMxznlo/uAO6loPqocZweY5vaO5rYHqjGTjfT3uCOClbV3uTQdx5kAMcXGpbYgbq2PxwY1riD2ssxSarnY73eMed3xNEOOcR9lXjP6p7EENYSSdzlv2fNXucrPOeChU43WMcivbHxjon+zsWeZvzdpvfcdxXHxeJzNwz/AIweoMK3s6edn7j4ctfRZoy+bHn7NDh8Vn4+jZY6QCq4WY0J+/qownCBUfhVm3PX/lq38MwclkIQiKCQKCKChBJMUaY+hT0nEETvUZ1ArlpBpoUsh4kYmEHtc35gCNibHxHmsTFvOtT1sfMFbeG6IoZEmpkuGc6ZFZ+Lw7ucw0RJIefhANZOWqzV46kjVQlpbTHcJxZkAt1NLgak5ZUXcWttDelLrHxMYAQ2eWZ3xHfM7QbJAxnSTJrf+EqrqGHkZ0NTusG87ldQgO2jm/hJfxLGg9kUgOgCk6xksnE4t7hBc4jSVOBjEHe1bEfK7bf8E/JTeEBenaWWO4/Ga6A0QRlAgznRdPs/CADn6dlvdfxK5XYUiWNJANW1lh0pUtWhgDlY0GARUzTtGSB6+CNNNzcmSo0oaUWOHa5AhuRANvh6puFmdSfCw8gktZFc7A0Mk5gjK97Loa2BGi0xMsiUIQnKwUPbPodCpQoE5yDMiRYEDXSYo3Od1DxzNLT+q4GoN2jqLJz2T19NDslclYtcRsTNDnamY5lW0WJnIfZZiha6KVlp6UP1C48bhi01lvWoPRwp4rWOJncgCYpB0npN9N1Z2JcTYTUA0rpGhVMqMH3v9L41prfvf0YjcPcdB2iegC7ML2W43AH7iSfBsALvwonswNYbHqhzri5BzItqBQXpVCNCKy8hlXk9sCeG4YMJdzSXXdEAZ0GZ8gmgzYjdugvM65zYqQ40dMC4JBzyia92iszDoAaAZa51+yuivCKJSvlk4Tc4gZUi9zG/0TEIViVipu4IQhEAIQhQgKHNBvVShQhQ4ZyPca+d0v3OUXAFDkOoT0JWrjKTFDDiKWtUfZT7s7C+Umt7/ZMQjYmoq1gFc9TUqyEIgBCEKABCEKEP/9k="/>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 id="2147484033" r:id="rId12"/>
  </p:sldLayoutIdLst>
  <p:timing>
    <p:tnLst>
      <p:par>
        <p:cTn id="1" dur="indefinite" restart="never" nodeType="tmRoot"/>
      </p:par>
    </p:tnLst>
  </p:timing>
  <p:txStyles>
    <p:titleStyle>
      <a:lvl1pPr algn="l" defTabSz="914400" rtl="0" eaLnBrk="1" latinLnBrk="0" hangingPunct="1">
        <a:spcBef>
          <a:spcPct val="0"/>
        </a:spcBef>
        <a:buNone/>
        <a:defRPr sz="4000" b="1"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3200" b="1"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3000" b="1"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2800" b="1"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CXNNrthcm Hdr"/>
          <p:cNvPicPr>
            <a:picLocks noChangeAspect="1" noChangeArrowheads="1"/>
          </p:cNvPicPr>
          <p:nvPr/>
        </p:nvPicPr>
        <p:blipFill>
          <a:blip r:embed="rId2">
            <a:extLst>
              <a:ext uri="{28A0092B-C50C-407E-A947-70E740481C1C}">
                <a14:useLocalDpi xmlns:a14="http://schemas.microsoft.com/office/drawing/2010/main" val="0"/>
              </a:ext>
            </a:extLst>
          </a:blip>
          <a:srcRect t="9668"/>
          <a:stretch>
            <a:fillRect/>
          </a:stretch>
        </p:blipFill>
        <p:spPr bwMode="auto">
          <a:xfrm>
            <a:off x="0" y="50800"/>
            <a:ext cx="91567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69900" y="1473200"/>
            <a:ext cx="80137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3492" name="Rectangle 4"/>
          <p:cNvSpPr>
            <a:spLocks noGrp="1" noChangeArrowheads="1"/>
          </p:cNvSpPr>
          <p:nvPr>
            <p:ph type="sldNum" sz="quarter" idx="4"/>
          </p:nvPr>
        </p:nvSpPr>
        <p:spPr bwMode="auto">
          <a:xfrm>
            <a:off x="7239000" y="6400800"/>
            <a:ext cx="1905000" cy="4572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a:latin typeface="Arial" pitchFamily="34" charset="0"/>
                <a:cs typeface="+mn-cs"/>
              </a:defRPr>
            </a:lvl1pPr>
          </a:lstStyle>
          <a:p>
            <a:pPr>
              <a:defRPr/>
            </a:pPr>
            <a:fld id="{A5F9AC3E-73F3-40C8-8C56-1CA34B3BBD29}" type="slidenum">
              <a:rPr lang="en-US">
                <a:solidFill>
                  <a:srgbClr val="000000"/>
                </a:solidFill>
              </a:rPr>
              <a:pPr>
                <a:defRPr/>
              </a:pPr>
              <a:t>‹#›</a:t>
            </a:fld>
            <a:endParaRPr lang="en-US" dirty="0">
              <a:solidFill>
                <a:srgbClr val="000000"/>
              </a:solidFill>
            </a:endParaRPr>
          </a:p>
        </p:txBody>
      </p:sp>
      <p:sp>
        <p:nvSpPr>
          <p:cNvPr id="1029" name="Rectangle 5"/>
          <p:cNvSpPr>
            <a:spLocks noGrp="1" noChangeArrowheads="1"/>
          </p:cNvSpPr>
          <p:nvPr>
            <p:ph type="title"/>
          </p:nvPr>
        </p:nvSpPr>
        <p:spPr bwMode="auto">
          <a:xfrm>
            <a:off x="2184400" y="368300"/>
            <a:ext cx="67818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Box 5"/>
          <p:cNvSpPr txBox="1">
            <a:spLocks noChangeArrowheads="1"/>
          </p:cNvSpPr>
          <p:nvPr/>
        </p:nvSpPr>
        <p:spPr bwMode="auto">
          <a:xfrm>
            <a:off x="7327900" y="64500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altLang="en-US" dirty="0" smtClean="0">
                <a:solidFill>
                  <a:srgbClr val="FF0000"/>
                </a:solidFill>
                <a:cs typeface="Arial" charset="0"/>
              </a:rPr>
              <a:t>DRAFT</a:t>
            </a:r>
          </a:p>
        </p:txBody>
      </p:sp>
    </p:spTree>
    <p:extLst>
      <p:ext uri="{BB962C8B-B14F-4D97-AF65-F5344CB8AC3E}">
        <p14:creationId xmlns:p14="http://schemas.microsoft.com/office/powerpoint/2010/main" val="4013945427"/>
      </p:ext>
    </p:extLst>
  </p:cSld>
  <p:clrMap bg1="lt1" tx1="dk1" bg2="lt2" tx2="dk2" accent1="accent1" accent2="accent2" accent3="accent3" accent4="accent4" accent5="accent5" accent6="accent6" hlink="hlink" folHlink="folHlink"/>
  <p:hf hdr="0" ftr="0" dt="0"/>
  <p:txStyles>
    <p:titleStyle>
      <a:lvl1pPr algn="r" rtl="0" eaLnBrk="0" fontAlgn="base" hangingPunct="0">
        <a:spcBef>
          <a:spcPct val="0"/>
        </a:spcBef>
        <a:spcAft>
          <a:spcPct val="0"/>
        </a:spcAft>
        <a:defRPr sz="3200" b="1" i="1">
          <a:solidFill>
            <a:schemeClr val="tx1"/>
          </a:solidFill>
          <a:latin typeface="+mj-lt"/>
          <a:ea typeface="+mj-ea"/>
          <a:cs typeface="+mj-cs"/>
        </a:defRPr>
      </a:lvl1pPr>
      <a:lvl2pPr algn="r" rtl="0" eaLnBrk="0" fontAlgn="base" hangingPunct="0">
        <a:spcBef>
          <a:spcPct val="0"/>
        </a:spcBef>
        <a:spcAft>
          <a:spcPct val="0"/>
        </a:spcAft>
        <a:defRPr sz="3200" b="1" i="1">
          <a:solidFill>
            <a:schemeClr val="tx1"/>
          </a:solidFill>
          <a:latin typeface="Times New Roman" pitchFamily="18" charset="0"/>
        </a:defRPr>
      </a:lvl2pPr>
      <a:lvl3pPr algn="r" rtl="0" eaLnBrk="0" fontAlgn="base" hangingPunct="0">
        <a:spcBef>
          <a:spcPct val="0"/>
        </a:spcBef>
        <a:spcAft>
          <a:spcPct val="0"/>
        </a:spcAft>
        <a:defRPr sz="3200" b="1" i="1">
          <a:solidFill>
            <a:schemeClr val="tx1"/>
          </a:solidFill>
          <a:latin typeface="Times New Roman" pitchFamily="18" charset="0"/>
        </a:defRPr>
      </a:lvl3pPr>
      <a:lvl4pPr algn="r" rtl="0" eaLnBrk="0" fontAlgn="base" hangingPunct="0">
        <a:spcBef>
          <a:spcPct val="0"/>
        </a:spcBef>
        <a:spcAft>
          <a:spcPct val="0"/>
        </a:spcAft>
        <a:defRPr sz="3200" b="1" i="1">
          <a:solidFill>
            <a:schemeClr val="tx1"/>
          </a:solidFill>
          <a:latin typeface="Times New Roman" pitchFamily="18" charset="0"/>
        </a:defRPr>
      </a:lvl4pPr>
      <a:lvl5pPr algn="r" rtl="0" eaLnBrk="0" fontAlgn="base" hangingPunct="0">
        <a:spcBef>
          <a:spcPct val="0"/>
        </a:spcBef>
        <a:spcAft>
          <a:spcPct val="0"/>
        </a:spcAft>
        <a:defRPr sz="3200" b="1" i="1">
          <a:solidFill>
            <a:schemeClr val="tx1"/>
          </a:solidFill>
          <a:latin typeface="Times New Roman" pitchFamily="18" charset="0"/>
        </a:defRPr>
      </a:lvl5pPr>
      <a:lvl6pPr marL="457200" algn="r" rtl="0" fontAlgn="base">
        <a:spcBef>
          <a:spcPct val="0"/>
        </a:spcBef>
        <a:spcAft>
          <a:spcPct val="0"/>
        </a:spcAft>
        <a:defRPr sz="3200" b="1" i="1">
          <a:solidFill>
            <a:schemeClr val="tx1"/>
          </a:solidFill>
          <a:latin typeface="Times New Roman" pitchFamily="18" charset="0"/>
        </a:defRPr>
      </a:lvl6pPr>
      <a:lvl7pPr marL="914400" algn="r" rtl="0" fontAlgn="base">
        <a:spcBef>
          <a:spcPct val="0"/>
        </a:spcBef>
        <a:spcAft>
          <a:spcPct val="0"/>
        </a:spcAft>
        <a:defRPr sz="3200" b="1" i="1">
          <a:solidFill>
            <a:schemeClr val="tx1"/>
          </a:solidFill>
          <a:latin typeface="Times New Roman" pitchFamily="18" charset="0"/>
        </a:defRPr>
      </a:lvl7pPr>
      <a:lvl8pPr marL="1371600" algn="r" rtl="0" fontAlgn="base">
        <a:spcBef>
          <a:spcPct val="0"/>
        </a:spcBef>
        <a:spcAft>
          <a:spcPct val="0"/>
        </a:spcAft>
        <a:defRPr sz="3200" b="1" i="1">
          <a:solidFill>
            <a:schemeClr val="tx1"/>
          </a:solidFill>
          <a:latin typeface="Times New Roman" pitchFamily="18" charset="0"/>
        </a:defRPr>
      </a:lvl8pPr>
      <a:lvl9pPr marL="1828800" algn="r" rtl="0" fontAlgn="base">
        <a:spcBef>
          <a:spcPct val="0"/>
        </a:spcBef>
        <a:spcAft>
          <a:spcPct val="0"/>
        </a:spcAft>
        <a:defRPr sz="3200" b="1"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200" b="1">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b="1">
          <a:solidFill>
            <a:schemeClr val="tx1"/>
          </a:solidFill>
          <a:latin typeface="+mn-lt"/>
        </a:defRPr>
      </a:lvl3pPr>
      <a:lvl4pPr marL="1600200" indent="-228600" algn="l" rtl="0" eaLnBrk="0" fontAlgn="base" hangingPunct="0">
        <a:spcBef>
          <a:spcPct val="20000"/>
        </a:spcBef>
        <a:spcAft>
          <a:spcPct val="0"/>
        </a:spcAft>
        <a:buClr>
          <a:schemeClr val="tx1"/>
        </a:buClr>
        <a:buChar char="•"/>
        <a:defRPr b="1">
          <a:solidFill>
            <a:schemeClr val="tx1"/>
          </a:solidFill>
          <a:latin typeface="+mn-lt"/>
        </a:defRPr>
      </a:lvl4pPr>
      <a:lvl5pPr marL="2057400" indent="-228600" algn="l" rtl="0" eaLnBrk="0" fontAlgn="base" hangingPunct="0">
        <a:spcBef>
          <a:spcPct val="20000"/>
        </a:spcBef>
        <a:spcAft>
          <a:spcPct val="0"/>
        </a:spcAft>
        <a:buClr>
          <a:schemeClr val="tx1"/>
        </a:buClr>
        <a:buChar char="•"/>
        <a:defRPr b="1">
          <a:solidFill>
            <a:schemeClr val="tx1"/>
          </a:solidFill>
          <a:latin typeface="+mn-lt"/>
        </a:defRPr>
      </a:lvl5pPr>
      <a:lvl6pPr marL="2514600" indent="-228600" algn="l" rtl="0" fontAlgn="base">
        <a:spcBef>
          <a:spcPct val="20000"/>
        </a:spcBef>
        <a:spcAft>
          <a:spcPct val="0"/>
        </a:spcAft>
        <a:buClr>
          <a:schemeClr val="tx1"/>
        </a:buClr>
        <a:buChar char="•"/>
        <a:defRPr b="1">
          <a:solidFill>
            <a:schemeClr val="tx1"/>
          </a:solidFill>
          <a:latin typeface="+mn-lt"/>
        </a:defRPr>
      </a:lvl6pPr>
      <a:lvl7pPr marL="2971800" indent="-228600" algn="l" rtl="0" fontAlgn="base">
        <a:spcBef>
          <a:spcPct val="20000"/>
        </a:spcBef>
        <a:spcAft>
          <a:spcPct val="0"/>
        </a:spcAft>
        <a:buClr>
          <a:schemeClr val="tx1"/>
        </a:buClr>
        <a:buChar char="•"/>
        <a:defRPr b="1">
          <a:solidFill>
            <a:schemeClr val="tx1"/>
          </a:solidFill>
          <a:latin typeface="+mn-lt"/>
        </a:defRPr>
      </a:lvl7pPr>
      <a:lvl8pPr marL="3429000" indent="-228600" algn="l" rtl="0" fontAlgn="base">
        <a:spcBef>
          <a:spcPct val="20000"/>
        </a:spcBef>
        <a:spcAft>
          <a:spcPct val="0"/>
        </a:spcAft>
        <a:buClr>
          <a:schemeClr val="tx1"/>
        </a:buClr>
        <a:buChar char="•"/>
        <a:defRPr b="1">
          <a:solidFill>
            <a:schemeClr val="tx1"/>
          </a:solidFill>
          <a:latin typeface="+mn-lt"/>
        </a:defRPr>
      </a:lvl8pPr>
      <a:lvl9pPr marL="3886200" indent="-228600" algn="l" rtl="0" fontAlgn="base">
        <a:spcBef>
          <a:spcPct val="20000"/>
        </a:spcBef>
        <a:spcAft>
          <a:spcPct val="0"/>
        </a:spcAft>
        <a:buClr>
          <a:schemeClr val="tx1"/>
        </a:buClr>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CXNNrthcm Hdr"/>
          <p:cNvPicPr>
            <a:picLocks noChangeAspect="1" noChangeArrowheads="1"/>
          </p:cNvPicPr>
          <p:nvPr/>
        </p:nvPicPr>
        <p:blipFill>
          <a:blip r:embed="rId2">
            <a:extLst>
              <a:ext uri="{28A0092B-C50C-407E-A947-70E740481C1C}">
                <a14:useLocalDpi xmlns:a14="http://schemas.microsoft.com/office/drawing/2010/main" val="0"/>
              </a:ext>
            </a:extLst>
          </a:blip>
          <a:srcRect t="9668"/>
          <a:stretch>
            <a:fillRect/>
          </a:stretch>
        </p:blipFill>
        <p:spPr bwMode="auto">
          <a:xfrm>
            <a:off x="0" y="50800"/>
            <a:ext cx="91567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69900" y="1473200"/>
            <a:ext cx="80137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3492" name="Rectangle 4"/>
          <p:cNvSpPr>
            <a:spLocks noGrp="1" noChangeArrowheads="1"/>
          </p:cNvSpPr>
          <p:nvPr>
            <p:ph type="sldNum" sz="quarter" idx="4"/>
          </p:nvPr>
        </p:nvSpPr>
        <p:spPr bwMode="auto">
          <a:xfrm>
            <a:off x="7239000" y="6400800"/>
            <a:ext cx="1905000" cy="4572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a:latin typeface="Arial" pitchFamily="34" charset="0"/>
                <a:cs typeface="+mn-cs"/>
              </a:defRPr>
            </a:lvl1pPr>
          </a:lstStyle>
          <a:p>
            <a:pPr>
              <a:defRPr/>
            </a:pPr>
            <a:fld id="{A5F9AC3E-73F3-40C8-8C56-1CA34B3BBD29}" type="slidenum">
              <a:rPr lang="en-US">
                <a:solidFill>
                  <a:srgbClr val="000000"/>
                </a:solidFill>
              </a:rPr>
              <a:pPr>
                <a:defRPr/>
              </a:pPr>
              <a:t>‹#›</a:t>
            </a:fld>
            <a:endParaRPr lang="en-US" dirty="0">
              <a:solidFill>
                <a:srgbClr val="000000"/>
              </a:solidFill>
            </a:endParaRPr>
          </a:p>
        </p:txBody>
      </p:sp>
      <p:sp>
        <p:nvSpPr>
          <p:cNvPr id="1029" name="Rectangle 5"/>
          <p:cNvSpPr>
            <a:spLocks noGrp="1" noChangeArrowheads="1"/>
          </p:cNvSpPr>
          <p:nvPr>
            <p:ph type="title"/>
          </p:nvPr>
        </p:nvSpPr>
        <p:spPr bwMode="auto">
          <a:xfrm>
            <a:off x="2184400" y="368300"/>
            <a:ext cx="67818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Box 5"/>
          <p:cNvSpPr txBox="1">
            <a:spLocks noChangeArrowheads="1"/>
          </p:cNvSpPr>
          <p:nvPr/>
        </p:nvSpPr>
        <p:spPr bwMode="auto">
          <a:xfrm>
            <a:off x="7327900" y="64500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altLang="en-US" dirty="0" smtClean="0">
                <a:solidFill>
                  <a:srgbClr val="FF0000"/>
                </a:solidFill>
                <a:cs typeface="Arial" charset="0"/>
              </a:rPr>
              <a:t>DRAFT</a:t>
            </a:r>
          </a:p>
        </p:txBody>
      </p:sp>
    </p:spTree>
    <p:extLst>
      <p:ext uri="{BB962C8B-B14F-4D97-AF65-F5344CB8AC3E}">
        <p14:creationId xmlns:p14="http://schemas.microsoft.com/office/powerpoint/2010/main" val="3126146940"/>
      </p:ext>
    </p:extLst>
  </p:cSld>
  <p:clrMap bg1="lt1" tx1="dk1" bg2="lt2" tx2="dk2" accent1="accent1" accent2="accent2" accent3="accent3" accent4="accent4" accent5="accent5" accent6="accent6" hlink="hlink" folHlink="folHlink"/>
  <p:hf hdr="0" ftr="0" dt="0"/>
  <p:txStyles>
    <p:titleStyle>
      <a:lvl1pPr algn="r" rtl="0" eaLnBrk="0" fontAlgn="base" hangingPunct="0">
        <a:spcBef>
          <a:spcPct val="0"/>
        </a:spcBef>
        <a:spcAft>
          <a:spcPct val="0"/>
        </a:spcAft>
        <a:defRPr sz="3200" b="1" i="1">
          <a:solidFill>
            <a:schemeClr val="tx1"/>
          </a:solidFill>
          <a:latin typeface="+mj-lt"/>
          <a:ea typeface="+mj-ea"/>
          <a:cs typeface="+mj-cs"/>
        </a:defRPr>
      </a:lvl1pPr>
      <a:lvl2pPr algn="r" rtl="0" eaLnBrk="0" fontAlgn="base" hangingPunct="0">
        <a:spcBef>
          <a:spcPct val="0"/>
        </a:spcBef>
        <a:spcAft>
          <a:spcPct val="0"/>
        </a:spcAft>
        <a:defRPr sz="3200" b="1" i="1">
          <a:solidFill>
            <a:schemeClr val="tx1"/>
          </a:solidFill>
          <a:latin typeface="Times New Roman" pitchFamily="18" charset="0"/>
        </a:defRPr>
      </a:lvl2pPr>
      <a:lvl3pPr algn="r" rtl="0" eaLnBrk="0" fontAlgn="base" hangingPunct="0">
        <a:spcBef>
          <a:spcPct val="0"/>
        </a:spcBef>
        <a:spcAft>
          <a:spcPct val="0"/>
        </a:spcAft>
        <a:defRPr sz="3200" b="1" i="1">
          <a:solidFill>
            <a:schemeClr val="tx1"/>
          </a:solidFill>
          <a:latin typeface="Times New Roman" pitchFamily="18" charset="0"/>
        </a:defRPr>
      </a:lvl3pPr>
      <a:lvl4pPr algn="r" rtl="0" eaLnBrk="0" fontAlgn="base" hangingPunct="0">
        <a:spcBef>
          <a:spcPct val="0"/>
        </a:spcBef>
        <a:spcAft>
          <a:spcPct val="0"/>
        </a:spcAft>
        <a:defRPr sz="3200" b="1" i="1">
          <a:solidFill>
            <a:schemeClr val="tx1"/>
          </a:solidFill>
          <a:latin typeface="Times New Roman" pitchFamily="18" charset="0"/>
        </a:defRPr>
      </a:lvl4pPr>
      <a:lvl5pPr algn="r" rtl="0" eaLnBrk="0" fontAlgn="base" hangingPunct="0">
        <a:spcBef>
          <a:spcPct val="0"/>
        </a:spcBef>
        <a:spcAft>
          <a:spcPct val="0"/>
        </a:spcAft>
        <a:defRPr sz="3200" b="1" i="1">
          <a:solidFill>
            <a:schemeClr val="tx1"/>
          </a:solidFill>
          <a:latin typeface="Times New Roman" pitchFamily="18" charset="0"/>
        </a:defRPr>
      </a:lvl5pPr>
      <a:lvl6pPr marL="457200" algn="r" rtl="0" fontAlgn="base">
        <a:spcBef>
          <a:spcPct val="0"/>
        </a:spcBef>
        <a:spcAft>
          <a:spcPct val="0"/>
        </a:spcAft>
        <a:defRPr sz="3200" b="1" i="1">
          <a:solidFill>
            <a:schemeClr val="tx1"/>
          </a:solidFill>
          <a:latin typeface="Times New Roman" pitchFamily="18" charset="0"/>
        </a:defRPr>
      </a:lvl6pPr>
      <a:lvl7pPr marL="914400" algn="r" rtl="0" fontAlgn="base">
        <a:spcBef>
          <a:spcPct val="0"/>
        </a:spcBef>
        <a:spcAft>
          <a:spcPct val="0"/>
        </a:spcAft>
        <a:defRPr sz="3200" b="1" i="1">
          <a:solidFill>
            <a:schemeClr val="tx1"/>
          </a:solidFill>
          <a:latin typeface="Times New Roman" pitchFamily="18" charset="0"/>
        </a:defRPr>
      </a:lvl7pPr>
      <a:lvl8pPr marL="1371600" algn="r" rtl="0" fontAlgn="base">
        <a:spcBef>
          <a:spcPct val="0"/>
        </a:spcBef>
        <a:spcAft>
          <a:spcPct val="0"/>
        </a:spcAft>
        <a:defRPr sz="3200" b="1" i="1">
          <a:solidFill>
            <a:schemeClr val="tx1"/>
          </a:solidFill>
          <a:latin typeface="Times New Roman" pitchFamily="18" charset="0"/>
        </a:defRPr>
      </a:lvl8pPr>
      <a:lvl9pPr marL="1828800" algn="r" rtl="0" fontAlgn="base">
        <a:spcBef>
          <a:spcPct val="0"/>
        </a:spcBef>
        <a:spcAft>
          <a:spcPct val="0"/>
        </a:spcAft>
        <a:defRPr sz="3200" b="1"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200" b="1">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b="1">
          <a:solidFill>
            <a:schemeClr val="tx1"/>
          </a:solidFill>
          <a:latin typeface="+mn-lt"/>
        </a:defRPr>
      </a:lvl3pPr>
      <a:lvl4pPr marL="1600200" indent="-228600" algn="l" rtl="0" eaLnBrk="0" fontAlgn="base" hangingPunct="0">
        <a:spcBef>
          <a:spcPct val="20000"/>
        </a:spcBef>
        <a:spcAft>
          <a:spcPct val="0"/>
        </a:spcAft>
        <a:buClr>
          <a:schemeClr val="tx1"/>
        </a:buClr>
        <a:buChar char="•"/>
        <a:defRPr b="1">
          <a:solidFill>
            <a:schemeClr val="tx1"/>
          </a:solidFill>
          <a:latin typeface="+mn-lt"/>
        </a:defRPr>
      </a:lvl4pPr>
      <a:lvl5pPr marL="2057400" indent="-228600" algn="l" rtl="0" eaLnBrk="0" fontAlgn="base" hangingPunct="0">
        <a:spcBef>
          <a:spcPct val="20000"/>
        </a:spcBef>
        <a:spcAft>
          <a:spcPct val="0"/>
        </a:spcAft>
        <a:buClr>
          <a:schemeClr val="tx1"/>
        </a:buClr>
        <a:buChar char="•"/>
        <a:defRPr b="1">
          <a:solidFill>
            <a:schemeClr val="tx1"/>
          </a:solidFill>
          <a:latin typeface="+mn-lt"/>
        </a:defRPr>
      </a:lvl5pPr>
      <a:lvl6pPr marL="2514600" indent="-228600" algn="l" rtl="0" fontAlgn="base">
        <a:spcBef>
          <a:spcPct val="20000"/>
        </a:spcBef>
        <a:spcAft>
          <a:spcPct val="0"/>
        </a:spcAft>
        <a:buClr>
          <a:schemeClr val="tx1"/>
        </a:buClr>
        <a:buChar char="•"/>
        <a:defRPr b="1">
          <a:solidFill>
            <a:schemeClr val="tx1"/>
          </a:solidFill>
          <a:latin typeface="+mn-lt"/>
        </a:defRPr>
      </a:lvl6pPr>
      <a:lvl7pPr marL="2971800" indent="-228600" algn="l" rtl="0" fontAlgn="base">
        <a:spcBef>
          <a:spcPct val="20000"/>
        </a:spcBef>
        <a:spcAft>
          <a:spcPct val="0"/>
        </a:spcAft>
        <a:buClr>
          <a:schemeClr val="tx1"/>
        </a:buClr>
        <a:buChar char="•"/>
        <a:defRPr b="1">
          <a:solidFill>
            <a:schemeClr val="tx1"/>
          </a:solidFill>
          <a:latin typeface="+mn-lt"/>
        </a:defRPr>
      </a:lvl7pPr>
      <a:lvl8pPr marL="3429000" indent="-228600" algn="l" rtl="0" fontAlgn="base">
        <a:spcBef>
          <a:spcPct val="20000"/>
        </a:spcBef>
        <a:spcAft>
          <a:spcPct val="0"/>
        </a:spcAft>
        <a:buClr>
          <a:schemeClr val="tx1"/>
        </a:buClr>
        <a:buChar char="•"/>
        <a:defRPr b="1">
          <a:solidFill>
            <a:schemeClr val="tx1"/>
          </a:solidFill>
          <a:latin typeface="+mn-lt"/>
        </a:defRPr>
      </a:lvl8pPr>
      <a:lvl9pPr marL="3886200" indent="-228600" algn="l" rtl="0" fontAlgn="base">
        <a:spcBef>
          <a:spcPct val="20000"/>
        </a:spcBef>
        <a:spcAft>
          <a:spcPct val="0"/>
        </a:spcAft>
        <a:buClr>
          <a:schemeClr val="tx1"/>
        </a:buClr>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CXNNrthcm Hdr"/>
          <p:cNvPicPr>
            <a:picLocks noChangeAspect="1" noChangeArrowheads="1"/>
          </p:cNvPicPr>
          <p:nvPr/>
        </p:nvPicPr>
        <p:blipFill>
          <a:blip r:embed="rId2">
            <a:extLst>
              <a:ext uri="{28A0092B-C50C-407E-A947-70E740481C1C}">
                <a14:useLocalDpi xmlns:a14="http://schemas.microsoft.com/office/drawing/2010/main" val="0"/>
              </a:ext>
            </a:extLst>
          </a:blip>
          <a:srcRect t="9668"/>
          <a:stretch>
            <a:fillRect/>
          </a:stretch>
        </p:blipFill>
        <p:spPr bwMode="auto">
          <a:xfrm>
            <a:off x="0" y="50800"/>
            <a:ext cx="91567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69900" y="1473200"/>
            <a:ext cx="80137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3492" name="Rectangle 4"/>
          <p:cNvSpPr>
            <a:spLocks noGrp="1" noChangeArrowheads="1"/>
          </p:cNvSpPr>
          <p:nvPr>
            <p:ph type="sldNum" sz="quarter" idx="4"/>
          </p:nvPr>
        </p:nvSpPr>
        <p:spPr bwMode="auto">
          <a:xfrm>
            <a:off x="7239000" y="6400800"/>
            <a:ext cx="1905000" cy="4572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a:latin typeface="Arial" pitchFamily="34" charset="0"/>
                <a:cs typeface="+mn-cs"/>
              </a:defRPr>
            </a:lvl1pPr>
          </a:lstStyle>
          <a:p>
            <a:pPr>
              <a:defRPr/>
            </a:pPr>
            <a:fld id="{A5F9AC3E-73F3-40C8-8C56-1CA34B3BBD29}" type="slidenum">
              <a:rPr lang="en-US">
                <a:solidFill>
                  <a:srgbClr val="000000"/>
                </a:solidFill>
              </a:rPr>
              <a:pPr>
                <a:defRPr/>
              </a:pPr>
              <a:t>‹#›</a:t>
            </a:fld>
            <a:endParaRPr lang="en-US" dirty="0">
              <a:solidFill>
                <a:srgbClr val="000000"/>
              </a:solidFill>
            </a:endParaRPr>
          </a:p>
        </p:txBody>
      </p:sp>
      <p:sp>
        <p:nvSpPr>
          <p:cNvPr id="1029" name="Rectangle 5"/>
          <p:cNvSpPr>
            <a:spLocks noGrp="1" noChangeArrowheads="1"/>
          </p:cNvSpPr>
          <p:nvPr>
            <p:ph type="title"/>
          </p:nvPr>
        </p:nvSpPr>
        <p:spPr bwMode="auto">
          <a:xfrm>
            <a:off x="2184400" y="368300"/>
            <a:ext cx="67818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Box 5"/>
          <p:cNvSpPr txBox="1">
            <a:spLocks noChangeArrowheads="1"/>
          </p:cNvSpPr>
          <p:nvPr/>
        </p:nvSpPr>
        <p:spPr bwMode="auto">
          <a:xfrm>
            <a:off x="7327900" y="64500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altLang="en-US" dirty="0" smtClean="0">
                <a:solidFill>
                  <a:srgbClr val="FF0000"/>
                </a:solidFill>
                <a:cs typeface="Arial" charset="0"/>
              </a:rPr>
              <a:t>DRAFT</a:t>
            </a:r>
          </a:p>
        </p:txBody>
      </p:sp>
    </p:spTree>
    <p:extLst>
      <p:ext uri="{BB962C8B-B14F-4D97-AF65-F5344CB8AC3E}">
        <p14:creationId xmlns:p14="http://schemas.microsoft.com/office/powerpoint/2010/main" val="396877742"/>
      </p:ext>
    </p:extLst>
  </p:cSld>
  <p:clrMap bg1="lt1" tx1="dk1" bg2="lt2" tx2="dk2" accent1="accent1" accent2="accent2" accent3="accent3" accent4="accent4" accent5="accent5" accent6="accent6" hlink="hlink" folHlink="folHlink"/>
  <p:hf hdr="0" ftr="0" dt="0"/>
  <p:txStyles>
    <p:titleStyle>
      <a:lvl1pPr algn="r" rtl="0" eaLnBrk="0" fontAlgn="base" hangingPunct="0">
        <a:spcBef>
          <a:spcPct val="0"/>
        </a:spcBef>
        <a:spcAft>
          <a:spcPct val="0"/>
        </a:spcAft>
        <a:defRPr sz="3200" b="1" i="1">
          <a:solidFill>
            <a:schemeClr val="tx1"/>
          </a:solidFill>
          <a:latin typeface="+mj-lt"/>
          <a:ea typeface="+mj-ea"/>
          <a:cs typeface="+mj-cs"/>
        </a:defRPr>
      </a:lvl1pPr>
      <a:lvl2pPr algn="r" rtl="0" eaLnBrk="0" fontAlgn="base" hangingPunct="0">
        <a:spcBef>
          <a:spcPct val="0"/>
        </a:spcBef>
        <a:spcAft>
          <a:spcPct val="0"/>
        </a:spcAft>
        <a:defRPr sz="3200" b="1" i="1">
          <a:solidFill>
            <a:schemeClr val="tx1"/>
          </a:solidFill>
          <a:latin typeface="Times New Roman" pitchFamily="18" charset="0"/>
        </a:defRPr>
      </a:lvl2pPr>
      <a:lvl3pPr algn="r" rtl="0" eaLnBrk="0" fontAlgn="base" hangingPunct="0">
        <a:spcBef>
          <a:spcPct val="0"/>
        </a:spcBef>
        <a:spcAft>
          <a:spcPct val="0"/>
        </a:spcAft>
        <a:defRPr sz="3200" b="1" i="1">
          <a:solidFill>
            <a:schemeClr val="tx1"/>
          </a:solidFill>
          <a:latin typeface="Times New Roman" pitchFamily="18" charset="0"/>
        </a:defRPr>
      </a:lvl3pPr>
      <a:lvl4pPr algn="r" rtl="0" eaLnBrk="0" fontAlgn="base" hangingPunct="0">
        <a:spcBef>
          <a:spcPct val="0"/>
        </a:spcBef>
        <a:spcAft>
          <a:spcPct val="0"/>
        </a:spcAft>
        <a:defRPr sz="3200" b="1" i="1">
          <a:solidFill>
            <a:schemeClr val="tx1"/>
          </a:solidFill>
          <a:latin typeface="Times New Roman" pitchFamily="18" charset="0"/>
        </a:defRPr>
      </a:lvl4pPr>
      <a:lvl5pPr algn="r" rtl="0" eaLnBrk="0" fontAlgn="base" hangingPunct="0">
        <a:spcBef>
          <a:spcPct val="0"/>
        </a:spcBef>
        <a:spcAft>
          <a:spcPct val="0"/>
        </a:spcAft>
        <a:defRPr sz="3200" b="1" i="1">
          <a:solidFill>
            <a:schemeClr val="tx1"/>
          </a:solidFill>
          <a:latin typeface="Times New Roman" pitchFamily="18" charset="0"/>
        </a:defRPr>
      </a:lvl5pPr>
      <a:lvl6pPr marL="457200" algn="r" rtl="0" fontAlgn="base">
        <a:spcBef>
          <a:spcPct val="0"/>
        </a:spcBef>
        <a:spcAft>
          <a:spcPct val="0"/>
        </a:spcAft>
        <a:defRPr sz="3200" b="1" i="1">
          <a:solidFill>
            <a:schemeClr val="tx1"/>
          </a:solidFill>
          <a:latin typeface="Times New Roman" pitchFamily="18" charset="0"/>
        </a:defRPr>
      </a:lvl6pPr>
      <a:lvl7pPr marL="914400" algn="r" rtl="0" fontAlgn="base">
        <a:spcBef>
          <a:spcPct val="0"/>
        </a:spcBef>
        <a:spcAft>
          <a:spcPct val="0"/>
        </a:spcAft>
        <a:defRPr sz="3200" b="1" i="1">
          <a:solidFill>
            <a:schemeClr val="tx1"/>
          </a:solidFill>
          <a:latin typeface="Times New Roman" pitchFamily="18" charset="0"/>
        </a:defRPr>
      </a:lvl7pPr>
      <a:lvl8pPr marL="1371600" algn="r" rtl="0" fontAlgn="base">
        <a:spcBef>
          <a:spcPct val="0"/>
        </a:spcBef>
        <a:spcAft>
          <a:spcPct val="0"/>
        </a:spcAft>
        <a:defRPr sz="3200" b="1" i="1">
          <a:solidFill>
            <a:schemeClr val="tx1"/>
          </a:solidFill>
          <a:latin typeface="Times New Roman" pitchFamily="18" charset="0"/>
        </a:defRPr>
      </a:lvl8pPr>
      <a:lvl9pPr marL="1828800" algn="r" rtl="0" fontAlgn="base">
        <a:spcBef>
          <a:spcPct val="0"/>
        </a:spcBef>
        <a:spcAft>
          <a:spcPct val="0"/>
        </a:spcAft>
        <a:defRPr sz="3200" b="1"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200" b="1">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b="1">
          <a:solidFill>
            <a:schemeClr val="tx1"/>
          </a:solidFill>
          <a:latin typeface="+mn-lt"/>
        </a:defRPr>
      </a:lvl3pPr>
      <a:lvl4pPr marL="1600200" indent="-228600" algn="l" rtl="0" eaLnBrk="0" fontAlgn="base" hangingPunct="0">
        <a:spcBef>
          <a:spcPct val="20000"/>
        </a:spcBef>
        <a:spcAft>
          <a:spcPct val="0"/>
        </a:spcAft>
        <a:buClr>
          <a:schemeClr val="tx1"/>
        </a:buClr>
        <a:buChar char="•"/>
        <a:defRPr b="1">
          <a:solidFill>
            <a:schemeClr val="tx1"/>
          </a:solidFill>
          <a:latin typeface="+mn-lt"/>
        </a:defRPr>
      </a:lvl4pPr>
      <a:lvl5pPr marL="2057400" indent="-228600" algn="l" rtl="0" eaLnBrk="0" fontAlgn="base" hangingPunct="0">
        <a:spcBef>
          <a:spcPct val="20000"/>
        </a:spcBef>
        <a:spcAft>
          <a:spcPct val="0"/>
        </a:spcAft>
        <a:buClr>
          <a:schemeClr val="tx1"/>
        </a:buClr>
        <a:buChar char="•"/>
        <a:defRPr b="1">
          <a:solidFill>
            <a:schemeClr val="tx1"/>
          </a:solidFill>
          <a:latin typeface="+mn-lt"/>
        </a:defRPr>
      </a:lvl5pPr>
      <a:lvl6pPr marL="2514600" indent="-228600" algn="l" rtl="0" fontAlgn="base">
        <a:spcBef>
          <a:spcPct val="20000"/>
        </a:spcBef>
        <a:spcAft>
          <a:spcPct val="0"/>
        </a:spcAft>
        <a:buClr>
          <a:schemeClr val="tx1"/>
        </a:buClr>
        <a:buChar char="•"/>
        <a:defRPr b="1">
          <a:solidFill>
            <a:schemeClr val="tx1"/>
          </a:solidFill>
          <a:latin typeface="+mn-lt"/>
        </a:defRPr>
      </a:lvl6pPr>
      <a:lvl7pPr marL="2971800" indent="-228600" algn="l" rtl="0" fontAlgn="base">
        <a:spcBef>
          <a:spcPct val="20000"/>
        </a:spcBef>
        <a:spcAft>
          <a:spcPct val="0"/>
        </a:spcAft>
        <a:buClr>
          <a:schemeClr val="tx1"/>
        </a:buClr>
        <a:buChar char="•"/>
        <a:defRPr b="1">
          <a:solidFill>
            <a:schemeClr val="tx1"/>
          </a:solidFill>
          <a:latin typeface="+mn-lt"/>
        </a:defRPr>
      </a:lvl7pPr>
      <a:lvl8pPr marL="3429000" indent="-228600" algn="l" rtl="0" fontAlgn="base">
        <a:spcBef>
          <a:spcPct val="20000"/>
        </a:spcBef>
        <a:spcAft>
          <a:spcPct val="0"/>
        </a:spcAft>
        <a:buClr>
          <a:schemeClr val="tx1"/>
        </a:buClr>
        <a:buChar char="•"/>
        <a:defRPr b="1">
          <a:solidFill>
            <a:schemeClr val="tx1"/>
          </a:solidFill>
          <a:latin typeface="+mn-lt"/>
        </a:defRPr>
      </a:lvl8pPr>
      <a:lvl9pPr marL="3886200" indent="-228600" algn="l" rtl="0" fontAlgn="base">
        <a:spcBef>
          <a:spcPct val="20000"/>
        </a:spcBef>
        <a:spcAft>
          <a:spcPct val="0"/>
        </a:spcAft>
        <a:buClr>
          <a:schemeClr val="tx1"/>
        </a:buClr>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CXNNrthcm Hdr"/>
          <p:cNvPicPr>
            <a:picLocks noChangeAspect="1" noChangeArrowheads="1"/>
          </p:cNvPicPr>
          <p:nvPr/>
        </p:nvPicPr>
        <p:blipFill>
          <a:blip r:embed="rId2">
            <a:extLst>
              <a:ext uri="{28A0092B-C50C-407E-A947-70E740481C1C}">
                <a14:useLocalDpi xmlns:a14="http://schemas.microsoft.com/office/drawing/2010/main" val="0"/>
              </a:ext>
            </a:extLst>
          </a:blip>
          <a:srcRect t="9668"/>
          <a:stretch>
            <a:fillRect/>
          </a:stretch>
        </p:blipFill>
        <p:spPr bwMode="auto">
          <a:xfrm>
            <a:off x="0" y="50800"/>
            <a:ext cx="91567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69900" y="1473200"/>
            <a:ext cx="80137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3492" name="Rectangle 4"/>
          <p:cNvSpPr>
            <a:spLocks noGrp="1" noChangeArrowheads="1"/>
          </p:cNvSpPr>
          <p:nvPr>
            <p:ph type="sldNum" sz="quarter" idx="4"/>
          </p:nvPr>
        </p:nvSpPr>
        <p:spPr bwMode="auto">
          <a:xfrm>
            <a:off x="7239000" y="6400800"/>
            <a:ext cx="1905000" cy="4572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a:latin typeface="Arial" pitchFamily="34" charset="0"/>
                <a:cs typeface="+mn-cs"/>
              </a:defRPr>
            </a:lvl1pPr>
          </a:lstStyle>
          <a:p>
            <a:pPr>
              <a:defRPr/>
            </a:pPr>
            <a:fld id="{A5F9AC3E-73F3-40C8-8C56-1CA34B3BBD29}" type="slidenum">
              <a:rPr lang="en-US">
                <a:solidFill>
                  <a:srgbClr val="000000"/>
                </a:solidFill>
              </a:rPr>
              <a:pPr>
                <a:defRPr/>
              </a:pPr>
              <a:t>‹#›</a:t>
            </a:fld>
            <a:endParaRPr lang="en-US" dirty="0">
              <a:solidFill>
                <a:srgbClr val="000000"/>
              </a:solidFill>
            </a:endParaRPr>
          </a:p>
        </p:txBody>
      </p:sp>
      <p:sp>
        <p:nvSpPr>
          <p:cNvPr id="1029" name="Rectangle 5"/>
          <p:cNvSpPr>
            <a:spLocks noGrp="1" noChangeArrowheads="1"/>
          </p:cNvSpPr>
          <p:nvPr>
            <p:ph type="title"/>
          </p:nvPr>
        </p:nvSpPr>
        <p:spPr bwMode="auto">
          <a:xfrm>
            <a:off x="2184400" y="368300"/>
            <a:ext cx="67818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Box 5"/>
          <p:cNvSpPr txBox="1">
            <a:spLocks noChangeArrowheads="1"/>
          </p:cNvSpPr>
          <p:nvPr/>
        </p:nvSpPr>
        <p:spPr bwMode="auto">
          <a:xfrm>
            <a:off x="7327900" y="64500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altLang="en-US" dirty="0" smtClean="0">
                <a:solidFill>
                  <a:srgbClr val="FF0000"/>
                </a:solidFill>
                <a:cs typeface="Arial" charset="0"/>
              </a:rPr>
              <a:t>DRAFT</a:t>
            </a:r>
          </a:p>
        </p:txBody>
      </p:sp>
    </p:spTree>
    <p:extLst>
      <p:ext uri="{BB962C8B-B14F-4D97-AF65-F5344CB8AC3E}">
        <p14:creationId xmlns:p14="http://schemas.microsoft.com/office/powerpoint/2010/main" val="1009847201"/>
      </p:ext>
    </p:extLst>
  </p:cSld>
  <p:clrMap bg1="lt1" tx1="dk1" bg2="lt2" tx2="dk2" accent1="accent1" accent2="accent2" accent3="accent3" accent4="accent4" accent5="accent5" accent6="accent6" hlink="hlink" folHlink="folHlink"/>
  <p:hf hdr="0" ftr="0" dt="0"/>
  <p:txStyles>
    <p:titleStyle>
      <a:lvl1pPr algn="r" rtl="0" eaLnBrk="0" fontAlgn="base" hangingPunct="0">
        <a:spcBef>
          <a:spcPct val="0"/>
        </a:spcBef>
        <a:spcAft>
          <a:spcPct val="0"/>
        </a:spcAft>
        <a:defRPr sz="3200" b="1" i="1">
          <a:solidFill>
            <a:schemeClr val="tx1"/>
          </a:solidFill>
          <a:latin typeface="+mj-lt"/>
          <a:ea typeface="+mj-ea"/>
          <a:cs typeface="+mj-cs"/>
        </a:defRPr>
      </a:lvl1pPr>
      <a:lvl2pPr algn="r" rtl="0" eaLnBrk="0" fontAlgn="base" hangingPunct="0">
        <a:spcBef>
          <a:spcPct val="0"/>
        </a:spcBef>
        <a:spcAft>
          <a:spcPct val="0"/>
        </a:spcAft>
        <a:defRPr sz="3200" b="1" i="1">
          <a:solidFill>
            <a:schemeClr val="tx1"/>
          </a:solidFill>
          <a:latin typeface="Times New Roman" pitchFamily="18" charset="0"/>
        </a:defRPr>
      </a:lvl2pPr>
      <a:lvl3pPr algn="r" rtl="0" eaLnBrk="0" fontAlgn="base" hangingPunct="0">
        <a:spcBef>
          <a:spcPct val="0"/>
        </a:spcBef>
        <a:spcAft>
          <a:spcPct val="0"/>
        </a:spcAft>
        <a:defRPr sz="3200" b="1" i="1">
          <a:solidFill>
            <a:schemeClr val="tx1"/>
          </a:solidFill>
          <a:latin typeface="Times New Roman" pitchFamily="18" charset="0"/>
        </a:defRPr>
      </a:lvl3pPr>
      <a:lvl4pPr algn="r" rtl="0" eaLnBrk="0" fontAlgn="base" hangingPunct="0">
        <a:spcBef>
          <a:spcPct val="0"/>
        </a:spcBef>
        <a:spcAft>
          <a:spcPct val="0"/>
        </a:spcAft>
        <a:defRPr sz="3200" b="1" i="1">
          <a:solidFill>
            <a:schemeClr val="tx1"/>
          </a:solidFill>
          <a:latin typeface="Times New Roman" pitchFamily="18" charset="0"/>
        </a:defRPr>
      </a:lvl4pPr>
      <a:lvl5pPr algn="r" rtl="0" eaLnBrk="0" fontAlgn="base" hangingPunct="0">
        <a:spcBef>
          <a:spcPct val="0"/>
        </a:spcBef>
        <a:spcAft>
          <a:spcPct val="0"/>
        </a:spcAft>
        <a:defRPr sz="3200" b="1" i="1">
          <a:solidFill>
            <a:schemeClr val="tx1"/>
          </a:solidFill>
          <a:latin typeface="Times New Roman" pitchFamily="18" charset="0"/>
        </a:defRPr>
      </a:lvl5pPr>
      <a:lvl6pPr marL="457200" algn="r" rtl="0" fontAlgn="base">
        <a:spcBef>
          <a:spcPct val="0"/>
        </a:spcBef>
        <a:spcAft>
          <a:spcPct val="0"/>
        </a:spcAft>
        <a:defRPr sz="3200" b="1" i="1">
          <a:solidFill>
            <a:schemeClr val="tx1"/>
          </a:solidFill>
          <a:latin typeface="Times New Roman" pitchFamily="18" charset="0"/>
        </a:defRPr>
      </a:lvl6pPr>
      <a:lvl7pPr marL="914400" algn="r" rtl="0" fontAlgn="base">
        <a:spcBef>
          <a:spcPct val="0"/>
        </a:spcBef>
        <a:spcAft>
          <a:spcPct val="0"/>
        </a:spcAft>
        <a:defRPr sz="3200" b="1" i="1">
          <a:solidFill>
            <a:schemeClr val="tx1"/>
          </a:solidFill>
          <a:latin typeface="Times New Roman" pitchFamily="18" charset="0"/>
        </a:defRPr>
      </a:lvl7pPr>
      <a:lvl8pPr marL="1371600" algn="r" rtl="0" fontAlgn="base">
        <a:spcBef>
          <a:spcPct val="0"/>
        </a:spcBef>
        <a:spcAft>
          <a:spcPct val="0"/>
        </a:spcAft>
        <a:defRPr sz="3200" b="1" i="1">
          <a:solidFill>
            <a:schemeClr val="tx1"/>
          </a:solidFill>
          <a:latin typeface="Times New Roman" pitchFamily="18" charset="0"/>
        </a:defRPr>
      </a:lvl8pPr>
      <a:lvl9pPr marL="1828800" algn="r" rtl="0" fontAlgn="base">
        <a:spcBef>
          <a:spcPct val="0"/>
        </a:spcBef>
        <a:spcAft>
          <a:spcPct val="0"/>
        </a:spcAft>
        <a:defRPr sz="3200" b="1"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200" b="1">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b="1">
          <a:solidFill>
            <a:schemeClr val="tx1"/>
          </a:solidFill>
          <a:latin typeface="+mn-lt"/>
        </a:defRPr>
      </a:lvl3pPr>
      <a:lvl4pPr marL="1600200" indent="-228600" algn="l" rtl="0" eaLnBrk="0" fontAlgn="base" hangingPunct="0">
        <a:spcBef>
          <a:spcPct val="20000"/>
        </a:spcBef>
        <a:spcAft>
          <a:spcPct val="0"/>
        </a:spcAft>
        <a:buClr>
          <a:schemeClr val="tx1"/>
        </a:buClr>
        <a:buChar char="•"/>
        <a:defRPr b="1">
          <a:solidFill>
            <a:schemeClr val="tx1"/>
          </a:solidFill>
          <a:latin typeface="+mn-lt"/>
        </a:defRPr>
      </a:lvl4pPr>
      <a:lvl5pPr marL="2057400" indent="-228600" algn="l" rtl="0" eaLnBrk="0" fontAlgn="base" hangingPunct="0">
        <a:spcBef>
          <a:spcPct val="20000"/>
        </a:spcBef>
        <a:spcAft>
          <a:spcPct val="0"/>
        </a:spcAft>
        <a:buClr>
          <a:schemeClr val="tx1"/>
        </a:buClr>
        <a:buChar char="•"/>
        <a:defRPr b="1">
          <a:solidFill>
            <a:schemeClr val="tx1"/>
          </a:solidFill>
          <a:latin typeface="+mn-lt"/>
        </a:defRPr>
      </a:lvl5pPr>
      <a:lvl6pPr marL="2514600" indent="-228600" algn="l" rtl="0" fontAlgn="base">
        <a:spcBef>
          <a:spcPct val="20000"/>
        </a:spcBef>
        <a:spcAft>
          <a:spcPct val="0"/>
        </a:spcAft>
        <a:buClr>
          <a:schemeClr val="tx1"/>
        </a:buClr>
        <a:buChar char="•"/>
        <a:defRPr b="1">
          <a:solidFill>
            <a:schemeClr val="tx1"/>
          </a:solidFill>
          <a:latin typeface="+mn-lt"/>
        </a:defRPr>
      </a:lvl6pPr>
      <a:lvl7pPr marL="2971800" indent="-228600" algn="l" rtl="0" fontAlgn="base">
        <a:spcBef>
          <a:spcPct val="20000"/>
        </a:spcBef>
        <a:spcAft>
          <a:spcPct val="0"/>
        </a:spcAft>
        <a:buClr>
          <a:schemeClr val="tx1"/>
        </a:buClr>
        <a:buChar char="•"/>
        <a:defRPr b="1">
          <a:solidFill>
            <a:schemeClr val="tx1"/>
          </a:solidFill>
          <a:latin typeface="+mn-lt"/>
        </a:defRPr>
      </a:lvl7pPr>
      <a:lvl8pPr marL="3429000" indent="-228600" algn="l" rtl="0" fontAlgn="base">
        <a:spcBef>
          <a:spcPct val="20000"/>
        </a:spcBef>
        <a:spcAft>
          <a:spcPct val="0"/>
        </a:spcAft>
        <a:buClr>
          <a:schemeClr val="tx1"/>
        </a:buClr>
        <a:buChar char="•"/>
        <a:defRPr b="1">
          <a:solidFill>
            <a:schemeClr val="tx1"/>
          </a:solidFill>
          <a:latin typeface="+mn-lt"/>
        </a:defRPr>
      </a:lvl8pPr>
      <a:lvl9pPr marL="3886200" indent="-228600" algn="l" rtl="0" fontAlgn="base">
        <a:spcBef>
          <a:spcPct val="20000"/>
        </a:spcBef>
        <a:spcAft>
          <a:spcPct val="0"/>
        </a:spcAft>
        <a:buClr>
          <a:schemeClr val="tx1"/>
        </a:buClr>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CXNNrthcm Hdr"/>
          <p:cNvPicPr>
            <a:picLocks noChangeAspect="1" noChangeArrowheads="1"/>
          </p:cNvPicPr>
          <p:nvPr/>
        </p:nvPicPr>
        <p:blipFill>
          <a:blip r:embed="rId2">
            <a:extLst>
              <a:ext uri="{28A0092B-C50C-407E-A947-70E740481C1C}">
                <a14:useLocalDpi xmlns:a14="http://schemas.microsoft.com/office/drawing/2010/main" val="0"/>
              </a:ext>
            </a:extLst>
          </a:blip>
          <a:srcRect t="9668"/>
          <a:stretch>
            <a:fillRect/>
          </a:stretch>
        </p:blipFill>
        <p:spPr bwMode="auto">
          <a:xfrm>
            <a:off x="0" y="50800"/>
            <a:ext cx="91567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69900" y="1473200"/>
            <a:ext cx="80137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3492" name="Rectangle 4"/>
          <p:cNvSpPr>
            <a:spLocks noGrp="1" noChangeArrowheads="1"/>
          </p:cNvSpPr>
          <p:nvPr>
            <p:ph type="sldNum" sz="quarter" idx="4"/>
          </p:nvPr>
        </p:nvSpPr>
        <p:spPr bwMode="auto">
          <a:xfrm>
            <a:off x="7239000" y="6400800"/>
            <a:ext cx="1905000" cy="4572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a:latin typeface="Arial" pitchFamily="34" charset="0"/>
                <a:cs typeface="+mn-cs"/>
              </a:defRPr>
            </a:lvl1pPr>
          </a:lstStyle>
          <a:p>
            <a:pPr>
              <a:defRPr/>
            </a:pPr>
            <a:fld id="{A5F9AC3E-73F3-40C8-8C56-1CA34B3BBD29}" type="slidenum">
              <a:rPr lang="en-US">
                <a:solidFill>
                  <a:srgbClr val="000000"/>
                </a:solidFill>
              </a:rPr>
              <a:pPr>
                <a:defRPr/>
              </a:pPr>
              <a:t>‹#›</a:t>
            </a:fld>
            <a:endParaRPr lang="en-US" dirty="0">
              <a:solidFill>
                <a:srgbClr val="000000"/>
              </a:solidFill>
            </a:endParaRPr>
          </a:p>
        </p:txBody>
      </p:sp>
      <p:sp>
        <p:nvSpPr>
          <p:cNvPr id="1029" name="Rectangle 5"/>
          <p:cNvSpPr>
            <a:spLocks noGrp="1" noChangeArrowheads="1"/>
          </p:cNvSpPr>
          <p:nvPr>
            <p:ph type="title"/>
          </p:nvPr>
        </p:nvSpPr>
        <p:spPr bwMode="auto">
          <a:xfrm>
            <a:off x="2184400" y="368300"/>
            <a:ext cx="67818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Box 5"/>
          <p:cNvSpPr txBox="1">
            <a:spLocks noChangeArrowheads="1"/>
          </p:cNvSpPr>
          <p:nvPr/>
        </p:nvSpPr>
        <p:spPr bwMode="auto">
          <a:xfrm>
            <a:off x="7327900" y="64500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altLang="en-US" dirty="0" smtClean="0">
                <a:solidFill>
                  <a:srgbClr val="FF0000"/>
                </a:solidFill>
                <a:cs typeface="Arial" charset="0"/>
              </a:rPr>
              <a:t>DRAFT</a:t>
            </a:r>
          </a:p>
        </p:txBody>
      </p:sp>
    </p:spTree>
    <p:extLst>
      <p:ext uri="{BB962C8B-B14F-4D97-AF65-F5344CB8AC3E}">
        <p14:creationId xmlns:p14="http://schemas.microsoft.com/office/powerpoint/2010/main" val="758487735"/>
      </p:ext>
    </p:extLst>
  </p:cSld>
  <p:clrMap bg1="lt1" tx1="dk1" bg2="lt2" tx2="dk2" accent1="accent1" accent2="accent2" accent3="accent3" accent4="accent4" accent5="accent5" accent6="accent6" hlink="hlink" folHlink="folHlink"/>
  <p:hf hdr="0" ftr="0" dt="0"/>
  <p:txStyles>
    <p:titleStyle>
      <a:lvl1pPr algn="r" rtl="0" eaLnBrk="0" fontAlgn="base" hangingPunct="0">
        <a:spcBef>
          <a:spcPct val="0"/>
        </a:spcBef>
        <a:spcAft>
          <a:spcPct val="0"/>
        </a:spcAft>
        <a:defRPr sz="3200" b="1" i="1">
          <a:solidFill>
            <a:schemeClr val="tx1"/>
          </a:solidFill>
          <a:latin typeface="+mj-lt"/>
          <a:ea typeface="+mj-ea"/>
          <a:cs typeface="+mj-cs"/>
        </a:defRPr>
      </a:lvl1pPr>
      <a:lvl2pPr algn="r" rtl="0" eaLnBrk="0" fontAlgn="base" hangingPunct="0">
        <a:spcBef>
          <a:spcPct val="0"/>
        </a:spcBef>
        <a:spcAft>
          <a:spcPct val="0"/>
        </a:spcAft>
        <a:defRPr sz="3200" b="1" i="1">
          <a:solidFill>
            <a:schemeClr val="tx1"/>
          </a:solidFill>
          <a:latin typeface="Times New Roman" pitchFamily="18" charset="0"/>
        </a:defRPr>
      </a:lvl2pPr>
      <a:lvl3pPr algn="r" rtl="0" eaLnBrk="0" fontAlgn="base" hangingPunct="0">
        <a:spcBef>
          <a:spcPct val="0"/>
        </a:spcBef>
        <a:spcAft>
          <a:spcPct val="0"/>
        </a:spcAft>
        <a:defRPr sz="3200" b="1" i="1">
          <a:solidFill>
            <a:schemeClr val="tx1"/>
          </a:solidFill>
          <a:latin typeface="Times New Roman" pitchFamily="18" charset="0"/>
        </a:defRPr>
      </a:lvl3pPr>
      <a:lvl4pPr algn="r" rtl="0" eaLnBrk="0" fontAlgn="base" hangingPunct="0">
        <a:spcBef>
          <a:spcPct val="0"/>
        </a:spcBef>
        <a:spcAft>
          <a:spcPct val="0"/>
        </a:spcAft>
        <a:defRPr sz="3200" b="1" i="1">
          <a:solidFill>
            <a:schemeClr val="tx1"/>
          </a:solidFill>
          <a:latin typeface="Times New Roman" pitchFamily="18" charset="0"/>
        </a:defRPr>
      </a:lvl4pPr>
      <a:lvl5pPr algn="r" rtl="0" eaLnBrk="0" fontAlgn="base" hangingPunct="0">
        <a:spcBef>
          <a:spcPct val="0"/>
        </a:spcBef>
        <a:spcAft>
          <a:spcPct val="0"/>
        </a:spcAft>
        <a:defRPr sz="3200" b="1" i="1">
          <a:solidFill>
            <a:schemeClr val="tx1"/>
          </a:solidFill>
          <a:latin typeface="Times New Roman" pitchFamily="18" charset="0"/>
        </a:defRPr>
      </a:lvl5pPr>
      <a:lvl6pPr marL="457200" algn="r" rtl="0" fontAlgn="base">
        <a:spcBef>
          <a:spcPct val="0"/>
        </a:spcBef>
        <a:spcAft>
          <a:spcPct val="0"/>
        </a:spcAft>
        <a:defRPr sz="3200" b="1" i="1">
          <a:solidFill>
            <a:schemeClr val="tx1"/>
          </a:solidFill>
          <a:latin typeface="Times New Roman" pitchFamily="18" charset="0"/>
        </a:defRPr>
      </a:lvl6pPr>
      <a:lvl7pPr marL="914400" algn="r" rtl="0" fontAlgn="base">
        <a:spcBef>
          <a:spcPct val="0"/>
        </a:spcBef>
        <a:spcAft>
          <a:spcPct val="0"/>
        </a:spcAft>
        <a:defRPr sz="3200" b="1" i="1">
          <a:solidFill>
            <a:schemeClr val="tx1"/>
          </a:solidFill>
          <a:latin typeface="Times New Roman" pitchFamily="18" charset="0"/>
        </a:defRPr>
      </a:lvl7pPr>
      <a:lvl8pPr marL="1371600" algn="r" rtl="0" fontAlgn="base">
        <a:spcBef>
          <a:spcPct val="0"/>
        </a:spcBef>
        <a:spcAft>
          <a:spcPct val="0"/>
        </a:spcAft>
        <a:defRPr sz="3200" b="1" i="1">
          <a:solidFill>
            <a:schemeClr val="tx1"/>
          </a:solidFill>
          <a:latin typeface="Times New Roman" pitchFamily="18" charset="0"/>
        </a:defRPr>
      </a:lvl8pPr>
      <a:lvl9pPr marL="1828800" algn="r" rtl="0" fontAlgn="base">
        <a:spcBef>
          <a:spcPct val="0"/>
        </a:spcBef>
        <a:spcAft>
          <a:spcPct val="0"/>
        </a:spcAft>
        <a:defRPr sz="3200" b="1"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200" b="1">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b="1">
          <a:solidFill>
            <a:schemeClr val="tx1"/>
          </a:solidFill>
          <a:latin typeface="+mn-lt"/>
        </a:defRPr>
      </a:lvl3pPr>
      <a:lvl4pPr marL="1600200" indent="-228600" algn="l" rtl="0" eaLnBrk="0" fontAlgn="base" hangingPunct="0">
        <a:spcBef>
          <a:spcPct val="20000"/>
        </a:spcBef>
        <a:spcAft>
          <a:spcPct val="0"/>
        </a:spcAft>
        <a:buClr>
          <a:schemeClr val="tx1"/>
        </a:buClr>
        <a:buChar char="•"/>
        <a:defRPr b="1">
          <a:solidFill>
            <a:schemeClr val="tx1"/>
          </a:solidFill>
          <a:latin typeface="+mn-lt"/>
        </a:defRPr>
      </a:lvl4pPr>
      <a:lvl5pPr marL="2057400" indent="-228600" algn="l" rtl="0" eaLnBrk="0" fontAlgn="base" hangingPunct="0">
        <a:spcBef>
          <a:spcPct val="20000"/>
        </a:spcBef>
        <a:spcAft>
          <a:spcPct val="0"/>
        </a:spcAft>
        <a:buClr>
          <a:schemeClr val="tx1"/>
        </a:buClr>
        <a:buChar char="•"/>
        <a:defRPr b="1">
          <a:solidFill>
            <a:schemeClr val="tx1"/>
          </a:solidFill>
          <a:latin typeface="+mn-lt"/>
        </a:defRPr>
      </a:lvl5pPr>
      <a:lvl6pPr marL="2514600" indent="-228600" algn="l" rtl="0" fontAlgn="base">
        <a:spcBef>
          <a:spcPct val="20000"/>
        </a:spcBef>
        <a:spcAft>
          <a:spcPct val="0"/>
        </a:spcAft>
        <a:buClr>
          <a:schemeClr val="tx1"/>
        </a:buClr>
        <a:buChar char="•"/>
        <a:defRPr b="1">
          <a:solidFill>
            <a:schemeClr val="tx1"/>
          </a:solidFill>
          <a:latin typeface="+mn-lt"/>
        </a:defRPr>
      </a:lvl6pPr>
      <a:lvl7pPr marL="2971800" indent="-228600" algn="l" rtl="0" fontAlgn="base">
        <a:spcBef>
          <a:spcPct val="20000"/>
        </a:spcBef>
        <a:spcAft>
          <a:spcPct val="0"/>
        </a:spcAft>
        <a:buClr>
          <a:schemeClr val="tx1"/>
        </a:buClr>
        <a:buChar char="•"/>
        <a:defRPr b="1">
          <a:solidFill>
            <a:schemeClr val="tx1"/>
          </a:solidFill>
          <a:latin typeface="+mn-lt"/>
        </a:defRPr>
      </a:lvl7pPr>
      <a:lvl8pPr marL="3429000" indent="-228600" algn="l" rtl="0" fontAlgn="base">
        <a:spcBef>
          <a:spcPct val="20000"/>
        </a:spcBef>
        <a:spcAft>
          <a:spcPct val="0"/>
        </a:spcAft>
        <a:buClr>
          <a:schemeClr val="tx1"/>
        </a:buClr>
        <a:buChar char="•"/>
        <a:defRPr b="1">
          <a:solidFill>
            <a:schemeClr val="tx1"/>
          </a:solidFill>
          <a:latin typeface="+mn-lt"/>
        </a:defRPr>
      </a:lvl8pPr>
      <a:lvl9pPr marL="3886200" indent="-228600" algn="l" rtl="0" fontAlgn="base">
        <a:spcBef>
          <a:spcPct val="20000"/>
        </a:spcBef>
        <a:spcAft>
          <a:spcPct val="0"/>
        </a:spcAft>
        <a:buClr>
          <a:schemeClr val="tx1"/>
        </a:buClr>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CXNNrthcm Hdr"/>
          <p:cNvPicPr>
            <a:picLocks noChangeAspect="1" noChangeArrowheads="1"/>
          </p:cNvPicPr>
          <p:nvPr/>
        </p:nvPicPr>
        <p:blipFill>
          <a:blip r:embed="rId2">
            <a:extLst>
              <a:ext uri="{28A0092B-C50C-407E-A947-70E740481C1C}">
                <a14:useLocalDpi xmlns:a14="http://schemas.microsoft.com/office/drawing/2010/main" val="0"/>
              </a:ext>
            </a:extLst>
          </a:blip>
          <a:srcRect t="9668"/>
          <a:stretch>
            <a:fillRect/>
          </a:stretch>
        </p:blipFill>
        <p:spPr bwMode="auto">
          <a:xfrm>
            <a:off x="0" y="50800"/>
            <a:ext cx="91567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69900" y="1473200"/>
            <a:ext cx="80137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3492" name="Rectangle 4"/>
          <p:cNvSpPr>
            <a:spLocks noGrp="1" noChangeArrowheads="1"/>
          </p:cNvSpPr>
          <p:nvPr>
            <p:ph type="sldNum" sz="quarter" idx="4"/>
          </p:nvPr>
        </p:nvSpPr>
        <p:spPr bwMode="auto">
          <a:xfrm>
            <a:off x="7239000" y="6400800"/>
            <a:ext cx="1905000" cy="4572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a:latin typeface="Arial" pitchFamily="34" charset="0"/>
                <a:cs typeface="+mn-cs"/>
              </a:defRPr>
            </a:lvl1pPr>
          </a:lstStyle>
          <a:p>
            <a:pPr>
              <a:defRPr/>
            </a:pPr>
            <a:fld id="{A5F9AC3E-73F3-40C8-8C56-1CA34B3BBD29}" type="slidenum">
              <a:rPr lang="en-US">
                <a:solidFill>
                  <a:srgbClr val="000000"/>
                </a:solidFill>
              </a:rPr>
              <a:pPr>
                <a:defRPr/>
              </a:pPr>
              <a:t>‹#›</a:t>
            </a:fld>
            <a:endParaRPr lang="en-US" dirty="0">
              <a:solidFill>
                <a:srgbClr val="000000"/>
              </a:solidFill>
            </a:endParaRPr>
          </a:p>
        </p:txBody>
      </p:sp>
      <p:sp>
        <p:nvSpPr>
          <p:cNvPr id="1029" name="Rectangle 5"/>
          <p:cNvSpPr>
            <a:spLocks noGrp="1" noChangeArrowheads="1"/>
          </p:cNvSpPr>
          <p:nvPr>
            <p:ph type="title"/>
          </p:nvPr>
        </p:nvSpPr>
        <p:spPr bwMode="auto">
          <a:xfrm>
            <a:off x="2184400" y="368300"/>
            <a:ext cx="67818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Box 5"/>
          <p:cNvSpPr txBox="1">
            <a:spLocks noChangeArrowheads="1"/>
          </p:cNvSpPr>
          <p:nvPr/>
        </p:nvSpPr>
        <p:spPr bwMode="auto">
          <a:xfrm>
            <a:off x="7327900" y="64500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altLang="en-US" dirty="0" smtClean="0">
                <a:solidFill>
                  <a:srgbClr val="FF0000"/>
                </a:solidFill>
                <a:cs typeface="Arial" charset="0"/>
              </a:rPr>
              <a:t>DRAFT</a:t>
            </a:r>
          </a:p>
        </p:txBody>
      </p:sp>
    </p:spTree>
    <p:extLst>
      <p:ext uri="{BB962C8B-B14F-4D97-AF65-F5344CB8AC3E}">
        <p14:creationId xmlns:p14="http://schemas.microsoft.com/office/powerpoint/2010/main" val="297551793"/>
      </p:ext>
    </p:extLst>
  </p:cSld>
  <p:clrMap bg1="lt1" tx1="dk1" bg2="lt2" tx2="dk2" accent1="accent1" accent2="accent2" accent3="accent3" accent4="accent4" accent5="accent5" accent6="accent6" hlink="hlink" folHlink="folHlink"/>
  <p:hf hdr="0" ftr="0" dt="0"/>
  <p:txStyles>
    <p:titleStyle>
      <a:lvl1pPr algn="r" rtl="0" eaLnBrk="0" fontAlgn="base" hangingPunct="0">
        <a:spcBef>
          <a:spcPct val="0"/>
        </a:spcBef>
        <a:spcAft>
          <a:spcPct val="0"/>
        </a:spcAft>
        <a:defRPr sz="3200" b="1" i="1">
          <a:solidFill>
            <a:schemeClr val="tx1"/>
          </a:solidFill>
          <a:latin typeface="+mj-lt"/>
          <a:ea typeface="+mj-ea"/>
          <a:cs typeface="+mj-cs"/>
        </a:defRPr>
      </a:lvl1pPr>
      <a:lvl2pPr algn="r" rtl="0" eaLnBrk="0" fontAlgn="base" hangingPunct="0">
        <a:spcBef>
          <a:spcPct val="0"/>
        </a:spcBef>
        <a:spcAft>
          <a:spcPct val="0"/>
        </a:spcAft>
        <a:defRPr sz="3200" b="1" i="1">
          <a:solidFill>
            <a:schemeClr val="tx1"/>
          </a:solidFill>
          <a:latin typeface="Times New Roman" pitchFamily="18" charset="0"/>
        </a:defRPr>
      </a:lvl2pPr>
      <a:lvl3pPr algn="r" rtl="0" eaLnBrk="0" fontAlgn="base" hangingPunct="0">
        <a:spcBef>
          <a:spcPct val="0"/>
        </a:spcBef>
        <a:spcAft>
          <a:spcPct val="0"/>
        </a:spcAft>
        <a:defRPr sz="3200" b="1" i="1">
          <a:solidFill>
            <a:schemeClr val="tx1"/>
          </a:solidFill>
          <a:latin typeface="Times New Roman" pitchFamily="18" charset="0"/>
        </a:defRPr>
      </a:lvl3pPr>
      <a:lvl4pPr algn="r" rtl="0" eaLnBrk="0" fontAlgn="base" hangingPunct="0">
        <a:spcBef>
          <a:spcPct val="0"/>
        </a:spcBef>
        <a:spcAft>
          <a:spcPct val="0"/>
        </a:spcAft>
        <a:defRPr sz="3200" b="1" i="1">
          <a:solidFill>
            <a:schemeClr val="tx1"/>
          </a:solidFill>
          <a:latin typeface="Times New Roman" pitchFamily="18" charset="0"/>
        </a:defRPr>
      </a:lvl4pPr>
      <a:lvl5pPr algn="r" rtl="0" eaLnBrk="0" fontAlgn="base" hangingPunct="0">
        <a:spcBef>
          <a:spcPct val="0"/>
        </a:spcBef>
        <a:spcAft>
          <a:spcPct val="0"/>
        </a:spcAft>
        <a:defRPr sz="3200" b="1" i="1">
          <a:solidFill>
            <a:schemeClr val="tx1"/>
          </a:solidFill>
          <a:latin typeface="Times New Roman" pitchFamily="18" charset="0"/>
        </a:defRPr>
      </a:lvl5pPr>
      <a:lvl6pPr marL="457200" algn="r" rtl="0" fontAlgn="base">
        <a:spcBef>
          <a:spcPct val="0"/>
        </a:spcBef>
        <a:spcAft>
          <a:spcPct val="0"/>
        </a:spcAft>
        <a:defRPr sz="3200" b="1" i="1">
          <a:solidFill>
            <a:schemeClr val="tx1"/>
          </a:solidFill>
          <a:latin typeface="Times New Roman" pitchFamily="18" charset="0"/>
        </a:defRPr>
      </a:lvl6pPr>
      <a:lvl7pPr marL="914400" algn="r" rtl="0" fontAlgn="base">
        <a:spcBef>
          <a:spcPct val="0"/>
        </a:spcBef>
        <a:spcAft>
          <a:spcPct val="0"/>
        </a:spcAft>
        <a:defRPr sz="3200" b="1" i="1">
          <a:solidFill>
            <a:schemeClr val="tx1"/>
          </a:solidFill>
          <a:latin typeface="Times New Roman" pitchFamily="18" charset="0"/>
        </a:defRPr>
      </a:lvl7pPr>
      <a:lvl8pPr marL="1371600" algn="r" rtl="0" fontAlgn="base">
        <a:spcBef>
          <a:spcPct val="0"/>
        </a:spcBef>
        <a:spcAft>
          <a:spcPct val="0"/>
        </a:spcAft>
        <a:defRPr sz="3200" b="1" i="1">
          <a:solidFill>
            <a:schemeClr val="tx1"/>
          </a:solidFill>
          <a:latin typeface="Times New Roman" pitchFamily="18" charset="0"/>
        </a:defRPr>
      </a:lvl8pPr>
      <a:lvl9pPr marL="1828800" algn="r" rtl="0" fontAlgn="base">
        <a:spcBef>
          <a:spcPct val="0"/>
        </a:spcBef>
        <a:spcAft>
          <a:spcPct val="0"/>
        </a:spcAft>
        <a:defRPr sz="3200" b="1"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200" b="1">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b="1">
          <a:solidFill>
            <a:schemeClr val="tx1"/>
          </a:solidFill>
          <a:latin typeface="+mn-lt"/>
        </a:defRPr>
      </a:lvl3pPr>
      <a:lvl4pPr marL="1600200" indent="-228600" algn="l" rtl="0" eaLnBrk="0" fontAlgn="base" hangingPunct="0">
        <a:spcBef>
          <a:spcPct val="20000"/>
        </a:spcBef>
        <a:spcAft>
          <a:spcPct val="0"/>
        </a:spcAft>
        <a:buClr>
          <a:schemeClr val="tx1"/>
        </a:buClr>
        <a:buChar char="•"/>
        <a:defRPr b="1">
          <a:solidFill>
            <a:schemeClr val="tx1"/>
          </a:solidFill>
          <a:latin typeface="+mn-lt"/>
        </a:defRPr>
      </a:lvl4pPr>
      <a:lvl5pPr marL="2057400" indent="-228600" algn="l" rtl="0" eaLnBrk="0" fontAlgn="base" hangingPunct="0">
        <a:spcBef>
          <a:spcPct val="20000"/>
        </a:spcBef>
        <a:spcAft>
          <a:spcPct val="0"/>
        </a:spcAft>
        <a:buClr>
          <a:schemeClr val="tx1"/>
        </a:buClr>
        <a:buChar char="•"/>
        <a:defRPr b="1">
          <a:solidFill>
            <a:schemeClr val="tx1"/>
          </a:solidFill>
          <a:latin typeface="+mn-lt"/>
        </a:defRPr>
      </a:lvl5pPr>
      <a:lvl6pPr marL="2514600" indent="-228600" algn="l" rtl="0" fontAlgn="base">
        <a:spcBef>
          <a:spcPct val="20000"/>
        </a:spcBef>
        <a:spcAft>
          <a:spcPct val="0"/>
        </a:spcAft>
        <a:buClr>
          <a:schemeClr val="tx1"/>
        </a:buClr>
        <a:buChar char="•"/>
        <a:defRPr b="1">
          <a:solidFill>
            <a:schemeClr val="tx1"/>
          </a:solidFill>
          <a:latin typeface="+mn-lt"/>
        </a:defRPr>
      </a:lvl6pPr>
      <a:lvl7pPr marL="2971800" indent="-228600" algn="l" rtl="0" fontAlgn="base">
        <a:spcBef>
          <a:spcPct val="20000"/>
        </a:spcBef>
        <a:spcAft>
          <a:spcPct val="0"/>
        </a:spcAft>
        <a:buClr>
          <a:schemeClr val="tx1"/>
        </a:buClr>
        <a:buChar char="•"/>
        <a:defRPr b="1">
          <a:solidFill>
            <a:schemeClr val="tx1"/>
          </a:solidFill>
          <a:latin typeface="+mn-lt"/>
        </a:defRPr>
      </a:lvl7pPr>
      <a:lvl8pPr marL="3429000" indent="-228600" algn="l" rtl="0" fontAlgn="base">
        <a:spcBef>
          <a:spcPct val="20000"/>
        </a:spcBef>
        <a:spcAft>
          <a:spcPct val="0"/>
        </a:spcAft>
        <a:buClr>
          <a:schemeClr val="tx1"/>
        </a:buClr>
        <a:buChar char="•"/>
        <a:defRPr b="1">
          <a:solidFill>
            <a:schemeClr val="tx1"/>
          </a:solidFill>
          <a:latin typeface="+mn-lt"/>
        </a:defRPr>
      </a:lvl8pPr>
      <a:lvl9pPr marL="3886200" indent="-228600" algn="l" rtl="0" fontAlgn="base">
        <a:spcBef>
          <a:spcPct val="20000"/>
        </a:spcBef>
        <a:spcAft>
          <a:spcPct val="0"/>
        </a:spcAft>
        <a:buClr>
          <a:schemeClr val="tx1"/>
        </a:buClr>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CXNNrthcm Hdr"/>
          <p:cNvPicPr>
            <a:picLocks noChangeAspect="1" noChangeArrowheads="1"/>
          </p:cNvPicPr>
          <p:nvPr/>
        </p:nvPicPr>
        <p:blipFill>
          <a:blip r:embed="rId2">
            <a:extLst>
              <a:ext uri="{28A0092B-C50C-407E-A947-70E740481C1C}">
                <a14:useLocalDpi xmlns:a14="http://schemas.microsoft.com/office/drawing/2010/main" val="0"/>
              </a:ext>
            </a:extLst>
          </a:blip>
          <a:srcRect t="9668"/>
          <a:stretch>
            <a:fillRect/>
          </a:stretch>
        </p:blipFill>
        <p:spPr bwMode="auto">
          <a:xfrm>
            <a:off x="0" y="50800"/>
            <a:ext cx="91567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69900" y="1473200"/>
            <a:ext cx="80137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3492" name="Rectangle 4"/>
          <p:cNvSpPr>
            <a:spLocks noGrp="1" noChangeArrowheads="1"/>
          </p:cNvSpPr>
          <p:nvPr>
            <p:ph type="sldNum" sz="quarter" idx="4"/>
          </p:nvPr>
        </p:nvSpPr>
        <p:spPr bwMode="auto">
          <a:xfrm>
            <a:off x="7239000" y="6400800"/>
            <a:ext cx="1905000" cy="4572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a:latin typeface="Arial" pitchFamily="34" charset="0"/>
                <a:cs typeface="+mn-cs"/>
              </a:defRPr>
            </a:lvl1pPr>
          </a:lstStyle>
          <a:p>
            <a:pPr>
              <a:defRPr/>
            </a:pPr>
            <a:fld id="{A5F9AC3E-73F3-40C8-8C56-1CA34B3BBD29}" type="slidenum">
              <a:rPr lang="en-US">
                <a:solidFill>
                  <a:srgbClr val="000000"/>
                </a:solidFill>
              </a:rPr>
              <a:pPr>
                <a:defRPr/>
              </a:pPr>
              <a:t>‹#›</a:t>
            </a:fld>
            <a:endParaRPr lang="en-US" dirty="0">
              <a:solidFill>
                <a:srgbClr val="000000"/>
              </a:solidFill>
            </a:endParaRPr>
          </a:p>
        </p:txBody>
      </p:sp>
      <p:sp>
        <p:nvSpPr>
          <p:cNvPr id="1029" name="Rectangle 5"/>
          <p:cNvSpPr>
            <a:spLocks noGrp="1" noChangeArrowheads="1"/>
          </p:cNvSpPr>
          <p:nvPr>
            <p:ph type="title"/>
          </p:nvPr>
        </p:nvSpPr>
        <p:spPr bwMode="auto">
          <a:xfrm>
            <a:off x="2184400" y="368300"/>
            <a:ext cx="67818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Box 5"/>
          <p:cNvSpPr txBox="1">
            <a:spLocks noChangeArrowheads="1"/>
          </p:cNvSpPr>
          <p:nvPr/>
        </p:nvSpPr>
        <p:spPr bwMode="auto">
          <a:xfrm>
            <a:off x="7327900" y="64500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altLang="en-US" dirty="0" smtClean="0">
                <a:solidFill>
                  <a:srgbClr val="FF0000"/>
                </a:solidFill>
                <a:cs typeface="Arial" charset="0"/>
              </a:rPr>
              <a:t>DRAFT</a:t>
            </a:r>
          </a:p>
        </p:txBody>
      </p:sp>
    </p:spTree>
    <p:extLst>
      <p:ext uri="{BB962C8B-B14F-4D97-AF65-F5344CB8AC3E}">
        <p14:creationId xmlns:p14="http://schemas.microsoft.com/office/powerpoint/2010/main" val="738288812"/>
      </p:ext>
    </p:extLst>
  </p:cSld>
  <p:clrMap bg1="lt1" tx1="dk1" bg2="lt2" tx2="dk2" accent1="accent1" accent2="accent2" accent3="accent3" accent4="accent4" accent5="accent5" accent6="accent6" hlink="hlink" folHlink="folHlink"/>
  <p:hf hdr="0" ftr="0" dt="0"/>
  <p:txStyles>
    <p:titleStyle>
      <a:lvl1pPr algn="r" rtl="0" eaLnBrk="0" fontAlgn="base" hangingPunct="0">
        <a:spcBef>
          <a:spcPct val="0"/>
        </a:spcBef>
        <a:spcAft>
          <a:spcPct val="0"/>
        </a:spcAft>
        <a:defRPr sz="3200" b="1" i="1">
          <a:solidFill>
            <a:schemeClr val="tx1"/>
          </a:solidFill>
          <a:latin typeface="+mj-lt"/>
          <a:ea typeface="+mj-ea"/>
          <a:cs typeface="+mj-cs"/>
        </a:defRPr>
      </a:lvl1pPr>
      <a:lvl2pPr algn="r" rtl="0" eaLnBrk="0" fontAlgn="base" hangingPunct="0">
        <a:spcBef>
          <a:spcPct val="0"/>
        </a:spcBef>
        <a:spcAft>
          <a:spcPct val="0"/>
        </a:spcAft>
        <a:defRPr sz="3200" b="1" i="1">
          <a:solidFill>
            <a:schemeClr val="tx1"/>
          </a:solidFill>
          <a:latin typeface="Times New Roman" pitchFamily="18" charset="0"/>
        </a:defRPr>
      </a:lvl2pPr>
      <a:lvl3pPr algn="r" rtl="0" eaLnBrk="0" fontAlgn="base" hangingPunct="0">
        <a:spcBef>
          <a:spcPct val="0"/>
        </a:spcBef>
        <a:spcAft>
          <a:spcPct val="0"/>
        </a:spcAft>
        <a:defRPr sz="3200" b="1" i="1">
          <a:solidFill>
            <a:schemeClr val="tx1"/>
          </a:solidFill>
          <a:latin typeface="Times New Roman" pitchFamily="18" charset="0"/>
        </a:defRPr>
      </a:lvl3pPr>
      <a:lvl4pPr algn="r" rtl="0" eaLnBrk="0" fontAlgn="base" hangingPunct="0">
        <a:spcBef>
          <a:spcPct val="0"/>
        </a:spcBef>
        <a:spcAft>
          <a:spcPct val="0"/>
        </a:spcAft>
        <a:defRPr sz="3200" b="1" i="1">
          <a:solidFill>
            <a:schemeClr val="tx1"/>
          </a:solidFill>
          <a:latin typeface="Times New Roman" pitchFamily="18" charset="0"/>
        </a:defRPr>
      </a:lvl4pPr>
      <a:lvl5pPr algn="r" rtl="0" eaLnBrk="0" fontAlgn="base" hangingPunct="0">
        <a:spcBef>
          <a:spcPct val="0"/>
        </a:spcBef>
        <a:spcAft>
          <a:spcPct val="0"/>
        </a:spcAft>
        <a:defRPr sz="3200" b="1" i="1">
          <a:solidFill>
            <a:schemeClr val="tx1"/>
          </a:solidFill>
          <a:latin typeface="Times New Roman" pitchFamily="18" charset="0"/>
        </a:defRPr>
      </a:lvl5pPr>
      <a:lvl6pPr marL="457200" algn="r" rtl="0" fontAlgn="base">
        <a:spcBef>
          <a:spcPct val="0"/>
        </a:spcBef>
        <a:spcAft>
          <a:spcPct val="0"/>
        </a:spcAft>
        <a:defRPr sz="3200" b="1" i="1">
          <a:solidFill>
            <a:schemeClr val="tx1"/>
          </a:solidFill>
          <a:latin typeface="Times New Roman" pitchFamily="18" charset="0"/>
        </a:defRPr>
      </a:lvl6pPr>
      <a:lvl7pPr marL="914400" algn="r" rtl="0" fontAlgn="base">
        <a:spcBef>
          <a:spcPct val="0"/>
        </a:spcBef>
        <a:spcAft>
          <a:spcPct val="0"/>
        </a:spcAft>
        <a:defRPr sz="3200" b="1" i="1">
          <a:solidFill>
            <a:schemeClr val="tx1"/>
          </a:solidFill>
          <a:latin typeface="Times New Roman" pitchFamily="18" charset="0"/>
        </a:defRPr>
      </a:lvl7pPr>
      <a:lvl8pPr marL="1371600" algn="r" rtl="0" fontAlgn="base">
        <a:spcBef>
          <a:spcPct val="0"/>
        </a:spcBef>
        <a:spcAft>
          <a:spcPct val="0"/>
        </a:spcAft>
        <a:defRPr sz="3200" b="1" i="1">
          <a:solidFill>
            <a:schemeClr val="tx1"/>
          </a:solidFill>
          <a:latin typeface="Times New Roman" pitchFamily="18" charset="0"/>
        </a:defRPr>
      </a:lvl8pPr>
      <a:lvl9pPr marL="1828800" algn="r" rtl="0" fontAlgn="base">
        <a:spcBef>
          <a:spcPct val="0"/>
        </a:spcBef>
        <a:spcAft>
          <a:spcPct val="0"/>
        </a:spcAft>
        <a:defRPr sz="3200" b="1"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200" b="1">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b="1">
          <a:solidFill>
            <a:schemeClr val="tx1"/>
          </a:solidFill>
          <a:latin typeface="+mn-lt"/>
        </a:defRPr>
      </a:lvl3pPr>
      <a:lvl4pPr marL="1600200" indent="-228600" algn="l" rtl="0" eaLnBrk="0" fontAlgn="base" hangingPunct="0">
        <a:spcBef>
          <a:spcPct val="20000"/>
        </a:spcBef>
        <a:spcAft>
          <a:spcPct val="0"/>
        </a:spcAft>
        <a:buClr>
          <a:schemeClr val="tx1"/>
        </a:buClr>
        <a:buChar char="•"/>
        <a:defRPr b="1">
          <a:solidFill>
            <a:schemeClr val="tx1"/>
          </a:solidFill>
          <a:latin typeface="+mn-lt"/>
        </a:defRPr>
      </a:lvl4pPr>
      <a:lvl5pPr marL="2057400" indent="-228600" algn="l" rtl="0" eaLnBrk="0" fontAlgn="base" hangingPunct="0">
        <a:spcBef>
          <a:spcPct val="20000"/>
        </a:spcBef>
        <a:spcAft>
          <a:spcPct val="0"/>
        </a:spcAft>
        <a:buClr>
          <a:schemeClr val="tx1"/>
        </a:buClr>
        <a:buChar char="•"/>
        <a:defRPr b="1">
          <a:solidFill>
            <a:schemeClr val="tx1"/>
          </a:solidFill>
          <a:latin typeface="+mn-lt"/>
        </a:defRPr>
      </a:lvl5pPr>
      <a:lvl6pPr marL="2514600" indent="-228600" algn="l" rtl="0" fontAlgn="base">
        <a:spcBef>
          <a:spcPct val="20000"/>
        </a:spcBef>
        <a:spcAft>
          <a:spcPct val="0"/>
        </a:spcAft>
        <a:buClr>
          <a:schemeClr val="tx1"/>
        </a:buClr>
        <a:buChar char="•"/>
        <a:defRPr b="1">
          <a:solidFill>
            <a:schemeClr val="tx1"/>
          </a:solidFill>
          <a:latin typeface="+mn-lt"/>
        </a:defRPr>
      </a:lvl6pPr>
      <a:lvl7pPr marL="2971800" indent="-228600" algn="l" rtl="0" fontAlgn="base">
        <a:spcBef>
          <a:spcPct val="20000"/>
        </a:spcBef>
        <a:spcAft>
          <a:spcPct val="0"/>
        </a:spcAft>
        <a:buClr>
          <a:schemeClr val="tx1"/>
        </a:buClr>
        <a:buChar char="•"/>
        <a:defRPr b="1">
          <a:solidFill>
            <a:schemeClr val="tx1"/>
          </a:solidFill>
          <a:latin typeface="+mn-lt"/>
        </a:defRPr>
      </a:lvl7pPr>
      <a:lvl8pPr marL="3429000" indent="-228600" algn="l" rtl="0" fontAlgn="base">
        <a:spcBef>
          <a:spcPct val="20000"/>
        </a:spcBef>
        <a:spcAft>
          <a:spcPct val="0"/>
        </a:spcAft>
        <a:buClr>
          <a:schemeClr val="tx1"/>
        </a:buClr>
        <a:buChar char="•"/>
        <a:defRPr b="1">
          <a:solidFill>
            <a:schemeClr val="tx1"/>
          </a:solidFill>
          <a:latin typeface="+mn-lt"/>
        </a:defRPr>
      </a:lvl8pPr>
      <a:lvl9pPr marL="3886200" indent="-228600" algn="l" rtl="0" fontAlgn="base">
        <a:spcBef>
          <a:spcPct val="20000"/>
        </a:spcBef>
        <a:spcAft>
          <a:spcPct val="0"/>
        </a:spcAft>
        <a:buClr>
          <a:schemeClr val="tx1"/>
        </a:buClr>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CXNNrthcm Hdr"/>
          <p:cNvPicPr>
            <a:picLocks noChangeAspect="1" noChangeArrowheads="1"/>
          </p:cNvPicPr>
          <p:nvPr/>
        </p:nvPicPr>
        <p:blipFill>
          <a:blip r:embed="rId2">
            <a:extLst>
              <a:ext uri="{28A0092B-C50C-407E-A947-70E740481C1C}">
                <a14:useLocalDpi xmlns:a14="http://schemas.microsoft.com/office/drawing/2010/main" val="0"/>
              </a:ext>
            </a:extLst>
          </a:blip>
          <a:srcRect t="9668"/>
          <a:stretch>
            <a:fillRect/>
          </a:stretch>
        </p:blipFill>
        <p:spPr bwMode="auto">
          <a:xfrm>
            <a:off x="0" y="50800"/>
            <a:ext cx="91567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69900" y="1473200"/>
            <a:ext cx="80137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3492" name="Rectangle 4"/>
          <p:cNvSpPr>
            <a:spLocks noGrp="1" noChangeArrowheads="1"/>
          </p:cNvSpPr>
          <p:nvPr>
            <p:ph type="sldNum" sz="quarter" idx="4"/>
          </p:nvPr>
        </p:nvSpPr>
        <p:spPr bwMode="auto">
          <a:xfrm>
            <a:off x="7239000" y="6400800"/>
            <a:ext cx="1905000" cy="4572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a:latin typeface="Arial" pitchFamily="34" charset="0"/>
                <a:cs typeface="+mn-cs"/>
              </a:defRPr>
            </a:lvl1pPr>
          </a:lstStyle>
          <a:p>
            <a:pPr>
              <a:defRPr/>
            </a:pPr>
            <a:fld id="{A5F9AC3E-73F3-40C8-8C56-1CA34B3BBD29}" type="slidenum">
              <a:rPr lang="en-US">
                <a:solidFill>
                  <a:srgbClr val="000000"/>
                </a:solidFill>
              </a:rPr>
              <a:pPr>
                <a:defRPr/>
              </a:pPr>
              <a:t>‹#›</a:t>
            </a:fld>
            <a:endParaRPr lang="en-US" dirty="0">
              <a:solidFill>
                <a:srgbClr val="000000"/>
              </a:solidFill>
            </a:endParaRPr>
          </a:p>
        </p:txBody>
      </p:sp>
      <p:sp>
        <p:nvSpPr>
          <p:cNvPr id="1029" name="Rectangle 5"/>
          <p:cNvSpPr>
            <a:spLocks noGrp="1" noChangeArrowheads="1"/>
          </p:cNvSpPr>
          <p:nvPr>
            <p:ph type="title"/>
          </p:nvPr>
        </p:nvSpPr>
        <p:spPr bwMode="auto">
          <a:xfrm>
            <a:off x="2184400" y="368300"/>
            <a:ext cx="67818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Box 5"/>
          <p:cNvSpPr txBox="1">
            <a:spLocks noChangeArrowheads="1"/>
          </p:cNvSpPr>
          <p:nvPr/>
        </p:nvSpPr>
        <p:spPr bwMode="auto">
          <a:xfrm>
            <a:off x="7327900" y="64500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altLang="en-US" dirty="0" smtClean="0">
                <a:solidFill>
                  <a:srgbClr val="FF0000"/>
                </a:solidFill>
                <a:cs typeface="Arial" charset="0"/>
              </a:rPr>
              <a:t>DRAFT</a:t>
            </a:r>
          </a:p>
        </p:txBody>
      </p:sp>
    </p:spTree>
    <p:extLst>
      <p:ext uri="{BB962C8B-B14F-4D97-AF65-F5344CB8AC3E}">
        <p14:creationId xmlns:p14="http://schemas.microsoft.com/office/powerpoint/2010/main" val="1666141129"/>
      </p:ext>
    </p:extLst>
  </p:cSld>
  <p:clrMap bg1="lt1" tx1="dk1" bg2="lt2" tx2="dk2" accent1="accent1" accent2="accent2" accent3="accent3" accent4="accent4" accent5="accent5" accent6="accent6" hlink="hlink" folHlink="folHlink"/>
  <p:hf hdr="0" ftr="0" dt="0"/>
  <p:txStyles>
    <p:titleStyle>
      <a:lvl1pPr algn="r" rtl="0" eaLnBrk="0" fontAlgn="base" hangingPunct="0">
        <a:spcBef>
          <a:spcPct val="0"/>
        </a:spcBef>
        <a:spcAft>
          <a:spcPct val="0"/>
        </a:spcAft>
        <a:defRPr sz="3200" b="1" i="1">
          <a:solidFill>
            <a:schemeClr val="tx1"/>
          </a:solidFill>
          <a:latin typeface="+mj-lt"/>
          <a:ea typeface="+mj-ea"/>
          <a:cs typeface="+mj-cs"/>
        </a:defRPr>
      </a:lvl1pPr>
      <a:lvl2pPr algn="r" rtl="0" eaLnBrk="0" fontAlgn="base" hangingPunct="0">
        <a:spcBef>
          <a:spcPct val="0"/>
        </a:spcBef>
        <a:spcAft>
          <a:spcPct val="0"/>
        </a:spcAft>
        <a:defRPr sz="3200" b="1" i="1">
          <a:solidFill>
            <a:schemeClr val="tx1"/>
          </a:solidFill>
          <a:latin typeface="Times New Roman" pitchFamily="18" charset="0"/>
        </a:defRPr>
      </a:lvl2pPr>
      <a:lvl3pPr algn="r" rtl="0" eaLnBrk="0" fontAlgn="base" hangingPunct="0">
        <a:spcBef>
          <a:spcPct val="0"/>
        </a:spcBef>
        <a:spcAft>
          <a:spcPct val="0"/>
        </a:spcAft>
        <a:defRPr sz="3200" b="1" i="1">
          <a:solidFill>
            <a:schemeClr val="tx1"/>
          </a:solidFill>
          <a:latin typeface="Times New Roman" pitchFamily="18" charset="0"/>
        </a:defRPr>
      </a:lvl3pPr>
      <a:lvl4pPr algn="r" rtl="0" eaLnBrk="0" fontAlgn="base" hangingPunct="0">
        <a:spcBef>
          <a:spcPct val="0"/>
        </a:spcBef>
        <a:spcAft>
          <a:spcPct val="0"/>
        </a:spcAft>
        <a:defRPr sz="3200" b="1" i="1">
          <a:solidFill>
            <a:schemeClr val="tx1"/>
          </a:solidFill>
          <a:latin typeface="Times New Roman" pitchFamily="18" charset="0"/>
        </a:defRPr>
      </a:lvl4pPr>
      <a:lvl5pPr algn="r" rtl="0" eaLnBrk="0" fontAlgn="base" hangingPunct="0">
        <a:spcBef>
          <a:spcPct val="0"/>
        </a:spcBef>
        <a:spcAft>
          <a:spcPct val="0"/>
        </a:spcAft>
        <a:defRPr sz="3200" b="1" i="1">
          <a:solidFill>
            <a:schemeClr val="tx1"/>
          </a:solidFill>
          <a:latin typeface="Times New Roman" pitchFamily="18" charset="0"/>
        </a:defRPr>
      </a:lvl5pPr>
      <a:lvl6pPr marL="457200" algn="r" rtl="0" fontAlgn="base">
        <a:spcBef>
          <a:spcPct val="0"/>
        </a:spcBef>
        <a:spcAft>
          <a:spcPct val="0"/>
        </a:spcAft>
        <a:defRPr sz="3200" b="1" i="1">
          <a:solidFill>
            <a:schemeClr val="tx1"/>
          </a:solidFill>
          <a:latin typeface="Times New Roman" pitchFamily="18" charset="0"/>
        </a:defRPr>
      </a:lvl6pPr>
      <a:lvl7pPr marL="914400" algn="r" rtl="0" fontAlgn="base">
        <a:spcBef>
          <a:spcPct val="0"/>
        </a:spcBef>
        <a:spcAft>
          <a:spcPct val="0"/>
        </a:spcAft>
        <a:defRPr sz="3200" b="1" i="1">
          <a:solidFill>
            <a:schemeClr val="tx1"/>
          </a:solidFill>
          <a:latin typeface="Times New Roman" pitchFamily="18" charset="0"/>
        </a:defRPr>
      </a:lvl7pPr>
      <a:lvl8pPr marL="1371600" algn="r" rtl="0" fontAlgn="base">
        <a:spcBef>
          <a:spcPct val="0"/>
        </a:spcBef>
        <a:spcAft>
          <a:spcPct val="0"/>
        </a:spcAft>
        <a:defRPr sz="3200" b="1" i="1">
          <a:solidFill>
            <a:schemeClr val="tx1"/>
          </a:solidFill>
          <a:latin typeface="Times New Roman" pitchFamily="18" charset="0"/>
        </a:defRPr>
      </a:lvl8pPr>
      <a:lvl9pPr marL="1828800" algn="r" rtl="0" fontAlgn="base">
        <a:spcBef>
          <a:spcPct val="0"/>
        </a:spcBef>
        <a:spcAft>
          <a:spcPct val="0"/>
        </a:spcAft>
        <a:defRPr sz="3200" b="1"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200" b="1">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b="1">
          <a:solidFill>
            <a:schemeClr val="tx1"/>
          </a:solidFill>
          <a:latin typeface="+mn-lt"/>
        </a:defRPr>
      </a:lvl3pPr>
      <a:lvl4pPr marL="1600200" indent="-228600" algn="l" rtl="0" eaLnBrk="0" fontAlgn="base" hangingPunct="0">
        <a:spcBef>
          <a:spcPct val="20000"/>
        </a:spcBef>
        <a:spcAft>
          <a:spcPct val="0"/>
        </a:spcAft>
        <a:buClr>
          <a:schemeClr val="tx1"/>
        </a:buClr>
        <a:buChar char="•"/>
        <a:defRPr b="1">
          <a:solidFill>
            <a:schemeClr val="tx1"/>
          </a:solidFill>
          <a:latin typeface="+mn-lt"/>
        </a:defRPr>
      </a:lvl4pPr>
      <a:lvl5pPr marL="2057400" indent="-228600" algn="l" rtl="0" eaLnBrk="0" fontAlgn="base" hangingPunct="0">
        <a:spcBef>
          <a:spcPct val="20000"/>
        </a:spcBef>
        <a:spcAft>
          <a:spcPct val="0"/>
        </a:spcAft>
        <a:buClr>
          <a:schemeClr val="tx1"/>
        </a:buClr>
        <a:buChar char="•"/>
        <a:defRPr b="1">
          <a:solidFill>
            <a:schemeClr val="tx1"/>
          </a:solidFill>
          <a:latin typeface="+mn-lt"/>
        </a:defRPr>
      </a:lvl5pPr>
      <a:lvl6pPr marL="2514600" indent="-228600" algn="l" rtl="0" fontAlgn="base">
        <a:spcBef>
          <a:spcPct val="20000"/>
        </a:spcBef>
        <a:spcAft>
          <a:spcPct val="0"/>
        </a:spcAft>
        <a:buClr>
          <a:schemeClr val="tx1"/>
        </a:buClr>
        <a:buChar char="•"/>
        <a:defRPr b="1">
          <a:solidFill>
            <a:schemeClr val="tx1"/>
          </a:solidFill>
          <a:latin typeface="+mn-lt"/>
        </a:defRPr>
      </a:lvl6pPr>
      <a:lvl7pPr marL="2971800" indent="-228600" algn="l" rtl="0" fontAlgn="base">
        <a:spcBef>
          <a:spcPct val="20000"/>
        </a:spcBef>
        <a:spcAft>
          <a:spcPct val="0"/>
        </a:spcAft>
        <a:buClr>
          <a:schemeClr val="tx1"/>
        </a:buClr>
        <a:buChar char="•"/>
        <a:defRPr b="1">
          <a:solidFill>
            <a:schemeClr val="tx1"/>
          </a:solidFill>
          <a:latin typeface="+mn-lt"/>
        </a:defRPr>
      </a:lvl7pPr>
      <a:lvl8pPr marL="3429000" indent="-228600" algn="l" rtl="0" fontAlgn="base">
        <a:spcBef>
          <a:spcPct val="20000"/>
        </a:spcBef>
        <a:spcAft>
          <a:spcPct val="0"/>
        </a:spcAft>
        <a:buClr>
          <a:schemeClr val="tx1"/>
        </a:buClr>
        <a:buChar char="•"/>
        <a:defRPr b="1">
          <a:solidFill>
            <a:schemeClr val="tx1"/>
          </a:solidFill>
          <a:latin typeface="+mn-lt"/>
        </a:defRPr>
      </a:lvl8pPr>
      <a:lvl9pPr marL="3886200" indent="-228600" algn="l" rtl="0" fontAlgn="base">
        <a:spcBef>
          <a:spcPct val="20000"/>
        </a:spcBef>
        <a:spcAft>
          <a:spcPct val="0"/>
        </a:spcAft>
        <a:buClr>
          <a:schemeClr val="tx1"/>
        </a:buClr>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CXNNrthcm Hdr"/>
          <p:cNvPicPr>
            <a:picLocks noChangeAspect="1" noChangeArrowheads="1"/>
          </p:cNvPicPr>
          <p:nvPr/>
        </p:nvPicPr>
        <p:blipFill>
          <a:blip r:embed="rId2">
            <a:extLst>
              <a:ext uri="{28A0092B-C50C-407E-A947-70E740481C1C}">
                <a14:useLocalDpi xmlns:a14="http://schemas.microsoft.com/office/drawing/2010/main" val="0"/>
              </a:ext>
            </a:extLst>
          </a:blip>
          <a:srcRect t="9668"/>
          <a:stretch>
            <a:fillRect/>
          </a:stretch>
        </p:blipFill>
        <p:spPr bwMode="auto">
          <a:xfrm>
            <a:off x="0" y="50800"/>
            <a:ext cx="91567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69900" y="1473200"/>
            <a:ext cx="80137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3492" name="Rectangle 4"/>
          <p:cNvSpPr>
            <a:spLocks noGrp="1" noChangeArrowheads="1"/>
          </p:cNvSpPr>
          <p:nvPr>
            <p:ph type="sldNum" sz="quarter" idx="4"/>
          </p:nvPr>
        </p:nvSpPr>
        <p:spPr bwMode="auto">
          <a:xfrm>
            <a:off x="7239000" y="6400800"/>
            <a:ext cx="1905000" cy="4572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a:latin typeface="Arial" pitchFamily="34" charset="0"/>
                <a:cs typeface="+mn-cs"/>
              </a:defRPr>
            </a:lvl1pPr>
          </a:lstStyle>
          <a:p>
            <a:pPr>
              <a:defRPr/>
            </a:pPr>
            <a:fld id="{A5F9AC3E-73F3-40C8-8C56-1CA34B3BBD29}" type="slidenum">
              <a:rPr lang="en-US">
                <a:solidFill>
                  <a:srgbClr val="000000"/>
                </a:solidFill>
              </a:rPr>
              <a:pPr>
                <a:defRPr/>
              </a:pPr>
              <a:t>‹#›</a:t>
            </a:fld>
            <a:endParaRPr lang="en-US" dirty="0">
              <a:solidFill>
                <a:srgbClr val="000000"/>
              </a:solidFill>
            </a:endParaRPr>
          </a:p>
        </p:txBody>
      </p:sp>
      <p:sp>
        <p:nvSpPr>
          <p:cNvPr id="1029" name="Rectangle 5"/>
          <p:cNvSpPr>
            <a:spLocks noGrp="1" noChangeArrowheads="1"/>
          </p:cNvSpPr>
          <p:nvPr>
            <p:ph type="title"/>
          </p:nvPr>
        </p:nvSpPr>
        <p:spPr bwMode="auto">
          <a:xfrm>
            <a:off x="2184400" y="368300"/>
            <a:ext cx="67818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Box 5"/>
          <p:cNvSpPr txBox="1">
            <a:spLocks noChangeArrowheads="1"/>
          </p:cNvSpPr>
          <p:nvPr/>
        </p:nvSpPr>
        <p:spPr bwMode="auto">
          <a:xfrm>
            <a:off x="7327900" y="64500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altLang="en-US" dirty="0" smtClean="0">
                <a:solidFill>
                  <a:srgbClr val="FF0000"/>
                </a:solidFill>
                <a:cs typeface="Arial" charset="0"/>
              </a:rPr>
              <a:t>DRAFT</a:t>
            </a:r>
          </a:p>
        </p:txBody>
      </p:sp>
    </p:spTree>
    <p:extLst>
      <p:ext uri="{BB962C8B-B14F-4D97-AF65-F5344CB8AC3E}">
        <p14:creationId xmlns:p14="http://schemas.microsoft.com/office/powerpoint/2010/main" val="3826474616"/>
      </p:ext>
    </p:extLst>
  </p:cSld>
  <p:clrMap bg1="lt1" tx1="dk1" bg2="lt2" tx2="dk2" accent1="accent1" accent2="accent2" accent3="accent3" accent4="accent4" accent5="accent5" accent6="accent6" hlink="hlink" folHlink="folHlink"/>
  <p:hf hdr="0" ftr="0" dt="0"/>
  <p:txStyles>
    <p:titleStyle>
      <a:lvl1pPr algn="r" rtl="0" eaLnBrk="0" fontAlgn="base" hangingPunct="0">
        <a:spcBef>
          <a:spcPct val="0"/>
        </a:spcBef>
        <a:spcAft>
          <a:spcPct val="0"/>
        </a:spcAft>
        <a:defRPr sz="3200" b="1" i="1">
          <a:solidFill>
            <a:schemeClr val="tx1"/>
          </a:solidFill>
          <a:latin typeface="+mj-lt"/>
          <a:ea typeface="+mj-ea"/>
          <a:cs typeface="+mj-cs"/>
        </a:defRPr>
      </a:lvl1pPr>
      <a:lvl2pPr algn="r" rtl="0" eaLnBrk="0" fontAlgn="base" hangingPunct="0">
        <a:spcBef>
          <a:spcPct val="0"/>
        </a:spcBef>
        <a:spcAft>
          <a:spcPct val="0"/>
        </a:spcAft>
        <a:defRPr sz="3200" b="1" i="1">
          <a:solidFill>
            <a:schemeClr val="tx1"/>
          </a:solidFill>
          <a:latin typeface="Times New Roman" pitchFamily="18" charset="0"/>
        </a:defRPr>
      </a:lvl2pPr>
      <a:lvl3pPr algn="r" rtl="0" eaLnBrk="0" fontAlgn="base" hangingPunct="0">
        <a:spcBef>
          <a:spcPct val="0"/>
        </a:spcBef>
        <a:spcAft>
          <a:spcPct val="0"/>
        </a:spcAft>
        <a:defRPr sz="3200" b="1" i="1">
          <a:solidFill>
            <a:schemeClr val="tx1"/>
          </a:solidFill>
          <a:latin typeface="Times New Roman" pitchFamily="18" charset="0"/>
        </a:defRPr>
      </a:lvl3pPr>
      <a:lvl4pPr algn="r" rtl="0" eaLnBrk="0" fontAlgn="base" hangingPunct="0">
        <a:spcBef>
          <a:spcPct val="0"/>
        </a:spcBef>
        <a:spcAft>
          <a:spcPct val="0"/>
        </a:spcAft>
        <a:defRPr sz="3200" b="1" i="1">
          <a:solidFill>
            <a:schemeClr val="tx1"/>
          </a:solidFill>
          <a:latin typeface="Times New Roman" pitchFamily="18" charset="0"/>
        </a:defRPr>
      </a:lvl4pPr>
      <a:lvl5pPr algn="r" rtl="0" eaLnBrk="0" fontAlgn="base" hangingPunct="0">
        <a:spcBef>
          <a:spcPct val="0"/>
        </a:spcBef>
        <a:spcAft>
          <a:spcPct val="0"/>
        </a:spcAft>
        <a:defRPr sz="3200" b="1" i="1">
          <a:solidFill>
            <a:schemeClr val="tx1"/>
          </a:solidFill>
          <a:latin typeface="Times New Roman" pitchFamily="18" charset="0"/>
        </a:defRPr>
      </a:lvl5pPr>
      <a:lvl6pPr marL="457200" algn="r" rtl="0" fontAlgn="base">
        <a:spcBef>
          <a:spcPct val="0"/>
        </a:spcBef>
        <a:spcAft>
          <a:spcPct val="0"/>
        </a:spcAft>
        <a:defRPr sz="3200" b="1" i="1">
          <a:solidFill>
            <a:schemeClr val="tx1"/>
          </a:solidFill>
          <a:latin typeface="Times New Roman" pitchFamily="18" charset="0"/>
        </a:defRPr>
      </a:lvl6pPr>
      <a:lvl7pPr marL="914400" algn="r" rtl="0" fontAlgn="base">
        <a:spcBef>
          <a:spcPct val="0"/>
        </a:spcBef>
        <a:spcAft>
          <a:spcPct val="0"/>
        </a:spcAft>
        <a:defRPr sz="3200" b="1" i="1">
          <a:solidFill>
            <a:schemeClr val="tx1"/>
          </a:solidFill>
          <a:latin typeface="Times New Roman" pitchFamily="18" charset="0"/>
        </a:defRPr>
      </a:lvl7pPr>
      <a:lvl8pPr marL="1371600" algn="r" rtl="0" fontAlgn="base">
        <a:spcBef>
          <a:spcPct val="0"/>
        </a:spcBef>
        <a:spcAft>
          <a:spcPct val="0"/>
        </a:spcAft>
        <a:defRPr sz="3200" b="1" i="1">
          <a:solidFill>
            <a:schemeClr val="tx1"/>
          </a:solidFill>
          <a:latin typeface="Times New Roman" pitchFamily="18" charset="0"/>
        </a:defRPr>
      </a:lvl8pPr>
      <a:lvl9pPr marL="1828800" algn="r" rtl="0" fontAlgn="base">
        <a:spcBef>
          <a:spcPct val="0"/>
        </a:spcBef>
        <a:spcAft>
          <a:spcPct val="0"/>
        </a:spcAft>
        <a:defRPr sz="3200" b="1"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200" b="1">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b="1">
          <a:solidFill>
            <a:schemeClr val="tx1"/>
          </a:solidFill>
          <a:latin typeface="+mn-lt"/>
        </a:defRPr>
      </a:lvl3pPr>
      <a:lvl4pPr marL="1600200" indent="-228600" algn="l" rtl="0" eaLnBrk="0" fontAlgn="base" hangingPunct="0">
        <a:spcBef>
          <a:spcPct val="20000"/>
        </a:spcBef>
        <a:spcAft>
          <a:spcPct val="0"/>
        </a:spcAft>
        <a:buClr>
          <a:schemeClr val="tx1"/>
        </a:buClr>
        <a:buChar char="•"/>
        <a:defRPr b="1">
          <a:solidFill>
            <a:schemeClr val="tx1"/>
          </a:solidFill>
          <a:latin typeface="+mn-lt"/>
        </a:defRPr>
      </a:lvl4pPr>
      <a:lvl5pPr marL="2057400" indent="-228600" algn="l" rtl="0" eaLnBrk="0" fontAlgn="base" hangingPunct="0">
        <a:spcBef>
          <a:spcPct val="20000"/>
        </a:spcBef>
        <a:spcAft>
          <a:spcPct val="0"/>
        </a:spcAft>
        <a:buClr>
          <a:schemeClr val="tx1"/>
        </a:buClr>
        <a:buChar char="•"/>
        <a:defRPr b="1">
          <a:solidFill>
            <a:schemeClr val="tx1"/>
          </a:solidFill>
          <a:latin typeface="+mn-lt"/>
        </a:defRPr>
      </a:lvl5pPr>
      <a:lvl6pPr marL="2514600" indent="-228600" algn="l" rtl="0" fontAlgn="base">
        <a:spcBef>
          <a:spcPct val="20000"/>
        </a:spcBef>
        <a:spcAft>
          <a:spcPct val="0"/>
        </a:spcAft>
        <a:buClr>
          <a:schemeClr val="tx1"/>
        </a:buClr>
        <a:buChar char="•"/>
        <a:defRPr b="1">
          <a:solidFill>
            <a:schemeClr val="tx1"/>
          </a:solidFill>
          <a:latin typeface="+mn-lt"/>
        </a:defRPr>
      </a:lvl6pPr>
      <a:lvl7pPr marL="2971800" indent="-228600" algn="l" rtl="0" fontAlgn="base">
        <a:spcBef>
          <a:spcPct val="20000"/>
        </a:spcBef>
        <a:spcAft>
          <a:spcPct val="0"/>
        </a:spcAft>
        <a:buClr>
          <a:schemeClr val="tx1"/>
        </a:buClr>
        <a:buChar char="•"/>
        <a:defRPr b="1">
          <a:solidFill>
            <a:schemeClr val="tx1"/>
          </a:solidFill>
          <a:latin typeface="+mn-lt"/>
        </a:defRPr>
      </a:lvl7pPr>
      <a:lvl8pPr marL="3429000" indent="-228600" algn="l" rtl="0" fontAlgn="base">
        <a:spcBef>
          <a:spcPct val="20000"/>
        </a:spcBef>
        <a:spcAft>
          <a:spcPct val="0"/>
        </a:spcAft>
        <a:buClr>
          <a:schemeClr val="tx1"/>
        </a:buClr>
        <a:buChar char="•"/>
        <a:defRPr b="1">
          <a:solidFill>
            <a:schemeClr val="tx1"/>
          </a:solidFill>
          <a:latin typeface="+mn-lt"/>
        </a:defRPr>
      </a:lvl8pPr>
      <a:lvl9pPr marL="3886200" indent="-228600" algn="l" rtl="0" fontAlgn="base">
        <a:spcBef>
          <a:spcPct val="20000"/>
        </a:spcBef>
        <a:spcAft>
          <a:spcPct val="0"/>
        </a:spcAft>
        <a:buClr>
          <a:schemeClr val="tx1"/>
        </a:buClr>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CXNNrthcm Hdr"/>
          <p:cNvPicPr>
            <a:picLocks noChangeAspect="1" noChangeArrowheads="1"/>
          </p:cNvPicPr>
          <p:nvPr/>
        </p:nvPicPr>
        <p:blipFill>
          <a:blip r:embed="rId2">
            <a:extLst>
              <a:ext uri="{28A0092B-C50C-407E-A947-70E740481C1C}">
                <a14:useLocalDpi xmlns:a14="http://schemas.microsoft.com/office/drawing/2010/main" val="0"/>
              </a:ext>
            </a:extLst>
          </a:blip>
          <a:srcRect t="9668"/>
          <a:stretch>
            <a:fillRect/>
          </a:stretch>
        </p:blipFill>
        <p:spPr bwMode="auto">
          <a:xfrm>
            <a:off x="0" y="50800"/>
            <a:ext cx="91567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69900" y="1473200"/>
            <a:ext cx="80137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3492" name="Rectangle 4"/>
          <p:cNvSpPr>
            <a:spLocks noGrp="1" noChangeArrowheads="1"/>
          </p:cNvSpPr>
          <p:nvPr>
            <p:ph type="sldNum" sz="quarter" idx="4"/>
          </p:nvPr>
        </p:nvSpPr>
        <p:spPr bwMode="auto">
          <a:xfrm>
            <a:off x="7239000" y="6400800"/>
            <a:ext cx="1905000" cy="4572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a:latin typeface="Arial" pitchFamily="34" charset="0"/>
                <a:cs typeface="+mn-cs"/>
              </a:defRPr>
            </a:lvl1pPr>
          </a:lstStyle>
          <a:p>
            <a:pPr>
              <a:defRPr/>
            </a:pPr>
            <a:fld id="{A5F9AC3E-73F3-40C8-8C56-1CA34B3BBD29}" type="slidenum">
              <a:rPr lang="en-US">
                <a:solidFill>
                  <a:srgbClr val="000000"/>
                </a:solidFill>
              </a:rPr>
              <a:pPr>
                <a:defRPr/>
              </a:pPr>
              <a:t>‹#›</a:t>
            </a:fld>
            <a:endParaRPr lang="en-US" dirty="0">
              <a:solidFill>
                <a:srgbClr val="000000"/>
              </a:solidFill>
            </a:endParaRPr>
          </a:p>
        </p:txBody>
      </p:sp>
      <p:sp>
        <p:nvSpPr>
          <p:cNvPr id="1029" name="Rectangle 5"/>
          <p:cNvSpPr>
            <a:spLocks noGrp="1" noChangeArrowheads="1"/>
          </p:cNvSpPr>
          <p:nvPr>
            <p:ph type="title"/>
          </p:nvPr>
        </p:nvSpPr>
        <p:spPr bwMode="auto">
          <a:xfrm>
            <a:off x="2184400" y="368300"/>
            <a:ext cx="67818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Box 5"/>
          <p:cNvSpPr txBox="1">
            <a:spLocks noChangeArrowheads="1"/>
          </p:cNvSpPr>
          <p:nvPr/>
        </p:nvSpPr>
        <p:spPr bwMode="auto">
          <a:xfrm>
            <a:off x="7327900" y="64500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altLang="en-US" dirty="0" smtClean="0">
                <a:solidFill>
                  <a:srgbClr val="FF0000"/>
                </a:solidFill>
                <a:cs typeface="Arial" charset="0"/>
              </a:rPr>
              <a:t>DRAFT</a:t>
            </a:r>
          </a:p>
        </p:txBody>
      </p:sp>
    </p:spTree>
    <p:extLst>
      <p:ext uri="{BB962C8B-B14F-4D97-AF65-F5344CB8AC3E}">
        <p14:creationId xmlns:p14="http://schemas.microsoft.com/office/powerpoint/2010/main" val="1447065037"/>
      </p:ext>
    </p:extLst>
  </p:cSld>
  <p:clrMap bg1="lt1" tx1="dk1" bg2="lt2" tx2="dk2" accent1="accent1" accent2="accent2" accent3="accent3" accent4="accent4" accent5="accent5" accent6="accent6" hlink="hlink" folHlink="folHlink"/>
  <p:hf hdr="0" ftr="0" dt="0"/>
  <p:txStyles>
    <p:titleStyle>
      <a:lvl1pPr algn="r" rtl="0" eaLnBrk="0" fontAlgn="base" hangingPunct="0">
        <a:spcBef>
          <a:spcPct val="0"/>
        </a:spcBef>
        <a:spcAft>
          <a:spcPct val="0"/>
        </a:spcAft>
        <a:defRPr sz="3200" b="1" i="1">
          <a:solidFill>
            <a:schemeClr val="tx1"/>
          </a:solidFill>
          <a:latin typeface="+mj-lt"/>
          <a:ea typeface="+mj-ea"/>
          <a:cs typeface="+mj-cs"/>
        </a:defRPr>
      </a:lvl1pPr>
      <a:lvl2pPr algn="r" rtl="0" eaLnBrk="0" fontAlgn="base" hangingPunct="0">
        <a:spcBef>
          <a:spcPct val="0"/>
        </a:spcBef>
        <a:spcAft>
          <a:spcPct val="0"/>
        </a:spcAft>
        <a:defRPr sz="3200" b="1" i="1">
          <a:solidFill>
            <a:schemeClr val="tx1"/>
          </a:solidFill>
          <a:latin typeface="Times New Roman" pitchFamily="18" charset="0"/>
        </a:defRPr>
      </a:lvl2pPr>
      <a:lvl3pPr algn="r" rtl="0" eaLnBrk="0" fontAlgn="base" hangingPunct="0">
        <a:spcBef>
          <a:spcPct val="0"/>
        </a:spcBef>
        <a:spcAft>
          <a:spcPct val="0"/>
        </a:spcAft>
        <a:defRPr sz="3200" b="1" i="1">
          <a:solidFill>
            <a:schemeClr val="tx1"/>
          </a:solidFill>
          <a:latin typeface="Times New Roman" pitchFamily="18" charset="0"/>
        </a:defRPr>
      </a:lvl3pPr>
      <a:lvl4pPr algn="r" rtl="0" eaLnBrk="0" fontAlgn="base" hangingPunct="0">
        <a:spcBef>
          <a:spcPct val="0"/>
        </a:spcBef>
        <a:spcAft>
          <a:spcPct val="0"/>
        </a:spcAft>
        <a:defRPr sz="3200" b="1" i="1">
          <a:solidFill>
            <a:schemeClr val="tx1"/>
          </a:solidFill>
          <a:latin typeface="Times New Roman" pitchFamily="18" charset="0"/>
        </a:defRPr>
      </a:lvl4pPr>
      <a:lvl5pPr algn="r" rtl="0" eaLnBrk="0" fontAlgn="base" hangingPunct="0">
        <a:spcBef>
          <a:spcPct val="0"/>
        </a:spcBef>
        <a:spcAft>
          <a:spcPct val="0"/>
        </a:spcAft>
        <a:defRPr sz="3200" b="1" i="1">
          <a:solidFill>
            <a:schemeClr val="tx1"/>
          </a:solidFill>
          <a:latin typeface="Times New Roman" pitchFamily="18" charset="0"/>
        </a:defRPr>
      </a:lvl5pPr>
      <a:lvl6pPr marL="457200" algn="r" rtl="0" fontAlgn="base">
        <a:spcBef>
          <a:spcPct val="0"/>
        </a:spcBef>
        <a:spcAft>
          <a:spcPct val="0"/>
        </a:spcAft>
        <a:defRPr sz="3200" b="1" i="1">
          <a:solidFill>
            <a:schemeClr val="tx1"/>
          </a:solidFill>
          <a:latin typeface="Times New Roman" pitchFamily="18" charset="0"/>
        </a:defRPr>
      </a:lvl6pPr>
      <a:lvl7pPr marL="914400" algn="r" rtl="0" fontAlgn="base">
        <a:spcBef>
          <a:spcPct val="0"/>
        </a:spcBef>
        <a:spcAft>
          <a:spcPct val="0"/>
        </a:spcAft>
        <a:defRPr sz="3200" b="1" i="1">
          <a:solidFill>
            <a:schemeClr val="tx1"/>
          </a:solidFill>
          <a:latin typeface="Times New Roman" pitchFamily="18" charset="0"/>
        </a:defRPr>
      </a:lvl7pPr>
      <a:lvl8pPr marL="1371600" algn="r" rtl="0" fontAlgn="base">
        <a:spcBef>
          <a:spcPct val="0"/>
        </a:spcBef>
        <a:spcAft>
          <a:spcPct val="0"/>
        </a:spcAft>
        <a:defRPr sz="3200" b="1" i="1">
          <a:solidFill>
            <a:schemeClr val="tx1"/>
          </a:solidFill>
          <a:latin typeface="Times New Roman" pitchFamily="18" charset="0"/>
        </a:defRPr>
      </a:lvl8pPr>
      <a:lvl9pPr marL="1828800" algn="r" rtl="0" fontAlgn="base">
        <a:spcBef>
          <a:spcPct val="0"/>
        </a:spcBef>
        <a:spcAft>
          <a:spcPct val="0"/>
        </a:spcAft>
        <a:defRPr sz="3200" b="1"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200" b="1">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b="1">
          <a:solidFill>
            <a:schemeClr val="tx1"/>
          </a:solidFill>
          <a:latin typeface="+mn-lt"/>
        </a:defRPr>
      </a:lvl3pPr>
      <a:lvl4pPr marL="1600200" indent="-228600" algn="l" rtl="0" eaLnBrk="0" fontAlgn="base" hangingPunct="0">
        <a:spcBef>
          <a:spcPct val="20000"/>
        </a:spcBef>
        <a:spcAft>
          <a:spcPct val="0"/>
        </a:spcAft>
        <a:buClr>
          <a:schemeClr val="tx1"/>
        </a:buClr>
        <a:buChar char="•"/>
        <a:defRPr b="1">
          <a:solidFill>
            <a:schemeClr val="tx1"/>
          </a:solidFill>
          <a:latin typeface="+mn-lt"/>
        </a:defRPr>
      </a:lvl4pPr>
      <a:lvl5pPr marL="2057400" indent="-228600" algn="l" rtl="0" eaLnBrk="0" fontAlgn="base" hangingPunct="0">
        <a:spcBef>
          <a:spcPct val="20000"/>
        </a:spcBef>
        <a:spcAft>
          <a:spcPct val="0"/>
        </a:spcAft>
        <a:buClr>
          <a:schemeClr val="tx1"/>
        </a:buClr>
        <a:buChar char="•"/>
        <a:defRPr b="1">
          <a:solidFill>
            <a:schemeClr val="tx1"/>
          </a:solidFill>
          <a:latin typeface="+mn-lt"/>
        </a:defRPr>
      </a:lvl5pPr>
      <a:lvl6pPr marL="2514600" indent="-228600" algn="l" rtl="0" fontAlgn="base">
        <a:spcBef>
          <a:spcPct val="20000"/>
        </a:spcBef>
        <a:spcAft>
          <a:spcPct val="0"/>
        </a:spcAft>
        <a:buClr>
          <a:schemeClr val="tx1"/>
        </a:buClr>
        <a:buChar char="•"/>
        <a:defRPr b="1">
          <a:solidFill>
            <a:schemeClr val="tx1"/>
          </a:solidFill>
          <a:latin typeface="+mn-lt"/>
        </a:defRPr>
      </a:lvl6pPr>
      <a:lvl7pPr marL="2971800" indent="-228600" algn="l" rtl="0" fontAlgn="base">
        <a:spcBef>
          <a:spcPct val="20000"/>
        </a:spcBef>
        <a:spcAft>
          <a:spcPct val="0"/>
        </a:spcAft>
        <a:buClr>
          <a:schemeClr val="tx1"/>
        </a:buClr>
        <a:buChar char="•"/>
        <a:defRPr b="1">
          <a:solidFill>
            <a:schemeClr val="tx1"/>
          </a:solidFill>
          <a:latin typeface="+mn-lt"/>
        </a:defRPr>
      </a:lvl7pPr>
      <a:lvl8pPr marL="3429000" indent="-228600" algn="l" rtl="0" fontAlgn="base">
        <a:spcBef>
          <a:spcPct val="20000"/>
        </a:spcBef>
        <a:spcAft>
          <a:spcPct val="0"/>
        </a:spcAft>
        <a:buClr>
          <a:schemeClr val="tx1"/>
        </a:buClr>
        <a:buChar char="•"/>
        <a:defRPr b="1">
          <a:solidFill>
            <a:schemeClr val="tx1"/>
          </a:solidFill>
          <a:latin typeface="+mn-lt"/>
        </a:defRPr>
      </a:lvl8pPr>
      <a:lvl9pPr marL="3886200" indent="-228600" algn="l" rtl="0" fontAlgn="base">
        <a:spcBef>
          <a:spcPct val="20000"/>
        </a:spcBef>
        <a:spcAft>
          <a:spcPct val="0"/>
        </a:spcAft>
        <a:buClr>
          <a:schemeClr val="tx1"/>
        </a:buClr>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CXNNrthcm Hdr"/>
          <p:cNvPicPr>
            <a:picLocks noChangeAspect="1" noChangeArrowheads="1"/>
          </p:cNvPicPr>
          <p:nvPr/>
        </p:nvPicPr>
        <p:blipFill>
          <a:blip r:embed="rId2">
            <a:extLst>
              <a:ext uri="{28A0092B-C50C-407E-A947-70E740481C1C}">
                <a14:useLocalDpi xmlns:a14="http://schemas.microsoft.com/office/drawing/2010/main" val="0"/>
              </a:ext>
            </a:extLst>
          </a:blip>
          <a:srcRect t="9668"/>
          <a:stretch>
            <a:fillRect/>
          </a:stretch>
        </p:blipFill>
        <p:spPr bwMode="auto">
          <a:xfrm>
            <a:off x="0" y="50800"/>
            <a:ext cx="91567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69900" y="1473200"/>
            <a:ext cx="80137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3492" name="Rectangle 4"/>
          <p:cNvSpPr>
            <a:spLocks noGrp="1" noChangeArrowheads="1"/>
          </p:cNvSpPr>
          <p:nvPr>
            <p:ph type="sldNum" sz="quarter" idx="4"/>
          </p:nvPr>
        </p:nvSpPr>
        <p:spPr bwMode="auto">
          <a:xfrm>
            <a:off x="7239000" y="6400800"/>
            <a:ext cx="1905000" cy="4572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a:latin typeface="Arial" pitchFamily="34" charset="0"/>
                <a:cs typeface="+mn-cs"/>
              </a:defRPr>
            </a:lvl1pPr>
          </a:lstStyle>
          <a:p>
            <a:pPr>
              <a:defRPr/>
            </a:pPr>
            <a:fld id="{A5F9AC3E-73F3-40C8-8C56-1CA34B3BBD29}" type="slidenum">
              <a:rPr lang="en-US">
                <a:solidFill>
                  <a:srgbClr val="000000"/>
                </a:solidFill>
              </a:rPr>
              <a:pPr>
                <a:defRPr/>
              </a:pPr>
              <a:t>‹#›</a:t>
            </a:fld>
            <a:endParaRPr lang="en-US" dirty="0">
              <a:solidFill>
                <a:srgbClr val="000000"/>
              </a:solidFill>
            </a:endParaRPr>
          </a:p>
        </p:txBody>
      </p:sp>
      <p:sp>
        <p:nvSpPr>
          <p:cNvPr id="1029" name="Rectangle 5"/>
          <p:cNvSpPr>
            <a:spLocks noGrp="1" noChangeArrowheads="1"/>
          </p:cNvSpPr>
          <p:nvPr>
            <p:ph type="title"/>
          </p:nvPr>
        </p:nvSpPr>
        <p:spPr bwMode="auto">
          <a:xfrm>
            <a:off x="2184400" y="368300"/>
            <a:ext cx="67818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Box 5"/>
          <p:cNvSpPr txBox="1">
            <a:spLocks noChangeArrowheads="1"/>
          </p:cNvSpPr>
          <p:nvPr/>
        </p:nvSpPr>
        <p:spPr bwMode="auto">
          <a:xfrm>
            <a:off x="7327900" y="64500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altLang="en-US" dirty="0" smtClean="0">
                <a:solidFill>
                  <a:srgbClr val="FF0000"/>
                </a:solidFill>
                <a:cs typeface="Arial" charset="0"/>
              </a:rPr>
              <a:t>DRAFT</a:t>
            </a:r>
          </a:p>
        </p:txBody>
      </p:sp>
    </p:spTree>
    <p:extLst>
      <p:ext uri="{BB962C8B-B14F-4D97-AF65-F5344CB8AC3E}">
        <p14:creationId xmlns:p14="http://schemas.microsoft.com/office/powerpoint/2010/main" val="935090551"/>
      </p:ext>
    </p:extLst>
  </p:cSld>
  <p:clrMap bg1="lt1" tx1="dk1" bg2="lt2" tx2="dk2" accent1="accent1" accent2="accent2" accent3="accent3" accent4="accent4" accent5="accent5" accent6="accent6" hlink="hlink" folHlink="folHlink"/>
  <p:hf hdr="0" ftr="0" dt="0"/>
  <p:txStyles>
    <p:titleStyle>
      <a:lvl1pPr algn="r" rtl="0" eaLnBrk="0" fontAlgn="base" hangingPunct="0">
        <a:spcBef>
          <a:spcPct val="0"/>
        </a:spcBef>
        <a:spcAft>
          <a:spcPct val="0"/>
        </a:spcAft>
        <a:defRPr sz="3200" b="1" i="1">
          <a:solidFill>
            <a:schemeClr val="tx1"/>
          </a:solidFill>
          <a:latin typeface="+mj-lt"/>
          <a:ea typeface="+mj-ea"/>
          <a:cs typeface="+mj-cs"/>
        </a:defRPr>
      </a:lvl1pPr>
      <a:lvl2pPr algn="r" rtl="0" eaLnBrk="0" fontAlgn="base" hangingPunct="0">
        <a:spcBef>
          <a:spcPct val="0"/>
        </a:spcBef>
        <a:spcAft>
          <a:spcPct val="0"/>
        </a:spcAft>
        <a:defRPr sz="3200" b="1" i="1">
          <a:solidFill>
            <a:schemeClr val="tx1"/>
          </a:solidFill>
          <a:latin typeface="Times New Roman" pitchFamily="18" charset="0"/>
        </a:defRPr>
      </a:lvl2pPr>
      <a:lvl3pPr algn="r" rtl="0" eaLnBrk="0" fontAlgn="base" hangingPunct="0">
        <a:spcBef>
          <a:spcPct val="0"/>
        </a:spcBef>
        <a:spcAft>
          <a:spcPct val="0"/>
        </a:spcAft>
        <a:defRPr sz="3200" b="1" i="1">
          <a:solidFill>
            <a:schemeClr val="tx1"/>
          </a:solidFill>
          <a:latin typeface="Times New Roman" pitchFamily="18" charset="0"/>
        </a:defRPr>
      </a:lvl3pPr>
      <a:lvl4pPr algn="r" rtl="0" eaLnBrk="0" fontAlgn="base" hangingPunct="0">
        <a:spcBef>
          <a:spcPct val="0"/>
        </a:spcBef>
        <a:spcAft>
          <a:spcPct val="0"/>
        </a:spcAft>
        <a:defRPr sz="3200" b="1" i="1">
          <a:solidFill>
            <a:schemeClr val="tx1"/>
          </a:solidFill>
          <a:latin typeface="Times New Roman" pitchFamily="18" charset="0"/>
        </a:defRPr>
      </a:lvl4pPr>
      <a:lvl5pPr algn="r" rtl="0" eaLnBrk="0" fontAlgn="base" hangingPunct="0">
        <a:spcBef>
          <a:spcPct val="0"/>
        </a:spcBef>
        <a:spcAft>
          <a:spcPct val="0"/>
        </a:spcAft>
        <a:defRPr sz="3200" b="1" i="1">
          <a:solidFill>
            <a:schemeClr val="tx1"/>
          </a:solidFill>
          <a:latin typeface="Times New Roman" pitchFamily="18" charset="0"/>
        </a:defRPr>
      </a:lvl5pPr>
      <a:lvl6pPr marL="457200" algn="r" rtl="0" fontAlgn="base">
        <a:spcBef>
          <a:spcPct val="0"/>
        </a:spcBef>
        <a:spcAft>
          <a:spcPct val="0"/>
        </a:spcAft>
        <a:defRPr sz="3200" b="1" i="1">
          <a:solidFill>
            <a:schemeClr val="tx1"/>
          </a:solidFill>
          <a:latin typeface="Times New Roman" pitchFamily="18" charset="0"/>
        </a:defRPr>
      </a:lvl6pPr>
      <a:lvl7pPr marL="914400" algn="r" rtl="0" fontAlgn="base">
        <a:spcBef>
          <a:spcPct val="0"/>
        </a:spcBef>
        <a:spcAft>
          <a:spcPct val="0"/>
        </a:spcAft>
        <a:defRPr sz="3200" b="1" i="1">
          <a:solidFill>
            <a:schemeClr val="tx1"/>
          </a:solidFill>
          <a:latin typeface="Times New Roman" pitchFamily="18" charset="0"/>
        </a:defRPr>
      </a:lvl7pPr>
      <a:lvl8pPr marL="1371600" algn="r" rtl="0" fontAlgn="base">
        <a:spcBef>
          <a:spcPct val="0"/>
        </a:spcBef>
        <a:spcAft>
          <a:spcPct val="0"/>
        </a:spcAft>
        <a:defRPr sz="3200" b="1" i="1">
          <a:solidFill>
            <a:schemeClr val="tx1"/>
          </a:solidFill>
          <a:latin typeface="Times New Roman" pitchFamily="18" charset="0"/>
        </a:defRPr>
      </a:lvl8pPr>
      <a:lvl9pPr marL="1828800" algn="r" rtl="0" fontAlgn="base">
        <a:spcBef>
          <a:spcPct val="0"/>
        </a:spcBef>
        <a:spcAft>
          <a:spcPct val="0"/>
        </a:spcAft>
        <a:defRPr sz="3200" b="1"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200" b="1">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b="1">
          <a:solidFill>
            <a:schemeClr val="tx1"/>
          </a:solidFill>
          <a:latin typeface="+mn-lt"/>
        </a:defRPr>
      </a:lvl3pPr>
      <a:lvl4pPr marL="1600200" indent="-228600" algn="l" rtl="0" eaLnBrk="0" fontAlgn="base" hangingPunct="0">
        <a:spcBef>
          <a:spcPct val="20000"/>
        </a:spcBef>
        <a:spcAft>
          <a:spcPct val="0"/>
        </a:spcAft>
        <a:buClr>
          <a:schemeClr val="tx1"/>
        </a:buClr>
        <a:buChar char="•"/>
        <a:defRPr b="1">
          <a:solidFill>
            <a:schemeClr val="tx1"/>
          </a:solidFill>
          <a:latin typeface="+mn-lt"/>
        </a:defRPr>
      </a:lvl4pPr>
      <a:lvl5pPr marL="2057400" indent="-228600" algn="l" rtl="0" eaLnBrk="0" fontAlgn="base" hangingPunct="0">
        <a:spcBef>
          <a:spcPct val="20000"/>
        </a:spcBef>
        <a:spcAft>
          <a:spcPct val="0"/>
        </a:spcAft>
        <a:buClr>
          <a:schemeClr val="tx1"/>
        </a:buClr>
        <a:buChar char="•"/>
        <a:defRPr b="1">
          <a:solidFill>
            <a:schemeClr val="tx1"/>
          </a:solidFill>
          <a:latin typeface="+mn-lt"/>
        </a:defRPr>
      </a:lvl5pPr>
      <a:lvl6pPr marL="2514600" indent="-228600" algn="l" rtl="0" fontAlgn="base">
        <a:spcBef>
          <a:spcPct val="20000"/>
        </a:spcBef>
        <a:spcAft>
          <a:spcPct val="0"/>
        </a:spcAft>
        <a:buClr>
          <a:schemeClr val="tx1"/>
        </a:buClr>
        <a:buChar char="•"/>
        <a:defRPr b="1">
          <a:solidFill>
            <a:schemeClr val="tx1"/>
          </a:solidFill>
          <a:latin typeface="+mn-lt"/>
        </a:defRPr>
      </a:lvl6pPr>
      <a:lvl7pPr marL="2971800" indent="-228600" algn="l" rtl="0" fontAlgn="base">
        <a:spcBef>
          <a:spcPct val="20000"/>
        </a:spcBef>
        <a:spcAft>
          <a:spcPct val="0"/>
        </a:spcAft>
        <a:buClr>
          <a:schemeClr val="tx1"/>
        </a:buClr>
        <a:buChar char="•"/>
        <a:defRPr b="1">
          <a:solidFill>
            <a:schemeClr val="tx1"/>
          </a:solidFill>
          <a:latin typeface="+mn-lt"/>
        </a:defRPr>
      </a:lvl7pPr>
      <a:lvl8pPr marL="3429000" indent="-228600" algn="l" rtl="0" fontAlgn="base">
        <a:spcBef>
          <a:spcPct val="20000"/>
        </a:spcBef>
        <a:spcAft>
          <a:spcPct val="0"/>
        </a:spcAft>
        <a:buClr>
          <a:schemeClr val="tx1"/>
        </a:buClr>
        <a:buChar char="•"/>
        <a:defRPr b="1">
          <a:solidFill>
            <a:schemeClr val="tx1"/>
          </a:solidFill>
          <a:latin typeface="+mn-lt"/>
        </a:defRPr>
      </a:lvl8pPr>
      <a:lvl9pPr marL="3886200" indent="-228600" algn="l" rtl="0" fontAlgn="base">
        <a:spcBef>
          <a:spcPct val="20000"/>
        </a:spcBef>
        <a:spcAft>
          <a:spcPct val="0"/>
        </a:spcAft>
        <a:buClr>
          <a:schemeClr val="tx1"/>
        </a:buClr>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CXNNrthcm Hdr"/>
          <p:cNvPicPr>
            <a:picLocks noChangeAspect="1" noChangeArrowheads="1"/>
          </p:cNvPicPr>
          <p:nvPr/>
        </p:nvPicPr>
        <p:blipFill>
          <a:blip r:embed="rId2">
            <a:extLst>
              <a:ext uri="{28A0092B-C50C-407E-A947-70E740481C1C}">
                <a14:useLocalDpi xmlns:a14="http://schemas.microsoft.com/office/drawing/2010/main" val="0"/>
              </a:ext>
            </a:extLst>
          </a:blip>
          <a:srcRect t="9668"/>
          <a:stretch>
            <a:fillRect/>
          </a:stretch>
        </p:blipFill>
        <p:spPr bwMode="auto">
          <a:xfrm>
            <a:off x="0" y="50800"/>
            <a:ext cx="91567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69900" y="1473200"/>
            <a:ext cx="80137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3492" name="Rectangle 4"/>
          <p:cNvSpPr>
            <a:spLocks noGrp="1" noChangeArrowheads="1"/>
          </p:cNvSpPr>
          <p:nvPr>
            <p:ph type="sldNum" sz="quarter" idx="4"/>
          </p:nvPr>
        </p:nvSpPr>
        <p:spPr bwMode="auto">
          <a:xfrm>
            <a:off x="7239000" y="6400800"/>
            <a:ext cx="1905000" cy="4572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a:latin typeface="Arial" pitchFamily="34" charset="0"/>
                <a:cs typeface="+mn-cs"/>
              </a:defRPr>
            </a:lvl1pPr>
          </a:lstStyle>
          <a:p>
            <a:pPr>
              <a:defRPr/>
            </a:pPr>
            <a:fld id="{A5F9AC3E-73F3-40C8-8C56-1CA34B3BBD29}" type="slidenum">
              <a:rPr lang="en-US">
                <a:solidFill>
                  <a:srgbClr val="000000"/>
                </a:solidFill>
              </a:rPr>
              <a:pPr>
                <a:defRPr/>
              </a:pPr>
              <a:t>‹#›</a:t>
            </a:fld>
            <a:endParaRPr lang="en-US" dirty="0">
              <a:solidFill>
                <a:srgbClr val="000000"/>
              </a:solidFill>
            </a:endParaRPr>
          </a:p>
        </p:txBody>
      </p:sp>
      <p:sp>
        <p:nvSpPr>
          <p:cNvPr id="1029" name="Rectangle 5"/>
          <p:cNvSpPr>
            <a:spLocks noGrp="1" noChangeArrowheads="1"/>
          </p:cNvSpPr>
          <p:nvPr>
            <p:ph type="title"/>
          </p:nvPr>
        </p:nvSpPr>
        <p:spPr bwMode="auto">
          <a:xfrm>
            <a:off x="2184400" y="368300"/>
            <a:ext cx="67818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Box 5"/>
          <p:cNvSpPr txBox="1">
            <a:spLocks noChangeArrowheads="1"/>
          </p:cNvSpPr>
          <p:nvPr/>
        </p:nvSpPr>
        <p:spPr bwMode="auto">
          <a:xfrm>
            <a:off x="7327900" y="64500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altLang="en-US" dirty="0" smtClean="0">
                <a:solidFill>
                  <a:srgbClr val="FF0000"/>
                </a:solidFill>
                <a:cs typeface="Arial" charset="0"/>
              </a:rPr>
              <a:t>DRAFT</a:t>
            </a:r>
          </a:p>
        </p:txBody>
      </p:sp>
    </p:spTree>
    <p:extLst>
      <p:ext uri="{BB962C8B-B14F-4D97-AF65-F5344CB8AC3E}">
        <p14:creationId xmlns:p14="http://schemas.microsoft.com/office/powerpoint/2010/main" val="1008013310"/>
      </p:ext>
    </p:extLst>
  </p:cSld>
  <p:clrMap bg1="lt1" tx1="dk1" bg2="lt2" tx2="dk2" accent1="accent1" accent2="accent2" accent3="accent3" accent4="accent4" accent5="accent5" accent6="accent6" hlink="hlink" folHlink="folHlink"/>
  <p:hf hdr="0" ftr="0" dt="0"/>
  <p:txStyles>
    <p:titleStyle>
      <a:lvl1pPr algn="r" rtl="0" eaLnBrk="0" fontAlgn="base" hangingPunct="0">
        <a:spcBef>
          <a:spcPct val="0"/>
        </a:spcBef>
        <a:spcAft>
          <a:spcPct val="0"/>
        </a:spcAft>
        <a:defRPr sz="3200" b="1" i="1">
          <a:solidFill>
            <a:schemeClr val="tx1"/>
          </a:solidFill>
          <a:latin typeface="+mj-lt"/>
          <a:ea typeface="+mj-ea"/>
          <a:cs typeface="+mj-cs"/>
        </a:defRPr>
      </a:lvl1pPr>
      <a:lvl2pPr algn="r" rtl="0" eaLnBrk="0" fontAlgn="base" hangingPunct="0">
        <a:spcBef>
          <a:spcPct val="0"/>
        </a:spcBef>
        <a:spcAft>
          <a:spcPct val="0"/>
        </a:spcAft>
        <a:defRPr sz="3200" b="1" i="1">
          <a:solidFill>
            <a:schemeClr val="tx1"/>
          </a:solidFill>
          <a:latin typeface="Times New Roman" pitchFamily="18" charset="0"/>
        </a:defRPr>
      </a:lvl2pPr>
      <a:lvl3pPr algn="r" rtl="0" eaLnBrk="0" fontAlgn="base" hangingPunct="0">
        <a:spcBef>
          <a:spcPct val="0"/>
        </a:spcBef>
        <a:spcAft>
          <a:spcPct val="0"/>
        </a:spcAft>
        <a:defRPr sz="3200" b="1" i="1">
          <a:solidFill>
            <a:schemeClr val="tx1"/>
          </a:solidFill>
          <a:latin typeface="Times New Roman" pitchFamily="18" charset="0"/>
        </a:defRPr>
      </a:lvl3pPr>
      <a:lvl4pPr algn="r" rtl="0" eaLnBrk="0" fontAlgn="base" hangingPunct="0">
        <a:spcBef>
          <a:spcPct val="0"/>
        </a:spcBef>
        <a:spcAft>
          <a:spcPct val="0"/>
        </a:spcAft>
        <a:defRPr sz="3200" b="1" i="1">
          <a:solidFill>
            <a:schemeClr val="tx1"/>
          </a:solidFill>
          <a:latin typeface="Times New Roman" pitchFamily="18" charset="0"/>
        </a:defRPr>
      </a:lvl4pPr>
      <a:lvl5pPr algn="r" rtl="0" eaLnBrk="0" fontAlgn="base" hangingPunct="0">
        <a:spcBef>
          <a:spcPct val="0"/>
        </a:spcBef>
        <a:spcAft>
          <a:spcPct val="0"/>
        </a:spcAft>
        <a:defRPr sz="3200" b="1" i="1">
          <a:solidFill>
            <a:schemeClr val="tx1"/>
          </a:solidFill>
          <a:latin typeface="Times New Roman" pitchFamily="18" charset="0"/>
        </a:defRPr>
      </a:lvl5pPr>
      <a:lvl6pPr marL="457200" algn="r" rtl="0" fontAlgn="base">
        <a:spcBef>
          <a:spcPct val="0"/>
        </a:spcBef>
        <a:spcAft>
          <a:spcPct val="0"/>
        </a:spcAft>
        <a:defRPr sz="3200" b="1" i="1">
          <a:solidFill>
            <a:schemeClr val="tx1"/>
          </a:solidFill>
          <a:latin typeface="Times New Roman" pitchFamily="18" charset="0"/>
        </a:defRPr>
      </a:lvl6pPr>
      <a:lvl7pPr marL="914400" algn="r" rtl="0" fontAlgn="base">
        <a:spcBef>
          <a:spcPct val="0"/>
        </a:spcBef>
        <a:spcAft>
          <a:spcPct val="0"/>
        </a:spcAft>
        <a:defRPr sz="3200" b="1" i="1">
          <a:solidFill>
            <a:schemeClr val="tx1"/>
          </a:solidFill>
          <a:latin typeface="Times New Roman" pitchFamily="18" charset="0"/>
        </a:defRPr>
      </a:lvl7pPr>
      <a:lvl8pPr marL="1371600" algn="r" rtl="0" fontAlgn="base">
        <a:spcBef>
          <a:spcPct val="0"/>
        </a:spcBef>
        <a:spcAft>
          <a:spcPct val="0"/>
        </a:spcAft>
        <a:defRPr sz="3200" b="1" i="1">
          <a:solidFill>
            <a:schemeClr val="tx1"/>
          </a:solidFill>
          <a:latin typeface="Times New Roman" pitchFamily="18" charset="0"/>
        </a:defRPr>
      </a:lvl8pPr>
      <a:lvl9pPr marL="1828800" algn="r" rtl="0" fontAlgn="base">
        <a:spcBef>
          <a:spcPct val="0"/>
        </a:spcBef>
        <a:spcAft>
          <a:spcPct val="0"/>
        </a:spcAft>
        <a:defRPr sz="3200" b="1"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200" b="1">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b="1">
          <a:solidFill>
            <a:schemeClr val="tx1"/>
          </a:solidFill>
          <a:latin typeface="+mn-lt"/>
        </a:defRPr>
      </a:lvl3pPr>
      <a:lvl4pPr marL="1600200" indent="-228600" algn="l" rtl="0" eaLnBrk="0" fontAlgn="base" hangingPunct="0">
        <a:spcBef>
          <a:spcPct val="20000"/>
        </a:spcBef>
        <a:spcAft>
          <a:spcPct val="0"/>
        </a:spcAft>
        <a:buClr>
          <a:schemeClr val="tx1"/>
        </a:buClr>
        <a:buChar char="•"/>
        <a:defRPr b="1">
          <a:solidFill>
            <a:schemeClr val="tx1"/>
          </a:solidFill>
          <a:latin typeface="+mn-lt"/>
        </a:defRPr>
      </a:lvl4pPr>
      <a:lvl5pPr marL="2057400" indent="-228600" algn="l" rtl="0" eaLnBrk="0" fontAlgn="base" hangingPunct="0">
        <a:spcBef>
          <a:spcPct val="20000"/>
        </a:spcBef>
        <a:spcAft>
          <a:spcPct val="0"/>
        </a:spcAft>
        <a:buClr>
          <a:schemeClr val="tx1"/>
        </a:buClr>
        <a:buChar char="•"/>
        <a:defRPr b="1">
          <a:solidFill>
            <a:schemeClr val="tx1"/>
          </a:solidFill>
          <a:latin typeface="+mn-lt"/>
        </a:defRPr>
      </a:lvl5pPr>
      <a:lvl6pPr marL="2514600" indent="-228600" algn="l" rtl="0" fontAlgn="base">
        <a:spcBef>
          <a:spcPct val="20000"/>
        </a:spcBef>
        <a:spcAft>
          <a:spcPct val="0"/>
        </a:spcAft>
        <a:buClr>
          <a:schemeClr val="tx1"/>
        </a:buClr>
        <a:buChar char="•"/>
        <a:defRPr b="1">
          <a:solidFill>
            <a:schemeClr val="tx1"/>
          </a:solidFill>
          <a:latin typeface="+mn-lt"/>
        </a:defRPr>
      </a:lvl6pPr>
      <a:lvl7pPr marL="2971800" indent="-228600" algn="l" rtl="0" fontAlgn="base">
        <a:spcBef>
          <a:spcPct val="20000"/>
        </a:spcBef>
        <a:spcAft>
          <a:spcPct val="0"/>
        </a:spcAft>
        <a:buClr>
          <a:schemeClr val="tx1"/>
        </a:buClr>
        <a:buChar char="•"/>
        <a:defRPr b="1">
          <a:solidFill>
            <a:schemeClr val="tx1"/>
          </a:solidFill>
          <a:latin typeface="+mn-lt"/>
        </a:defRPr>
      </a:lvl7pPr>
      <a:lvl8pPr marL="3429000" indent="-228600" algn="l" rtl="0" fontAlgn="base">
        <a:spcBef>
          <a:spcPct val="20000"/>
        </a:spcBef>
        <a:spcAft>
          <a:spcPct val="0"/>
        </a:spcAft>
        <a:buClr>
          <a:schemeClr val="tx1"/>
        </a:buClr>
        <a:buChar char="•"/>
        <a:defRPr b="1">
          <a:solidFill>
            <a:schemeClr val="tx1"/>
          </a:solidFill>
          <a:latin typeface="+mn-lt"/>
        </a:defRPr>
      </a:lvl8pPr>
      <a:lvl9pPr marL="3886200" indent="-228600" algn="l" rtl="0" fontAlgn="base">
        <a:spcBef>
          <a:spcPct val="20000"/>
        </a:spcBef>
        <a:spcAft>
          <a:spcPct val="0"/>
        </a:spcAft>
        <a:buClr>
          <a:schemeClr val="tx1"/>
        </a:buClr>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CXNNrthcm Hdr"/>
          <p:cNvPicPr>
            <a:picLocks noChangeAspect="1" noChangeArrowheads="1"/>
          </p:cNvPicPr>
          <p:nvPr/>
        </p:nvPicPr>
        <p:blipFill>
          <a:blip r:embed="rId2">
            <a:extLst>
              <a:ext uri="{28A0092B-C50C-407E-A947-70E740481C1C}">
                <a14:useLocalDpi xmlns:a14="http://schemas.microsoft.com/office/drawing/2010/main" val="0"/>
              </a:ext>
            </a:extLst>
          </a:blip>
          <a:srcRect t="9668"/>
          <a:stretch>
            <a:fillRect/>
          </a:stretch>
        </p:blipFill>
        <p:spPr bwMode="auto">
          <a:xfrm>
            <a:off x="0" y="50800"/>
            <a:ext cx="91567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69900" y="1473200"/>
            <a:ext cx="80137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3492" name="Rectangle 4"/>
          <p:cNvSpPr>
            <a:spLocks noGrp="1" noChangeArrowheads="1"/>
          </p:cNvSpPr>
          <p:nvPr>
            <p:ph type="sldNum" sz="quarter" idx="4"/>
          </p:nvPr>
        </p:nvSpPr>
        <p:spPr bwMode="auto">
          <a:xfrm>
            <a:off x="7239000" y="6400800"/>
            <a:ext cx="1905000" cy="4572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a:latin typeface="Arial" pitchFamily="34" charset="0"/>
                <a:cs typeface="+mn-cs"/>
              </a:defRPr>
            </a:lvl1pPr>
          </a:lstStyle>
          <a:p>
            <a:pPr>
              <a:defRPr/>
            </a:pPr>
            <a:fld id="{A5F9AC3E-73F3-40C8-8C56-1CA34B3BBD29}" type="slidenum">
              <a:rPr lang="en-US">
                <a:solidFill>
                  <a:srgbClr val="000000"/>
                </a:solidFill>
              </a:rPr>
              <a:pPr>
                <a:defRPr/>
              </a:pPr>
              <a:t>‹#›</a:t>
            </a:fld>
            <a:endParaRPr lang="en-US" dirty="0">
              <a:solidFill>
                <a:srgbClr val="000000"/>
              </a:solidFill>
            </a:endParaRPr>
          </a:p>
        </p:txBody>
      </p:sp>
      <p:sp>
        <p:nvSpPr>
          <p:cNvPr id="1029" name="Rectangle 5"/>
          <p:cNvSpPr>
            <a:spLocks noGrp="1" noChangeArrowheads="1"/>
          </p:cNvSpPr>
          <p:nvPr>
            <p:ph type="title"/>
          </p:nvPr>
        </p:nvSpPr>
        <p:spPr bwMode="auto">
          <a:xfrm>
            <a:off x="2184400" y="368300"/>
            <a:ext cx="67818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Box 5"/>
          <p:cNvSpPr txBox="1">
            <a:spLocks noChangeArrowheads="1"/>
          </p:cNvSpPr>
          <p:nvPr/>
        </p:nvSpPr>
        <p:spPr bwMode="auto">
          <a:xfrm>
            <a:off x="7327900" y="64500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altLang="en-US" dirty="0" smtClean="0">
                <a:solidFill>
                  <a:srgbClr val="FF0000"/>
                </a:solidFill>
                <a:cs typeface="Arial" charset="0"/>
              </a:rPr>
              <a:t>DRAFT</a:t>
            </a:r>
          </a:p>
        </p:txBody>
      </p:sp>
    </p:spTree>
    <p:extLst>
      <p:ext uri="{BB962C8B-B14F-4D97-AF65-F5344CB8AC3E}">
        <p14:creationId xmlns:p14="http://schemas.microsoft.com/office/powerpoint/2010/main" val="1196540783"/>
      </p:ext>
    </p:extLst>
  </p:cSld>
  <p:clrMap bg1="lt1" tx1="dk1" bg2="lt2" tx2="dk2" accent1="accent1" accent2="accent2" accent3="accent3" accent4="accent4" accent5="accent5" accent6="accent6" hlink="hlink" folHlink="folHlink"/>
  <p:hf hdr="0" ftr="0" dt="0"/>
  <p:txStyles>
    <p:titleStyle>
      <a:lvl1pPr algn="r" rtl="0" eaLnBrk="0" fontAlgn="base" hangingPunct="0">
        <a:spcBef>
          <a:spcPct val="0"/>
        </a:spcBef>
        <a:spcAft>
          <a:spcPct val="0"/>
        </a:spcAft>
        <a:defRPr sz="3200" b="1" i="1">
          <a:solidFill>
            <a:schemeClr val="tx1"/>
          </a:solidFill>
          <a:latin typeface="+mj-lt"/>
          <a:ea typeface="+mj-ea"/>
          <a:cs typeface="+mj-cs"/>
        </a:defRPr>
      </a:lvl1pPr>
      <a:lvl2pPr algn="r" rtl="0" eaLnBrk="0" fontAlgn="base" hangingPunct="0">
        <a:spcBef>
          <a:spcPct val="0"/>
        </a:spcBef>
        <a:spcAft>
          <a:spcPct val="0"/>
        </a:spcAft>
        <a:defRPr sz="3200" b="1" i="1">
          <a:solidFill>
            <a:schemeClr val="tx1"/>
          </a:solidFill>
          <a:latin typeface="Times New Roman" pitchFamily="18" charset="0"/>
        </a:defRPr>
      </a:lvl2pPr>
      <a:lvl3pPr algn="r" rtl="0" eaLnBrk="0" fontAlgn="base" hangingPunct="0">
        <a:spcBef>
          <a:spcPct val="0"/>
        </a:spcBef>
        <a:spcAft>
          <a:spcPct val="0"/>
        </a:spcAft>
        <a:defRPr sz="3200" b="1" i="1">
          <a:solidFill>
            <a:schemeClr val="tx1"/>
          </a:solidFill>
          <a:latin typeface="Times New Roman" pitchFamily="18" charset="0"/>
        </a:defRPr>
      </a:lvl3pPr>
      <a:lvl4pPr algn="r" rtl="0" eaLnBrk="0" fontAlgn="base" hangingPunct="0">
        <a:spcBef>
          <a:spcPct val="0"/>
        </a:spcBef>
        <a:spcAft>
          <a:spcPct val="0"/>
        </a:spcAft>
        <a:defRPr sz="3200" b="1" i="1">
          <a:solidFill>
            <a:schemeClr val="tx1"/>
          </a:solidFill>
          <a:latin typeface="Times New Roman" pitchFamily="18" charset="0"/>
        </a:defRPr>
      </a:lvl4pPr>
      <a:lvl5pPr algn="r" rtl="0" eaLnBrk="0" fontAlgn="base" hangingPunct="0">
        <a:spcBef>
          <a:spcPct val="0"/>
        </a:spcBef>
        <a:spcAft>
          <a:spcPct val="0"/>
        </a:spcAft>
        <a:defRPr sz="3200" b="1" i="1">
          <a:solidFill>
            <a:schemeClr val="tx1"/>
          </a:solidFill>
          <a:latin typeface="Times New Roman" pitchFamily="18" charset="0"/>
        </a:defRPr>
      </a:lvl5pPr>
      <a:lvl6pPr marL="457200" algn="r" rtl="0" fontAlgn="base">
        <a:spcBef>
          <a:spcPct val="0"/>
        </a:spcBef>
        <a:spcAft>
          <a:spcPct val="0"/>
        </a:spcAft>
        <a:defRPr sz="3200" b="1" i="1">
          <a:solidFill>
            <a:schemeClr val="tx1"/>
          </a:solidFill>
          <a:latin typeface="Times New Roman" pitchFamily="18" charset="0"/>
        </a:defRPr>
      </a:lvl6pPr>
      <a:lvl7pPr marL="914400" algn="r" rtl="0" fontAlgn="base">
        <a:spcBef>
          <a:spcPct val="0"/>
        </a:spcBef>
        <a:spcAft>
          <a:spcPct val="0"/>
        </a:spcAft>
        <a:defRPr sz="3200" b="1" i="1">
          <a:solidFill>
            <a:schemeClr val="tx1"/>
          </a:solidFill>
          <a:latin typeface="Times New Roman" pitchFamily="18" charset="0"/>
        </a:defRPr>
      </a:lvl7pPr>
      <a:lvl8pPr marL="1371600" algn="r" rtl="0" fontAlgn="base">
        <a:spcBef>
          <a:spcPct val="0"/>
        </a:spcBef>
        <a:spcAft>
          <a:spcPct val="0"/>
        </a:spcAft>
        <a:defRPr sz="3200" b="1" i="1">
          <a:solidFill>
            <a:schemeClr val="tx1"/>
          </a:solidFill>
          <a:latin typeface="Times New Roman" pitchFamily="18" charset="0"/>
        </a:defRPr>
      </a:lvl8pPr>
      <a:lvl9pPr marL="1828800" algn="r" rtl="0" fontAlgn="base">
        <a:spcBef>
          <a:spcPct val="0"/>
        </a:spcBef>
        <a:spcAft>
          <a:spcPct val="0"/>
        </a:spcAft>
        <a:defRPr sz="3200" b="1"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200" b="1">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b="1">
          <a:solidFill>
            <a:schemeClr val="tx1"/>
          </a:solidFill>
          <a:latin typeface="+mn-lt"/>
        </a:defRPr>
      </a:lvl3pPr>
      <a:lvl4pPr marL="1600200" indent="-228600" algn="l" rtl="0" eaLnBrk="0" fontAlgn="base" hangingPunct="0">
        <a:spcBef>
          <a:spcPct val="20000"/>
        </a:spcBef>
        <a:spcAft>
          <a:spcPct val="0"/>
        </a:spcAft>
        <a:buClr>
          <a:schemeClr val="tx1"/>
        </a:buClr>
        <a:buChar char="•"/>
        <a:defRPr b="1">
          <a:solidFill>
            <a:schemeClr val="tx1"/>
          </a:solidFill>
          <a:latin typeface="+mn-lt"/>
        </a:defRPr>
      </a:lvl4pPr>
      <a:lvl5pPr marL="2057400" indent="-228600" algn="l" rtl="0" eaLnBrk="0" fontAlgn="base" hangingPunct="0">
        <a:spcBef>
          <a:spcPct val="20000"/>
        </a:spcBef>
        <a:spcAft>
          <a:spcPct val="0"/>
        </a:spcAft>
        <a:buClr>
          <a:schemeClr val="tx1"/>
        </a:buClr>
        <a:buChar char="•"/>
        <a:defRPr b="1">
          <a:solidFill>
            <a:schemeClr val="tx1"/>
          </a:solidFill>
          <a:latin typeface="+mn-lt"/>
        </a:defRPr>
      </a:lvl5pPr>
      <a:lvl6pPr marL="2514600" indent="-228600" algn="l" rtl="0" fontAlgn="base">
        <a:spcBef>
          <a:spcPct val="20000"/>
        </a:spcBef>
        <a:spcAft>
          <a:spcPct val="0"/>
        </a:spcAft>
        <a:buClr>
          <a:schemeClr val="tx1"/>
        </a:buClr>
        <a:buChar char="•"/>
        <a:defRPr b="1">
          <a:solidFill>
            <a:schemeClr val="tx1"/>
          </a:solidFill>
          <a:latin typeface="+mn-lt"/>
        </a:defRPr>
      </a:lvl6pPr>
      <a:lvl7pPr marL="2971800" indent="-228600" algn="l" rtl="0" fontAlgn="base">
        <a:spcBef>
          <a:spcPct val="20000"/>
        </a:spcBef>
        <a:spcAft>
          <a:spcPct val="0"/>
        </a:spcAft>
        <a:buClr>
          <a:schemeClr val="tx1"/>
        </a:buClr>
        <a:buChar char="•"/>
        <a:defRPr b="1">
          <a:solidFill>
            <a:schemeClr val="tx1"/>
          </a:solidFill>
          <a:latin typeface="+mn-lt"/>
        </a:defRPr>
      </a:lvl7pPr>
      <a:lvl8pPr marL="3429000" indent="-228600" algn="l" rtl="0" fontAlgn="base">
        <a:spcBef>
          <a:spcPct val="20000"/>
        </a:spcBef>
        <a:spcAft>
          <a:spcPct val="0"/>
        </a:spcAft>
        <a:buClr>
          <a:schemeClr val="tx1"/>
        </a:buClr>
        <a:buChar char="•"/>
        <a:defRPr b="1">
          <a:solidFill>
            <a:schemeClr val="tx1"/>
          </a:solidFill>
          <a:latin typeface="+mn-lt"/>
        </a:defRPr>
      </a:lvl8pPr>
      <a:lvl9pPr marL="3886200" indent="-228600" algn="l" rtl="0" fontAlgn="base">
        <a:spcBef>
          <a:spcPct val="20000"/>
        </a:spcBef>
        <a:spcAft>
          <a:spcPct val="0"/>
        </a:spcAft>
        <a:buClr>
          <a:schemeClr val="tx1"/>
        </a:buClr>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CXNNrthcm Hdr"/>
          <p:cNvPicPr>
            <a:picLocks noChangeAspect="1" noChangeArrowheads="1"/>
          </p:cNvPicPr>
          <p:nvPr/>
        </p:nvPicPr>
        <p:blipFill>
          <a:blip r:embed="rId2">
            <a:extLst>
              <a:ext uri="{28A0092B-C50C-407E-A947-70E740481C1C}">
                <a14:useLocalDpi xmlns:a14="http://schemas.microsoft.com/office/drawing/2010/main" val="0"/>
              </a:ext>
            </a:extLst>
          </a:blip>
          <a:srcRect t="9668"/>
          <a:stretch>
            <a:fillRect/>
          </a:stretch>
        </p:blipFill>
        <p:spPr bwMode="auto">
          <a:xfrm>
            <a:off x="0" y="50800"/>
            <a:ext cx="91567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69900" y="1473200"/>
            <a:ext cx="80137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3492" name="Rectangle 4"/>
          <p:cNvSpPr>
            <a:spLocks noGrp="1" noChangeArrowheads="1"/>
          </p:cNvSpPr>
          <p:nvPr>
            <p:ph type="sldNum" sz="quarter" idx="4"/>
          </p:nvPr>
        </p:nvSpPr>
        <p:spPr bwMode="auto">
          <a:xfrm>
            <a:off x="7239000" y="6400800"/>
            <a:ext cx="1905000" cy="4572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a:latin typeface="Arial" pitchFamily="34" charset="0"/>
                <a:cs typeface="+mn-cs"/>
              </a:defRPr>
            </a:lvl1pPr>
          </a:lstStyle>
          <a:p>
            <a:pPr>
              <a:defRPr/>
            </a:pPr>
            <a:fld id="{A5F9AC3E-73F3-40C8-8C56-1CA34B3BBD29}" type="slidenum">
              <a:rPr lang="en-US">
                <a:solidFill>
                  <a:srgbClr val="000000"/>
                </a:solidFill>
              </a:rPr>
              <a:pPr>
                <a:defRPr/>
              </a:pPr>
              <a:t>‹#›</a:t>
            </a:fld>
            <a:endParaRPr lang="en-US" dirty="0">
              <a:solidFill>
                <a:srgbClr val="000000"/>
              </a:solidFill>
            </a:endParaRPr>
          </a:p>
        </p:txBody>
      </p:sp>
      <p:sp>
        <p:nvSpPr>
          <p:cNvPr id="1029" name="Rectangle 5"/>
          <p:cNvSpPr>
            <a:spLocks noGrp="1" noChangeArrowheads="1"/>
          </p:cNvSpPr>
          <p:nvPr>
            <p:ph type="title"/>
          </p:nvPr>
        </p:nvSpPr>
        <p:spPr bwMode="auto">
          <a:xfrm>
            <a:off x="2184400" y="368300"/>
            <a:ext cx="67818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Box 5"/>
          <p:cNvSpPr txBox="1">
            <a:spLocks noChangeArrowheads="1"/>
          </p:cNvSpPr>
          <p:nvPr/>
        </p:nvSpPr>
        <p:spPr bwMode="auto">
          <a:xfrm>
            <a:off x="7327900" y="64500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altLang="en-US" dirty="0" smtClean="0">
                <a:solidFill>
                  <a:srgbClr val="FF0000"/>
                </a:solidFill>
                <a:cs typeface="Arial" charset="0"/>
              </a:rPr>
              <a:t>DRAFT</a:t>
            </a:r>
          </a:p>
        </p:txBody>
      </p:sp>
    </p:spTree>
    <p:extLst>
      <p:ext uri="{BB962C8B-B14F-4D97-AF65-F5344CB8AC3E}">
        <p14:creationId xmlns:p14="http://schemas.microsoft.com/office/powerpoint/2010/main" val="1905171980"/>
      </p:ext>
    </p:extLst>
  </p:cSld>
  <p:clrMap bg1="lt1" tx1="dk1" bg2="lt2" tx2="dk2" accent1="accent1" accent2="accent2" accent3="accent3" accent4="accent4" accent5="accent5" accent6="accent6" hlink="hlink" folHlink="folHlink"/>
  <p:hf hdr="0" ftr="0" dt="0"/>
  <p:txStyles>
    <p:titleStyle>
      <a:lvl1pPr algn="r" rtl="0" eaLnBrk="0" fontAlgn="base" hangingPunct="0">
        <a:spcBef>
          <a:spcPct val="0"/>
        </a:spcBef>
        <a:spcAft>
          <a:spcPct val="0"/>
        </a:spcAft>
        <a:defRPr sz="3200" b="1" i="1">
          <a:solidFill>
            <a:schemeClr val="tx1"/>
          </a:solidFill>
          <a:latin typeface="+mj-lt"/>
          <a:ea typeface="+mj-ea"/>
          <a:cs typeface="+mj-cs"/>
        </a:defRPr>
      </a:lvl1pPr>
      <a:lvl2pPr algn="r" rtl="0" eaLnBrk="0" fontAlgn="base" hangingPunct="0">
        <a:spcBef>
          <a:spcPct val="0"/>
        </a:spcBef>
        <a:spcAft>
          <a:spcPct val="0"/>
        </a:spcAft>
        <a:defRPr sz="3200" b="1" i="1">
          <a:solidFill>
            <a:schemeClr val="tx1"/>
          </a:solidFill>
          <a:latin typeface="Times New Roman" pitchFamily="18" charset="0"/>
        </a:defRPr>
      </a:lvl2pPr>
      <a:lvl3pPr algn="r" rtl="0" eaLnBrk="0" fontAlgn="base" hangingPunct="0">
        <a:spcBef>
          <a:spcPct val="0"/>
        </a:spcBef>
        <a:spcAft>
          <a:spcPct val="0"/>
        </a:spcAft>
        <a:defRPr sz="3200" b="1" i="1">
          <a:solidFill>
            <a:schemeClr val="tx1"/>
          </a:solidFill>
          <a:latin typeface="Times New Roman" pitchFamily="18" charset="0"/>
        </a:defRPr>
      </a:lvl3pPr>
      <a:lvl4pPr algn="r" rtl="0" eaLnBrk="0" fontAlgn="base" hangingPunct="0">
        <a:spcBef>
          <a:spcPct val="0"/>
        </a:spcBef>
        <a:spcAft>
          <a:spcPct val="0"/>
        </a:spcAft>
        <a:defRPr sz="3200" b="1" i="1">
          <a:solidFill>
            <a:schemeClr val="tx1"/>
          </a:solidFill>
          <a:latin typeface="Times New Roman" pitchFamily="18" charset="0"/>
        </a:defRPr>
      </a:lvl4pPr>
      <a:lvl5pPr algn="r" rtl="0" eaLnBrk="0" fontAlgn="base" hangingPunct="0">
        <a:spcBef>
          <a:spcPct val="0"/>
        </a:spcBef>
        <a:spcAft>
          <a:spcPct val="0"/>
        </a:spcAft>
        <a:defRPr sz="3200" b="1" i="1">
          <a:solidFill>
            <a:schemeClr val="tx1"/>
          </a:solidFill>
          <a:latin typeface="Times New Roman" pitchFamily="18" charset="0"/>
        </a:defRPr>
      </a:lvl5pPr>
      <a:lvl6pPr marL="457200" algn="r" rtl="0" fontAlgn="base">
        <a:spcBef>
          <a:spcPct val="0"/>
        </a:spcBef>
        <a:spcAft>
          <a:spcPct val="0"/>
        </a:spcAft>
        <a:defRPr sz="3200" b="1" i="1">
          <a:solidFill>
            <a:schemeClr val="tx1"/>
          </a:solidFill>
          <a:latin typeface="Times New Roman" pitchFamily="18" charset="0"/>
        </a:defRPr>
      </a:lvl6pPr>
      <a:lvl7pPr marL="914400" algn="r" rtl="0" fontAlgn="base">
        <a:spcBef>
          <a:spcPct val="0"/>
        </a:spcBef>
        <a:spcAft>
          <a:spcPct val="0"/>
        </a:spcAft>
        <a:defRPr sz="3200" b="1" i="1">
          <a:solidFill>
            <a:schemeClr val="tx1"/>
          </a:solidFill>
          <a:latin typeface="Times New Roman" pitchFamily="18" charset="0"/>
        </a:defRPr>
      </a:lvl7pPr>
      <a:lvl8pPr marL="1371600" algn="r" rtl="0" fontAlgn="base">
        <a:spcBef>
          <a:spcPct val="0"/>
        </a:spcBef>
        <a:spcAft>
          <a:spcPct val="0"/>
        </a:spcAft>
        <a:defRPr sz="3200" b="1" i="1">
          <a:solidFill>
            <a:schemeClr val="tx1"/>
          </a:solidFill>
          <a:latin typeface="Times New Roman" pitchFamily="18" charset="0"/>
        </a:defRPr>
      </a:lvl8pPr>
      <a:lvl9pPr marL="1828800" algn="r" rtl="0" fontAlgn="base">
        <a:spcBef>
          <a:spcPct val="0"/>
        </a:spcBef>
        <a:spcAft>
          <a:spcPct val="0"/>
        </a:spcAft>
        <a:defRPr sz="3200" b="1"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200" b="1">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b="1">
          <a:solidFill>
            <a:schemeClr val="tx1"/>
          </a:solidFill>
          <a:latin typeface="+mn-lt"/>
        </a:defRPr>
      </a:lvl3pPr>
      <a:lvl4pPr marL="1600200" indent="-228600" algn="l" rtl="0" eaLnBrk="0" fontAlgn="base" hangingPunct="0">
        <a:spcBef>
          <a:spcPct val="20000"/>
        </a:spcBef>
        <a:spcAft>
          <a:spcPct val="0"/>
        </a:spcAft>
        <a:buClr>
          <a:schemeClr val="tx1"/>
        </a:buClr>
        <a:buChar char="•"/>
        <a:defRPr b="1">
          <a:solidFill>
            <a:schemeClr val="tx1"/>
          </a:solidFill>
          <a:latin typeface="+mn-lt"/>
        </a:defRPr>
      </a:lvl4pPr>
      <a:lvl5pPr marL="2057400" indent="-228600" algn="l" rtl="0" eaLnBrk="0" fontAlgn="base" hangingPunct="0">
        <a:spcBef>
          <a:spcPct val="20000"/>
        </a:spcBef>
        <a:spcAft>
          <a:spcPct val="0"/>
        </a:spcAft>
        <a:buClr>
          <a:schemeClr val="tx1"/>
        </a:buClr>
        <a:buChar char="•"/>
        <a:defRPr b="1">
          <a:solidFill>
            <a:schemeClr val="tx1"/>
          </a:solidFill>
          <a:latin typeface="+mn-lt"/>
        </a:defRPr>
      </a:lvl5pPr>
      <a:lvl6pPr marL="2514600" indent="-228600" algn="l" rtl="0" fontAlgn="base">
        <a:spcBef>
          <a:spcPct val="20000"/>
        </a:spcBef>
        <a:spcAft>
          <a:spcPct val="0"/>
        </a:spcAft>
        <a:buClr>
          <a:schemeClr val="tx1"/>
        </a:buClr>
        <a:buChar char="•"/>
        <a:defRPr b="1">
          <a:solidFill>
            <a:schemeClr val="tx1"/>
          </a:solidFill>
          <a:latin typeface="+mn-lt"/>
        </a:defRPr>
      </a:lvl6pPr>
      <a:lvl7pPr marL="2971800" indent="-228600" algn="l" rtl="0" fontAlgn="base">
        <a:spcBef>
          <a:spcPct val="20000"/>
        </a:spcBef>
        <a:spcAft>
          <a:spcPct val="0"/>
        </a:spcAft>
        <a:buClr>
          <a:schemeClr val="tx1"/>
        </a:buClr>
        <a:buChar char="•"/>
        <a:defRPr b="1">
          <a:solidFill>
            <a:schemeClr val="tx1"/>
          </a:solidFill>
          <a:latin typeface="+mn-lt"/>
        </a:defRPr>
      </a:lvl7pPr>
      <a:lvl8pPr marL="3429000" indent="-228600" algn="l" rtl="0" fontAlgn="base">
        <a:spcBef>
          <a:spcPct val="20000"/>
        </a:spcBef>
        <a:spcAft>
          <a:spcPct val="0"/>
        </a:spcAft>
        <a:buClr>
          <a:schemeClr val="tx1"/>
        </a:buClr>
        <a:buChar char="•"/>
        <a:defRPr b="1">
          <a:solidFill>
            <a:schemeClr val="tx1"/>
          </a:solidFill>
          <a:latin typeface="+mn-lt"/>
        </a:defRPr>
      </a:lvl8pPr>
      <a:lvl9pPr marL="3886200" indent="-228600" algn="l" rtl="0" fontAlgn="base">
        <a:spcBef>
          <a:spcPct val="20000"/>
        </a:spcBef>
        <a:spcAft>
          <a:spcPct val="0"/>
        </a:spcAft>
        <a:buClr>
          <a:schemeClr val="tx1"/>
        </a:buClr>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3810000"/>
            <a:ext cx="8153400" cy="2743200"/>
          </a:xfrm>
        </p:spPr>
        <p:txBody>
          <a:bodyPr>
            <a:normAutofit/>
          </a:bodyPr>
          <a:lstStyle/>
          <a:p>
            <a:pPr algn="r"/>
            <a:r>
              <a:rPr lang="en-US" sz="4900" dirty="0" smtClean="0">
                <a:solidFill>
                  <a:schemeClr val="tx1"/>
                </a:solidFill>
              </a:rPr>
              <a:t>SIEC Meeting</a:t>
            </a:r>
            <a:r>
              <a:rPr lang="en-US" sz="1600" dirty="0" smtClean="0">
                <a:solidFill>
                  <a:schemeClr val="tx1"/>
                </a:solidFill>
              </a:rPr>
              <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3100" dirty="0" smtClean="0">
                <a:solidFill>
                  <a:schemeClr val="tx1"/>
                </a:solidFill>
              </a:rPr>
              <a:t>Thursday</a:t>
            </a:r>
            <a:r>
              <a:rPr lang="en-US" sz="3100" smtClean="0">
                <a:solidFill>
                  <a:schemeClr val="tx1"/>
                </a:solidFill>
              </a:rPr>
              <a:t>, </a:t>
            </a:r>
            <a:r>
              <a:rPr lang="en-US" sz="3100" smtClean="0">
                <a:solidFill>
                  <a:schemeClr val="tx1"/>
                </a:solidFill>
              </a:rPr>
              <a:t>February </a:t>
            </a:r>
            <a:r>
              <a:rPr lang="en-US" sz="3100" dirty="0" smtClean="0">
                <a:solidFill>
                  <a:schemeClr val="tx1"/>
                </a:solidFill>
              </a:rPr>
              <a:t>16, </a:t>
            </a:r>
            <a:r>
              <a:rPr lang="en-US" sz="3100" b="1" dirty="0" smtClean="0">
                <a:solidFill>
                  <a:schemeClr val="tx1"/>
                </a:solidFill>
              </a:rPr>
              <a:t> 2017</a:t>
            </a:r>
            <a:r>
              <a:rPr lang="en-US" sz="3100" b="1" dirty="0" smtClean="0"/>
              <a:t/>
            </a:r>
            <a:br>
              <a:rPr lang="en-US" sz="3100" b="1" dirty="0" smtClean="0"/>
            </a:br>
            <a:endParaRPr lang="en-US" sz="3100" b="1" dirty="0"/>
          </a:p>
        </p:txBody>
      </p:sp>
      <p:sp>
        <p:nvSpPr>
          <p:cNvPr id="3" name="Subtitle 2"/>
          <p:cNvSpPr>
            <a:spLocks noGrp="1"/>
          </p:cNvSpPr>
          <p:nvPr>
            <p:ph type="subTitle" idx="1"/>
          </p:nvPr>
        </p:nvSpPr>
        <p:spPr>
          <a:xfrm>
            <a:off x="647700" y="1371600"/>
            <a:ext cx="8077200" cy="1242528"/>
          </a:xfrm>
        </p:spPr>
        <p:txBody>
          <a:bodyPr>
            <a:normAutofit fontScale="92500"/>
          </a:bodyPr>
          <a:lstStyle/>
          <a:p>
            <a:r>
              <a:rPr lang="en-US" dirty="0" smtClean="0">
                <a:solidFill>
                  <a:schemeClr val="tx1"/>
                </a:solidFill>
              </a:rPr>
              <a:t>State of Washington</a:t>
            </a:r>
          </a:p>
          <a:p>
            <a:r>
              <a:rPr lang="en-US" dirty="0" smtClean="0">
                <a:solidFill>
                  <a:schemeClr val="tx1"/>
                </a:solidFill>
              </a:rPr>
              <a:t>State Interoperability Executive Committee</a:t>
            </a:r>
          </a:p>
          <a:p>
            <a:endParaRPr lang="en-US" dirty="0"/>
          </a:p>
        </p:txBody>
      </p:sp>
    </p:spTree>
    <p:extLst>
      <p:ext uri="{BB962C8B-B14F-4D97-AF65-F5344CB8AC3E}">
        <p14:creationId xmlns:p14="http://schemas.microsoft.com/office/powerpoint/2010/main" val="2546759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315200" cy="685800"/>
          </a:xfrm>
        </p:spPr>
        <p:txBody>
          <a:bodyPr>
            <a:normAutofit/>
          </a:bodyPr>
          <a:lstStyle/>
          <a:p>
            <a:pPr algn="ctr"/>
            <a:r>
              <a:rPr lang="en-US" sz="3200" dirty="0" smtClean="0">
                <a:solidFill>
                  <a:schemeClr val="bg2">
                    <a:lumMod val="25000"/>
                  </a:schemeClr>
                </a:solidFill>
              </a:rPr>
              <a:t>SAW Actionable / Notable Activities</a:t>
            </a:r>
            <a:endParaRPr lang="en-US" sz="3200" dirty="0">
              <a:solidFill>
                <a:schemeClr val="bg2">
                  <a:lumMod val="25000"/>
                </a:schemeClr>
              </a:solidFill>
            </a:endParaRPr>
          </a:p>
        </p:txBody>
      </p:sp>
      <p:sp>
        <p:nvSpPr>
          <p:cNvPr id="3" name="TextBox 2"/>
          <p:cNvSpPr txBox="1"/>
          <p:nvPr/>
        </p:nvSpPr>
        <p:spPr>
          <a:xfrm>
            <a:off x="457200" y="1219200"/>
            <a:ext cx="8077200" cy="5105401"/>
          </a:xfrm>
          <a:prstGeom prst="rect">
            <a:avLst/>
          </a:prstGeom>
          <a:noFill/>
        </p:spPr>
        <p:txBody>
          <a:bodyPr wrap="square" rtlCol="0">
            <a:noAutofit/>
          </a:bodyPr>
          <a:lstStyle/>
          <a:p>
            <a:pPr algn="ctr"/>
            <a:r>
              <a:rPr lang="en-US" sz="2400" b="1" dirty="0" smtClean="0"/>
              <a:t>FCC Public Notice DA 16-1129</a:t>
            </a:r>
          </a:p>
          <a:p>
            <a:pPr algn="ctr"/>
            <a:r>
              <a:rPr lang="en-US" sz="2400" b="1" dirty="0" smtClean="0"/>
              <a:t>VHF/UHF Frequency Administration</a:t>
            </a:r>
          </a:p>
          <a:p>
            <a:pPr marL="285750" indent="-285750">
              <a:buFont typeface="Arial" panose="020B0604020202020204" pitchFamily="34" charset="0"/>
              <a:buChar char="•"/>
            </a:pPr>
            <a:endParaRPr lang="en-US" dirty="0"/>
          </a:p>
          <a:p>
            <a:r>
              <a:rPr lang="en-US" sz="1400" dirty="0"/>
              <a:t>Federal Communications Commission (FCC) Public Notice DA 16-1129 (PS Docket No. 15-199) outlines revised guidelines for the State’s administration of VHF, UHF, and 700 MHz inoperability spectrum. In summary, the FCC asks State Interoperability Executive Committees (SIEC) to (1) provide the point of contact information for their SIEC, and (2) advise them as to whether the SIEC - or a delegated authority, will administer railroad police use of the VHF (150-174 MHz, and 220-222 MHz), and UHF (450-470 MHz) nationwide interoperability channels.</a:t>
            </a:r>
          </a:p>
          <a:p>
            <a:r>
              <a:rPr lang="en-US" sz="1400" dirty="0"/>
              <a:t> </a:t>
            </a:r>
          </a:p>
          <a:p>
            <a:r>
              <a:rPr lang="en-US" sz="1400" dirty="0"/>
              <a:t>In accordance with the Public Notice (PN), and on behalf of the SIEC, the SAW reviewed the PN and prepared the following recommended course of action and response, which the SAW will file with the FCC on behalf of the SIEC upon ratification and approval.</a:t>
            </a:r>
          </a:p>
          <a:p>
            <a:r>
              <a:rPr lang="en-US" sz="1400" dirty="0"/>
              <a:t> </a:t>
            </a:r>
          </a:p>
          <a:p>
            <a:r>
              <a:rPr lang="en-US" sz="1400" b="1" dirty="0"/>
              <a:t>RECOMMENDATION: </a:t>
            </a:r>
            <a:r>
              <a:rPr lang="en-US" sz="1400" dirty="0"/>
              <a:t>The SAW, under the delegated authority of the SIEC, proposes that: (1) its members shall provide the initial review of any applications for use of the referenced spectrum by railroad police; and, (2) that the Washington Statewide Interoperability Coordinator (SWIC) – currently Robert Schwent (WSP), shall provide a Letter of Authorization upon final review and approval of a SAW recommendation for licensing by such applicant(s). Also, </a:t>
            </a:r>
            <a:r>
              <a:rPr lang="en-US" sz="1400" dirty="0" smtClean="0"/>
              <a:t>should the </a:t>
            </a:r>
            <a:r>
              <a:rPr lang="en-US" sz="1400" dirty="0"/>
              <a:t>Region 43 (WA) Regional Planning Committee (RPC) revise or amend its responsibilities to </a:t>
            </a:r>
            <a:r>
              <a:rPr lang="en-US" sz="1400" dirty="0" smtClean="0"/>
              <a:t>include oversight the VHF/UHF spectrum, </a:t>
            </a:r>
            <a:r>
              <a:rPr lang="en-US" sz="1400" dirty="0"/>
              <a:t>the SIEC </a:t>
            </a:r>
            <a:r>
              <a:rPr lang="en-US" sz="1400" dirty="0" smtClean="0"/>
              <a:t>may - if applicable, reconsider its delegated </a:t>
            </a:r>
            <a:r>
              <a:rPr lang="en-US" sz="1400" dirty="0"/>
              <a:t>authority</a:t>
            </a:r>
            <a:r>
              <a:rPr lang="en-US" sz="1400" dirty="0" smtClean="0"/>
              <a:t>.</a:t>
            </a:r>
          </a:p>
        </p:txBody>
      </p:sp>
    </p:spTree>
    <p:extLst>
      <p:ext uri="{BB962C8B-B14F-4D97-AF65-F5344CB8AC3E}">
        <p14:creationId xmlns:p14="http://schemas.microsoft.com/office/powerpoint/2010/main" val="148709180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315200" cy="685800"/>
          </a:xfrm>
        </p:spPr>
        <p:txBody>
          <a:bodyPr>
            <a:normAutofit/>
          </a:bodyPr>
          <a:lstStyle/>
          <a:p>
            <a:pPr algn="ctr"/>
            <a:r>
              <a:rPr lang="en-US" sz="3200" dirty="0" smtClean="0">
                <a:solidFill>
                  <a:schemeClr val="bg2">
                    <a:lumMod val="25000"/>
                  </a:schemeClr>
                </a:solidFill>
              </a:rPr>
              <a:t>SAW Actionable / Notable Activities</a:t>
            </a:r>
            <a:endParaRPr lang="en-US" sz="3200" dirty="0">
              <a:solidFill>
                <a:schemeClr val="bg2">
                  <a:lumMod val="25000"/>
                </a:schemeClr>
              </a:solidFill>
            </a:endParaRPr>
          </a:p>
        </p:txBody>
      </p:sp>
      <p:sp>
        <p:nvSpPr>
          <p:cNvPr id="3" name="TextBox 2"/>
          <p:cNvSpPr txBox="1"/>
          <p:nvPr/>
        </p:nvSpPr>
        <p:spPr>
          <a:xfrm>
            <a:off x="457200" y="1219200"/>
            <a:ext cx="8077200" cy="5105401"/>
          </a:xfrm>
          <a:prstGeom prst="rect">
            <a:avLst/>
          </a:prstGeom>
          <a:noFill/>
        </p:spPr>
        <p:txBody>
          <a:bodyPr wrap="square" rtlCol="0">
            <a:noAutofit/>
          </a:bodyPr>
          <a:lstStyle/>
          <a:p>
            <a:pPr algn="ctr"/>
            <a:r>
              <a:rPr lang="en-US" sz="2400" b="1" dirty="0" smtClean="0"/>
              <a:t>FCC Public Notice DA 16-1129</a:t>
            </a:r>
          </a:p>
          <a:p>
            <a:pPr algn="ctr"/>
            <a:r>
              <a:rPr lang="en-US" sz="2400" b="1" dirty="0" smtClean="0"/>
              <a:t>VHF/UHF Frequency Administration (cont.)</a:t>
            </a:r>
          </a:p>
          <a:p>
            <a:endParaRPr lang="en-US" dirty="0"/>
          </a:p>
          <a:p>
            <a:r>
              <a:rPr lang="en-US" sz="1400" dirty="0" smtClean="0"/>
              <a:t>The </a:t>
            </a:r>
            <a:r>
              <a:rPr lang="en-US" sz="1400" dirty="0"/>
              <a:t>SIEC previously delegated its authority to oversee 700 and 800 MHz interoperable spectrum to the Region 43 RPC</a:t>
            </a:r>
            <a:r>
              <a:rPr lang="en-US" sz="1400" dirty="0" smtClean="0"/>
              <a:t>. The RPC currently does not administer the VHF or UHF interoperability spectrum.</a:t>
            </a:r>
            <a:r>
              <a:rPr lang="en-US" sz="1400" dirty="0"/>
              <a:t> </a:t>
            </a:r>
            <a:r>
              <a:rPr lang="en-US" sz="1400" dirty="0" smtClean="0"/>
              <a:t>Also, please </a:t>
            </a:r>
            <a:r>
              <a:rPr lang="en-US" sz="1400" dirty="0"/>
              <a:t>note this delegation of administrative authority for interoperable frequencies does not preclude State agencies from requesting SIEC approval for use of State licensed interoperable frequencies. </a:t>
            </a:r>
            <a:r>
              <a:rPr lang="en-US" sz="1400" dirty="0" smtClean="0"/>
              <a:t>And, </a:t>
            </a:r>
            <a:r>
              <a:rPr lang="en-US" sz="1400" dirty="0"/>
              <a:t>the SIEC only has jurisdiction over State Licensed Spectrum.  If another non-state entity is licensed on the referenced frequencies, the SIEC does not have the authority to administer such a conflict.</a:t>
            </a:r>
          </a:p>
          <a:p>
            <a:endParaRPr lang="en-US" sz="1400" dirty="0"/>
          </a:p>
          <a:p>
            <a:r>
              <a:rPr lang="en-US" sz="1400" b="1" dirty="0"/>
              <a:t>FCC PN Response (1): </a:t>
            </a:r>
            <a:r>
              <a:rPr lang="en-US" sz="1400" i="1" dirty="0"/>
              <a:t>Ron St. John – Deputy Director / WA OCIO, serves as the SIEC Chair, which is the designated point of contact for the State of Washington’s State Interoperability Executive Committee (SIEC:, and,</a:t>
            </a:r>
          </a:p>
          <a:p>
            <a:endParaRPr lang="en-US" sz="1400" b="1" dirty="0"/>
          </a:p>
          <a:p>
            <a:r>
              <a:rPr lang="en-US" sz="1400" b="1" dirty="0"/>
              <a:t>FCC PN Response (2): </a:t>
            </a:r>
            <a:r>
              <a:rPr lang="en-US" sz="1400" i="1" dirty="0"/>
              <a:t>The State of Washington’s State Interoperability Executive Committee (SIEC) shall retain its delegated authority to administer railroad police use of the VHF (150-174 MHz, and 220-222 MHz), and UHF (450-470 MHz) nationwide interoperability channels; however, it reserves the right to further delegate such authority to its SIEC Advisory Workgroup (SAW), the State of Washington Statewide Interoperability Coordinator (SWIC), the Region 43 (WA) Regional Planning Committee (RPC) and/or an authorized frequency coordinating </a:t>
            </a:r>
            <a:r>
              <a:rPr lang="en-US" sz="1400" i="1" dirty="0" smtClean="0"/>
              <a:t>agent(s) – acting on </a:t>
            </a:r>
            <a:r>
              <a:rPr lang="en-US" sz="1400" i="1" dirty="0"/>
              <a:t>behalf of the </a:t>
            </a:r>
            <a:r>
              <a:rPr lang="en-US" sz="1400" i="1" dirty="0" smtClean="0"/>
              <a:t>licensee, </a:t>
            </a:r>
            <a:r>
              <a:rPr lang="en-US" sz="1400" i="1" dirty="0"/>
              <a:t>in </a:t>
            </a:r>
            <a:r>
              <a:rPr lang="en-US" sz="1400" i="1" dirty="0" smtClean="0"/>
              <a:t>the presentation of an </a:t>
            </a:r>
            <a:r>
              <a:rPr lang="en-US" sz="1400" i="1" dirty="0"/>
              <a:t>application for approval to the SIEC.</a:t>
            </a:r>
          </a:p>
          <a:p>
            <a:pPr algn="just"/>
            <a:endParaRPr lang="en-US" sz="1400" dirty="0"/>
          </a:p>
        </p:txBody>
      </p:sp>
    </p:spTree>
    <p:extLst>
      <p:ext uri="{BB962C8B-B14F-4D97-AF65-F5344CB8AC3E}">
        <p14:creationId xmlns:p14="http://schemas.microsoft.com/office/powerpoint/2010/main" val="1813619079"/>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5400"/>
            <a:ext cx="7315200" cy="4495800"/>
          </a:xfrm>
        </p:spPr>
        <p:txBody>
          <a:bodyPr>
            <a:normAutofit/>
          </a:bodyPr>
          <a:lstStyle/>
          <a:p>
            <a:pPr algn="ctr"/>
            <a:r>
              <a:rPr lang="en-US" dirty="0" smtClean="0">
                <a:solidFill>
                  <a:srgbClr val="336633"/>
                </a:solidFill>
              </a:rPr>
              <a:t/>
            </a:r>
            <a:br>
              <a:rPr lang="en-US" dirty="0" smtClean="0">
                <a:solidFill>
                  <a:srgbClr val="336633"/>
                </a:solidFill>
              </a:rPr>
            </a:br>
            <a:r>
              <a:rPr lang="en-US" dirty="0">
                <a:solidFill>
                  <a:srgbClr val="336633"/>
                </a:solidFill>
              </a:rPr>
              <a:t/>
            </a:r>
            <a:br>
              <a:rPr lang="en-US" dirty="0">
                <a:solidFill>
                  <a:srgbClr val="336633"/>
                </a:solidFill>
              </a:rPr>
            </a:br>
            <a:r>
              <a:rPr lang="en-US" dirty="0" smtClean="0">
                <a:solidFill>
                  <a:srgbClr val="336633"/>
                </a:solidFill>
              </a:rPr>
              <a:t>Washington OneNet Update</a:t>
            </a:r>
            <a:br>
              <a:rPr lang="en-US" dirty="0" smtClean="0">
                <a:solidFill>
                  <a:srgbClr val="336633"/>
                </a:solidFill>
              </a:rPr>
            </a:br>
            <a:r>
              <a:rPr lang="en-US" sz="3200" dirty="0" smtClean="0">
                <a:solidFill>
                  <a:srgbClr val="336633"/>
                </a:solidFill>
              </a:rPr>
              <a:t/>
            </a:r>
            <a:br>
              <a:rPr lang="en-US" sz="3200" dirty="0" smtClean="0">
                <a:solidFill>
                  <a:srgbClr val="336633"/>
                </a:solidFill>
              </a:rPr>
            </a:br>
            <a:r>
              <a:rPr lang="en-US" sz="3200" dirty="0" smtClean="0">
                <a:solidFill>
                  <a:srgbClr val="336633"/>
                </a:solidFill>
              </a:rPr>
              <a:t/>
            </a:r>
            <a:br>
              <a:rPr lang="en-US" sz="3200" dirty="0" smtClean="0">
                <a:solidFill>
                  <a:srgbClr val="336633"/>
                </a:solidFill>
              </a:rPr>
            </a:br>
            <a:r>
              <a:rPr lang="en-US" sz="3200" dirty="0" smtClean="0">
                <a:solidFill>
                  <a:srgbClr val="336633"/>
                </a:solidFill>
              </a:rPr>
              <a:t>Shelley Westall</a:t>
            </a:r>
            <a:br>
              <a:rPr lang="en-US" sz="3200" dirty="0" smtClean="0">
                <a:solidFill>
                  <a:srgbClr val="336633"/>
                </a:solidFill>
              </a:rPr>
            </a:br>
            <a:r>
              <a:rPr lang="en-US" sz="3200" dirty="0" smtClean="0">
                <a:solidFill>
                  <a:srgbClr val="336633"/>
                </a:solidFill>
              </a:rPr>
              <a:t>Rob St. John</a:t>
            </a:r>
            <a:r>
              <a:rPr lang="en-US" sz="3200" dirty="0" smtClean="0">
                <a:solidFill>
                  <a:schemeClr val="tx2">
                    <a:lumMod val="75000"/>
                  </a:schemeClr>
                </a:solidFill>
              </a:rPr>
              <a:t/>
            </a:r>
            <a:br>
              <a:rPr lang="en-US" sz="3200" dirty="0" smtClean="0">
                <a:solidFill>
                  <a:schemeClr val="tx2">
                    <a:lumMod val="75000"/>
                  </a:schemeClr>
                </a:solidFill>
              </a:rPr>
            </a:br>
            <a:endParaRPr lang="en-US" dirty="0">
              <a:solidFill>
                <a:schemeClr val="tx2">
                  <a:lumMod val="75000"/>
                </a:schemeClr>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76200"/>
            <a:ext cx="2559160" cy="754928"/>
          </a:xfrm>
          <a:prstGeom prst="rect">
            <a:avLst/>
          </a:prstGeom>
        </p:spPr>
      </p:pic>
    </p:spTree>
    <p:extLst>
      <p:ext uri="{BB962C8B-B14F-4D97-AF65-F5344CB8AC3E}">
        <p14:creationId xmlns:p14="http://schemas.microsoft.com/office/powerpoint/2010/main" val="92467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905000" y="1600200"/>
            <a:ext cx="4953000" cy="78644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b="1" kern="1200" spc="-100" baseline="0">
                <a:solidFill>
                  <a:schemeClr val="tx2"/>
                </a:solidFill>
                <a:latin typeface="+mj-lt"/>
                <a:ea typeface="+mj-ea"/>
                <a:cs typeface="+mj-cs"/>
              </a:defRPr>
            </a:lvl1pPr>
          </a:lstStyle>
          <a:p>
            <a:pPr algn="ctr"/>
            <a:r>
              <a:rPr lang="en-US" sz="3200" dirty="0" smtClean="0">
                <a:solidFill>
                  <a:srgbClr val="336633"/>
                </a:solidFill>
              </a:rPr>
              <a:t>FirstNet in Washington:</a:t>
            </a:r>
          </a:p>
          <a:p>
            <a:pPr algn="ctr"/>
            <a:r>
              <a:rPr lang="en-US" sz="3200" dirty="0" smtClean="0">
                <a:solidFill>
                  <a:srgbClr val="336633"/>
                </a:solidFill>
              </a:rPr>
              <a:t>News &amp; Updates</a:t>
            </a:r>
            <a:endParaRPr lang="en-US" sz="3200" dirty="0"/>
          </a:p>
        </p:txBody>
      </p:sp>
      <p:sp>
        <p:nvSpPr>
          <p:cNvPr id="3" name="TextBox 2"/>
          <p:cNvSpPr txBox="1"/>
          <p:nvPr/>
        </p:nvSpPr>
        <p:spPr>
          <a:xfrm>
            <a:off x="1143000" y="3276600"/>
            <a:ext cx="7543800"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FirstNet 100 days</a:t>
            </a:r>
          </a:p>
          <a:p>
            <a:pPr marL="285750" indent="-285750">
              <a:buFont typeface="Arial" panose="020B0604020202020204" pitchFamily="34" charset="0"/>
              <a:buChar char="•"/>
            </a:pPr>
            <a:r>
              <a:rPr lang="en-US" sz="2400" dirty="0" smtClean="0"/>
              <a:t>RFI Opportunity</a:t>
            </a:r>
          </a:p>
          <a:p>
            <a:pPr marL="285750" indent="-285750">
              <a:buFont typeface="Arial" panose="020B0604020202020204" pitchFamily="34" charset="0"/>
              <a:buChar char="•"/>
            </a:pPr>
            <a:r>
              <a:rPr lang="en-US" sz="2400" dirty="0" smtClean="0"/>
              <a:t>Upcoming Events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52400"/>
            <a:ext cx="2559160" cy="754928"/>
          </a:xfrm>
          <a:prstGeom prst="rect">
            <a:avLst/>
          </a:prstGeom>
        </p:spPr>
      </p:pic>
    </p:spTree>
    <p:extLst>
      <p:ext uri="{BB962C8B-B14F-4D97-AF65-F5344CB8AC3E}">
        <p14:creationId xmlns:p14="http://schemas.microsoft.com/office/powerpoint/2010/main" val="34644672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209800"/>
            <a:ext cx="8017165" cy="3514725"/>
          </a:xfrm>
          <a:prstGeom prst="rect">
            <a:avLst/>
          </a:prstGeom>
        </p:spPr>
      </p:pic>
      <p:sp>
        <p:nvSpPr>
          <p:cNvPr id="3" name="Rectangle 2"/>
          <p:cNvSpPr/>
          <p:nvPr/>
        </p:nvSpPr>
        <p:spPr>
          <a:xfrm>
            <a:off x="685800" y="838200"/>
            <a:ext cx="8017165" cy="707886"/>
          </a:xfrm>
          <a:prstGeom prst="rect">
            <a:avLst/>
          </a:prstGeom>
        </p:spPr>
        <p:txBody>
          <a:bodyPr wrap="square">
            <a:spAutoFit/>
          </a:bodyPr>
          <a:lstStyle/>
          <a:p>
            <a:pPr algn="ctr"/>
            <a:r>
              <a:rPr lang="en-US" sz="4000" dirty="0" smtClean="0">
                <a:solidFill>
                  <a:srgbClr val="336633"/>
                </a:solidFill>
              </a:rPr>
              <a:t>FirstNet Timeline</a:t>
            </a:r>
            <a:endParaRPr lang="en-US" sz="4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83272"/>
            <a:ext cx="2559160" cy="754928"/>
          </a:xfrm>
          <a:prstGeom prst="rect">
            <a:avLst/>
          </a:prstGeom>
        </p:spPr>
      </p:pic>
    </p:spTree>
    <p:extLst>
      <p:ext uri="{BB962C8B-B14F-4D97-AF65-F5344CB8AC3E}">
        <p14:creationId xmlns:p14="http://schemas.microsoft.com/office/powerpoint/2010/main" val="2435182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90600"/>
            <a:ext cx="7620000" cy="1261884"/>
          </a:xfrm>
          <a:prstGeom prst="rect">
            <a:avLst/>
          </a:prstGeom>
          <a:noFill/>
        </p:spPr>
        <p:txBody>
          <a:bodyPr wrap="square" rtlCol="0">
            <a:spAutoFit/>
          </a:bodyPr>
          <a:lstStyle/>
          <a:p>
            <a:r>
              <a:rPr lang="en-US" sz="4000" b="1" dirty="0" smtClean="0"/>
              <a:t>Upcoming OneNet Events</a:t>
            </a:r>
            <a:r>
              <a:rPr lang="en-US" dirty="0"/>
              <a:t/>
            </a:r>
            <a:br>
              <a:rPr lang="en-US" dirty="0"/>
            </a:br>
            <a:r>
              <a:rPr lang="en-US" dirty="0"/>
              <a:t/>
            </a:r>
            <a:br>
              <a:rPr lang="en-US" dirty="0"/>
            </a:br>
            <a:endParaRPr lang="en-US" dirty="0"/>
          </a:p>
        </p:txBody>
      </p:sp>
      <p:sp>
        <p:nvSpPr>
          <p:cNvPr id="3" name="TextBox 2"/>
          <p:cNvSpPr txBox="1"/>
          <p:nvPr/>
        </p:nvSpPr>
        <p:spPr>
          <a:xfrm>
            <a:off x="609600" y="2133600"/>
            <a:ext cx="7620000" cy="1846659"/>
          </a:xfrm>
          <a:prstGeom prst="rect">
            <a:avLst/>
          </a:prstGeom>
          <a:noFill/>
        </p:spPr>
        <p:txBody>
          <a:bodyPr wrap="square" rtlCol="0">
            <a:spAutoFit/>
          </a:bodyPr>
          <a:lstStyle/>
          <a:p>
            <a:pPr>
              <a:tabLst>
                <a:tab pos="1538288" algn="l"/>
              </a:tabLst>
            </a:pPr>
            <a:r>
              <a:rPr lang="en-US" sz="1600" dirty="0" smtClean="0"/>
              <a:t>February 24-25: West Region EMS Conference - Vendor</a:t>
            </a:r>
          </a:p>
          <a:p>
            <a:pPr>
              <a:tabLst>
                <a:tab pos="1538288" algn="l"/>
              </a:tabLst>
            </a:pPr>
            <a:r>
              <a:rPr lang="en-US" sz="1600" dirty="0" smtClean="0"/>
              <a:t>March 1	Northwest Rural Health Conference – Plenary Presentation </a:t>
            </a:r>
          </a:p>
          <a:p>
            <a:pPr>
              <a:tabLst>
                <a:tab pos="1538288" algn="l"/>
              </a:tabLst>
            </a:pPr>
            <a:r>
              <a:rPr lang="en-US" sz="1600" dirty="0" smtClean="0"/>
              <a:t>March 27-31:	IWCE (5 Sessions)</a:t>
            </a:r>
          </a:p>
          <a:p>
            <a:pPr>
              <a:tabLst>
                <a:tab pos="1538288" algn="l"/>
              </a:tabLst>
            </a:pPr>
            <a:r>
              <a:rPr lang="en-US" sz="1600" dirty="0" smtClean="0"/>
              <a:t>May 1-3:	Minnesota Interoperability Conference</a:t>
            </a:r>
          </a:p>
          <a:p>
            <a:pPr>
              <a:tabLst>
                <a:tab pos="1538288" algn="l"/>
              </a:tabLst>
            </a:pPr>
            <a:r>
              <a:rPr lang="en-US" sz="1600" dirty="0" smtClean="0"/>
              <a:t>June 12-14:	PSCR Public Safety Broadband Stakeholder Meeting</a:t>
            </a:r>
          </a:p>
          <a:p>
            <a:pPr>
              <a:tabLst>
                <a:tab pos="1538288" algn="l"/>
              </a:tabLst>
            </a:pPr>
            <a:r>
              <a:rPr lang="en-US" sz="1600" dirty="0" smtClean="0"/>
              <a:t>July 15-22:	2017 </a:t>
            </a:r>
            <a:r>
              <a:rPr lang="en-US" sz="1600" dirty="0"/>
              <a:t>First Responder Electronic Jamming Exercise (</a:t>
            </a:r>
            <a:r>
              <a:rPr lang="en-US" sz="1600" dirty="0" err="1"/>
              <a:t>JamX</a:t>
            </a:r>
            <a:r>
              <a:rPr lang="en-US" sz="1600" dirty="0"/>
              <a:t> 17)</a:t>
            </a:r>
            <a:endParaRPr lang="en-US" sz="1600" dirty="0" smtClean="0"/>
          </a:p>
          <a:p>
            <a:r>
              <a:rPr lang="en-US" dirty="0"/>
              <a:t>	</a:t>
            </a:r>
          </a:p>
        </p:txBody>
      </p:sp>
      <p:sp>
        <p:nvSpPr>
          <p:cNvPr id="4" name="Rectangle 1"/>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52400"/>
            <a:ext cx="2559160" cy="754928"/>
          </a:xfrm>
          <a:prstGeom prst="rect">
            <a:avLst/>
          </a:prstGeom>
        </p:spPr>
      </p:pic>
    </p:spTree>
    <p:extLst>
      <p:ext uri="{BB962C8B-B14F-4D97-AF65-F5344CB8AC3E}">
        <p14:creationId xmlns:p14="http://schemas.microsoft.com/office/powerpoint/2010/main" val="3926693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2600"/>
            <a:ext cx="7315200" cy="4038600"/>
          </a:xfrm>
        </p:spPr>
        <p:txBody>
          <a:bodyPr>
            <a:normAutofit fontScale="90000"/>
          </a:bodyPr>
          <a:lstStyle/>
          <a:p>
            <a:pPr algn="ctr"/>
            <a:r>
              <a:rPr lang="en-US" sz="4400" dirty="0" smtClean="0">
                <a:solidFill>
                  <a:schemeClr val="tx1"/>
                </a:solidFill>
              </a:rPr>
              <a:t>Good of the Order</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sz="4400" dirty="0" smtClean="0">
                <a:solidFill>
                  <a:schemeClr val="tx1"/>
                </a:solidFill>
              </a:rPr>
              <a:t>Next Meeting:  </a:t>
            </a:r>
            <a:br>
              <a:rPr lang="en-US" sz="4400" dirty="0" smtClean="0">
                <a:solidFill>
                  <a:schemeClr val="tx1"/>
                </a:solidFill>
              </a:rPr>
            </a:br>
            <a:r>
              <a:rPr lang="en-US" sz="4400" dirty="0" smtClean="0">
                <a:solidFill>
                  <a:schemeClr val="tx1"/>
                </a:solidFill>
              </a:rPr>
              <a:t>April 20, 2017</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sz="3600" dirty="0" smtClean="0">
                <a:solidFill>
                  <a:schemeClr val="tx1"/>
                </a:solidFill>
              </a:rPr>
              <a:t>Location:</a:t>
            </a:r>
            <a:br>
              <a:rPr lang="en-US" sz="3600" dirty="0" smtClean="0">
                <a:solidFill>
                  <a:schemeClr val="tx1"/>
                </a:solidFill>
              </a:rPr>
            </a:br>
            <a:r>
              <a:rPr lang="en-US" sz="3600" dirty="0" smtClean="0">
                <a:solidFill>
                  <a:schemeClr val="tx1"/>
                </a:solidFill>
              </a:rPr>
              <a:t>Camp Murray</a:t>
            </a:r>
            <a:r>
              <a:rPr lang="en-US" sz="3600" dirty="0">
                <a:solidFill>
                  <a:schemeClr val="tx1"/>
                </a:solidFill>
              </a:rPr>
              <a:t/>
            </a:r>
            <a:br>
              <a:rPr lang="en-US" sz="3600" dirty="0">
                <a:solidFill>
                  <a:schemeClr val="tx1"/>
                </a:solidFill>
              </a:rPr>
            </a:br>
            <a:r>
              <a:rPr lang="en-US" sz="3600" dirty="0" err="1">
                <a:solidFill>
                  <a:schemeClr val="tx1"/>
                </a:solidFill>
              </a:rPr>
              <a:t>Bldg</a:t>
            </a:r>
            <a:r>
              <a:rPr lang="en-US" sz="3600" dirty="0">
                <a:solidFill>
                  <a:schemeClr val="tx1"/>
                </a:solidFill>
              </a:rPr>
              <a:t> 92, Rooms 1 &amp; </a:t>
            </a:r>
            <a:r>
              <a:rPr lang="en-US" sz="3600" dirty="0" smtClean="0">
                <a:solidFill>
                  <a:schemeClr val="tx1"/>
                </a:solidFill>
              </a:rPr>
              <a:t>3</a:t>
            </a:r>
            <a:br>
              <a:rPr lang="en-US" sz="3600" dirty="0" smtClean="0">
                <a:solidFill>
                  <a:schemeClr val="tx1"/>
                </a:solidFill>
              </a:rPr>
            </a:br>
            <a:r>
              <a:rPr lang="en-US" sz="3200" dirty="0" smtClean="0">
                <a:solidFill>
                  <a:schemeClr val="tx1"/>
                </a:solidFill>
              </a:rPr>
              <a:t/>
            </a:r>
            <a:br>
              <a:rPr lang="en-US" sz="3200" dirty="0" smtClean="0">
                <a:solidFill>
                  <a:schemeClr val="tx1"/>
                </a:solidFill>
              </a:rPr>
            </a:br>
            <a:r>
              <a:rPr lang="en-US" sz="3600" b="0" dirty="0" smtClean="0">
                <a:solidFill>
                  <a:schemeClr val="tx1"/>
                </a:solidFill>
              </a:rPr>
              <a:t> </a:t>
            </a:r>
            <a:r>
              <a:rPr lang="en-US" sz="3600" dirty="0" smtClean="0">
                <a:solidFill>
                  <a:schemeClr val="tx1"/>
                </a:solidFill>
              </a:rPr>
              <a:t> </a:t>
            </a:r>
            <a:r>
              <a:rPr lang="en-US" dirty="0" smtClean="0">
                <a:solidFill>
                  <a:schemeClr val="tx1"/>
                </a:solidFill>
              </a:rPr>
              <a:t/>
            </a:r>
            <a:br>
              <a:rPr lang="en-US" dirty="0" smtClean="0">
                <a:solidFill>
                  <a:schemeClr val="tx1"/>
                </a:solidFill>
              </a:rPr>
            </a:br>
            <a:endParaRPr lang="en-US" dirty="0">
              <a:solidFill>
                <a:schemeClr val="tx1"/>
              </a:solidFill>
            </a:endParaRPr>
          </a:p>
        </p:txBody>
      </p:sp>
    </p:spTree>
    <p:extLst>
      <p:ext uri="{BB962C8B-B14F-4D97-AF65-F5344CB8AC3E}">
        <p14:creationId xmlns:p14="http://schemas.microsoft.com/office/powerpoint/2010/main" val="282646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315200" cy="5867400"/>
          </a:xfrm>
        </p:spPr>
        <p:txBody>
          <a:bodyPr>
            <a:normAutofit/>
          </a:bodyPr>
          <a:lstStyle/>
          <a:p>
            <a:pPr algn="ctr"/>
            <a:r>
              <a:rPr lang="en-US" dirty="0" smtClean="0">
                <a:solidFill>
                  <a:schemeClr val="bg2">
                    <a:lumMod val="25000"/>
                  </a:schemeClr>
                </a:solidFill>
              </a:rPr>
              <a:t>Introductions</a:t>
            </a:r>
            <a:r>
              <a:rPr lang="en-US" sz="3600" dirty="0" smtClean="0">
                <a:solidFill>
                  <a:schemeClr val="bg2">
                    <a:lumMod val="25000"/>
                  </a:schemeClr>
                </a:solidFill>
              </a:rPr>
              <a:t/>
            </a:r>
            <a:br>
              <a:rPr lang="en-US" sz="3600" dirty="0" smtClean="0">
                <a:solidFill>
                  <a:schemeClr val="bg2">
                    <a:lumMod val="25000"/>
                  </a:schemeClr>
                </a:solidFill>
              </a:rPr>
            </a:br>
            <a:r>
              <a:rPr lang="en-US" sz="3600" dirty="0">
                <a:solidFill>
                  <a:schemeClr val="tx2">
                    <a:lumMod val="75000"/>
                  </a:schemeClr>
                </a:solidFill>
              </a:rPr>
              <a:t/>
            </a:r>
            <a:br>
              <a:rPr lang="en-US" sz="3600" dirty="0">
                <a:solidFill>
                  <a:schemeClr val="tx2">
                    <a:lumMod val="75000"/>
                  </a:schemeClr>
                </a:solidFill>
              </a:rPr>
            </a:br>
            <a:endParaRPr lang="en-US" sz="3600" dirty="0">
              <a:solidFill>
                <a:schemeClr val="tx2">
                  <a:lumMod val="75000"/>
                </a:schemeClr>
              </a:solidFill>
            </a:endParaRPr>
          </a:p>
        </p:txBody>
      </p:sp>
    </p:spTree>
    <p:extLst>
      <p:ext uri="{BB962C8B-B14F-4D97-AF65-F5344CB8AC3E}">
        <p14:creationId xmlns:p14="http://schemas.microsoft.com/office/powerpoint/2010/main" val="3224894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391400" cy="854213"/>
          </a:xfrm>
        </p:spPr>
        <p:txBody>
          <a:bodyPr>
            <a:normAutofit/>
          </a:bodyPr>
          <a:lstStyle/>
          <a:p>
            <a:r>
              <a:rPr lang="en-US" sz="3600" dirty="0" smtClean="0">
                <a:solidFill>
                  <a:schemeClr val="bg2">
                    <a:lumMod val="25000"/>
                  </a:schemeClr>
                </a:solidFill>
              </a:rPr>
              <a:t>Agenda For Review</a:t>
            </a:r>
            <a:endParaRPr lang="en-US" sz="3600" dirty="0">
              <a:solidFill>
                <a:schemeClr val="bg2">
                  <a:lumMod val="25000"/>
                </a:schemeClr>
              </a:solidFill>
            </a:endParaRPr>
          </a:p>
        </p:txBody>
      </p:sp>
      <p:sp>
        <p:nvSpPr>
          <p:cNvPr id="3" name="Content Placeholder 2"/>
          <p:cNvSpPr>
            <a:spLocks noGrp="1"/>
          </p:cNvSpPr>
          <p:nvPr>
            <p:ph idx="1"/>
          </p:nvPr>
        </p:nvSpPr>
        <p:spPr>
          <a:xfrm>
            <a:off x="457200" y="1371600"/>
            <a:ext cx="8153400" cy="5181600"/>
          </a:xfrm>
        </p:spPr>
        <p:txBody>
          <a:bodyPr>
            <a:noAutofit/>
          </a:bodyPr>
          <a:lstStyle/>
          <a:p>
            <a:pPr marL="574675" indent="-341313">
              <a:lnSpc>
                <a:spcPct val="110000"/>
              </a:lnSpc>
              <a:spcBef>
                <a:spcPts val="0"/>
              </a:spcBef>
              <a:buClrTx/>
              <a:buSzPct val="110000"/>
            </a:pPr>
            <a:r>
              <a:rPr lang="en-US" sz="2400" dirty="0"/>
              <a:t>Welcome and </a:t>
            </a:r>
            <a:r>
              <a:rPr lang="en-US" sz="2400" dirty="0" smtClean="0"/>
              <a:t>Introductions</a:t>
            </a:r>
          </a:p>
          <a:p>
            <a:pPr marL="574675" indent="-341313">
              <a:lnSpc>
                <a:spcPct val="110000"/>
              </a:lnSpc>
              <a:spcBef>
                <a:spcPts val="0"/>
              </a:spcBef>
              <a:buClrTx/>
              <a:buSzPct val="110000"/>
            </a:pPr>
            <a:r>
              <a:rPr lang="en-US" sz="2400" dirty="0" smtClean="0"/>
              <a:t>Approval of December Meeting Materials</a:t>
            </a:r>
            <a:endParaRPr lang="en-US" sz="2400" dirty="0"/>
          </a:p>
          <a:p>
            <a:pPr marL="574675" lvl="0" indent="-341313">
              <a:lnSpc>
                <a:spcPct val="110000"/>
              </a:lnSpc>
              <a:spcBef>
                <a:spcPts val="0"/>
              </a:spcBef>
              <a:buClrTx/>
              <a:buSzPct val="110000"/>
            </a:pPr>
            <a:r>
              <a:rPr lang="en-US" sz="2400" dirty="0" smtClean="0"/>
              <a:t>News and Information Roundtable</a:t>
            </a:r>
          </a:p>
          <a:p>
            <a:pPr marL="574675" lvl="0" indent="-341313">
              <a:lnSpc>
                <a:spcPct val="110000"/>
              </a:lnSpc>
              <a:spcBef>
                <a:spcPts val="0"/>
              </a:spcBef>
              <a:buClrTx/>
              <a:buSzPct val="110000"/>
            </a:pPr>
            <a:r>
              <a:rPr lang="en-US" sz="2400" dirty="0" smtClean="0"/>
              <a:t>2017 SIEC Reset</a:t>
            </a:r>
          </a:p>
          <a:p>
            <a:pPr marL="574675" lvl="0" indent="-341313">
              <a:lnSpc>
                <a:spcPct val="110000"/>
              </a:lnSpc>
              <a:spcBef>
                <a:spcPts val="0"/>
              </a:spcBef>
              <a:buClrTx/>
              <a:buSzPct val="110000"/>
            </a:pPr>
            <a:r>
              <a:rPr lang="en-US" sz="2400" dirty="0" smtClean="0"/>
              <a:t>SIEC Legislative Updates</a:t>
            </a:r>
          </a:p>
          <a:p>
            <a:pPr marL="574675" indent="-341313">
              <a:lnSpc>
                <a:spcPct val="110000"/>
              </a:lnSpc>
              <a:spcBef>
                <a:spcPts val="0"/>
              </a:spcBef>
              <a:buClrTx/>
              <a:buSzPct val="110000"/>
            </a:pPr>
            <a:r>
              <a:rPr lang="en-US" sz="2400" dirty="0" smtClean="0"/>
              <a:t>Resiliency Subcabinet Update</a:t>
            </a:r>
          </a:p>
          <a:p>
            <a:pPr marL="574675" indent="-341313">
              <a:lnSpc>
                <a:spcPct val="110000"/>
              </a:lnSpc>
              <a:spcBef>
                <a:spcPts val="0"/>
              </a:spcBef>
              <a:buClrTx/>
              <a:buSzPct val="110000"/>
            </a:pPr>
            <a:r>
              <a:rPr lang="en-US" sz="2400" dirty="0" smtClean="0"/>
              <a:t>SIEC Advisory Workgroup (SAW)</a:t>
            </a:r>
            <a:endParaRPr lang="en-US" sz="2400" dirty="0"/>
          </a:p>
          <a:p>
            <a:pPr marL="574675" lvl="0" indent="-341313">
              <a:lnSpc>
                <a:spcPct val="110000"/>
              </a:lnSpc>
              <a:spcBef>
                <a:spcPts val="0"/>
              </a:spcBef>
              <a:buClrTx/>
              <a:buSzPct val="110000"/>
            </a:pPr>
            <a:r>
              <a:rPr lang="en-US" sz="2400" dirty="0" smtClean="0"/>
              <a:t>Washington OneNet (WON) Status</a:t>
            </a:r>
            <a:endParaRPr lang="en-US" sz="2400" b="0" dirty="0"/>
          </a:p>
          <a:p>
            <a:pPr marL="574675" lvl="0" indent="-341313">
              <a:lnSpc>
                <a:spcPct val="110000"/>
              </a:lnSpc>
              <a:spcBef>
                <a:spcPts val="0"/>
              </a:spcBef>
              <a:buClrTx/>
              <a:buSzPct val="110000"/>
            </a:pPr>
            <a:r>
              <a:rPr lang="en-US" sz="2400" dirty="0" smtClean="0"/>
              <a:t>Good </a:t>
            </a:r>
            <a:r>
              <a:rPr lang="en-US" sz="2400" dirty="0"/>
              <a:t>of the </a:t>
            </a:r>
            <a:r>
              <a:rPr lang="en-US" sz="2400" dirty="0" smtClean="0"/>
              <a:t>Order</a:t>
            </a:r>
          </a:p>
          <a:p>
            <a:pPr marL="233362" lvl="0" indent="0">
              <a:lnSpc>
                <a:spcPct val="110000"/>
              </a:lnSpc>
              <a:spcBef>
                <a:spcPts val="0"/>
              </a:spcBef>
              <a:buClrTx/>
              <a:buSzPct val="110000"/>
              <a:buNone/>
            </a:pPr>
            <a:endParaRPr lang="en-US" sz="2400" dirty="0">
              <a:solidFill>
                <a:schemeClr val="tx2">
                  <a:lumMod val="75000"/>
                </a:schemeClr>
              </a:solidFill>
            </a:endParaRPr>
          </a:p>
          <a:p>
            <a:pPr marL="233362" lvl="0" indent="0">
              <a:lnSpc>
                <a:spcPct val="110000"/>
              </a:lnSpc>
              <a:spcBef>
                <a:spcPts val="0"/>
              </a:spcBef>
              <a:buClrTx/>
              <a:buSzPct val="110000"/>
              <a:buNone/>
            </a:pPr>
            <a:r>
              <a:rPr lang="en-US" b="0" dirty="0" smtClean="0">
                <a:solidFill>
                  <a:schemeClr val="bg2">
                    <a:lumMod val="25000"/>
                  </a:schemeClr>
                </a:solidFill>
              </a:rPr>
              <a:t>(Modify this agenda?)</a:t>
            </a:r>
            <a:endParaRPr lang="en-US" b="0" dirty="0">
              <a:solidFill>
                <a:schemeClr val="bg2">
                  <a:lumMod val="25000"/>
                </a:schemeClr>
              </a:solidFill>
            </a:endParaRPr>
          </a:p>
          <a:p>
            <a:pPr marL="118872" indent="0">
              <a:lnSpc>
                <a:spcPct val="150000"/>
              </a:lnSpc>
              <a:buClr>
                <a:srgbClr val="FCD116"/>
              </a:buClr>
              <a:buSzPct val="125000"/>
              <a:buNone/>
            </a:pPr>
            <a:endParaRPr lang="en-US" sz="3000" b="1" dirty="0" smtClean="0"/>
          </a:p>
        </p:txBody>
      </p:sp>
    </p:spTree>
    <p:extLst>
      <p:ext uri="{BB962C8B-B14F-4D97-AF65-F5344CB8AC3E}">
        <p14:creationId xmlns:p14="http://schemas.microsoft.com/office/powerpoint/2010/main" val="24437752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315200" cy="5867400"/>
          </a:xfrm>
        </p:spPr>
        <p:txBody>
          <a:bodyPr>
            <a:normAutofit/>
          </a:bodyPr>
          <a:lstStyle/>
          <a:p>
            <a:pPr algn="ctr"/>
            <a:r>
              <a:rPr lang="en-US" sz="3600" dirty="0">
                <a:solidFill>
                  <a:schemeClr val="tx2">
                    <a:lumMod val="75000"/>
                  </a:schemeClr>
                </a:solidFill>
              </a:rPr>
              <a:t/>
            </a:r>
            <a:br>
              <a:rPr lang="en-US" sz="3600" dirty="0">
                <a:solidFill>
                  <a:schemeClr val="tx2">
                    <a:lumMod val="75000"/>
                  </a:schemeClr>
                </a:solidFill>
              </a:rPr>
            </a:br>
            <a:r>
              <a:rPr lang="en-US" dirty="0" smtClean="0">
                <a:solidFill>
                  <a:schemeClr val="bg2">
                    <a:lumMod val="25000"/>
                  </a:schemeClr>
                </a:solidFill>
              </a:rPr>
              <a:t>Approval of </a:t>
            </a:r>
            <a:br>
              <a:rPr lang="en-US" dirty="0" smtClean="0">
                <a:solidFill>
                  <a:schemeClr val="bg2">
                    <a:lumMod val="25000"/>
                  </a:schemeClr>
                </a:solidFill>
              </a:rPr>
            </a:br>
            <a:r>
              <a:rPr lang="en-US" dirty="0" smtClean="0">
                <a:solidFill>
                  <a:schemeClr val="bg2">
                    <a:lumMod val="25000"/>
                  </a:schemeClr>
                </a:solidFill>
              </a:rPr>
              <a:t>December 15, 2016</a:t>
            </a:r>
            <a:br>
              <a:rPr lang="en-US" dirty="0" smtClean="0">
                <a:solidFill>
                  <a:schemeClr val="bg2">
                    <a:lumMod val="25000"/>
                  </a:schemeClr>
                </a:solidFill>
              </a:rPr>
            </a:br>
            <a:r>
              <a:rPr lang="en-US" dirty="0" smtClean="0">
                <a:solidFill>
                  <a:schemeClr val="bg2">
                    <a:lumMod val="25000"/>
                  </a:schemeClr>
                </a:solidFill>
              </a:rPr>
              <a:t>Meeting </a:t>
            </a:r>
            <a:r>
              <a:rPr lang="en-US" dirty="0">
                <a:solidFill>
                  <a:schemeClr val="bg2">
                    <a:lumMod val="25000"/>
                  </a:schemeClr>
                </a:solidFill>
              </a:rPr>
              <a:t>M</a:t>
            </a:r>
            <a:r>
              <a:rPr lang="en-US" dirty="0" smtClean="0">
                <a:solidFill>
                  <a:schemeClr val="bg2">
                    <a:lumMod val="25000"/>
                  </a:schemeClr>
                </a:solidFill>
              </a:rPr>
              <a:t>inutes </a:t>
            </a:r>
            <a:br>
              <a:rPr lang="en-US" dirty="0" smtClean="0">
                <a:solidFill>
                  <a:schemeClr val="bg2">
                    <a:lumMod val="25000"/>
                  </a:schemeClr>
                </a:solidFill>
              </a:rPr>
            </a:br>
            <a:r>
              <a:rPr lang="en-US" dirty="0" smtClean="0">
                <a:solidFill>
                  <a:schemeClr val="bg2">
                    <a:lumMod val="25000"/>
                  </a:schemeClr>
                </a:solidFill>
              </a:rPr>
              <a:t>+ Bullet Points</a:t>
            </a:r>
            <a:endParaRPr lang="en-US" dirty="0">
              <a:solidFill>
                <a:schemeClr val="bg2">
                  <a:lumMod val="25000"/>
                </a:schemeClr>
              </a:solidFill>
            </a:endParaRPr>
          </a:p>
        </p:txBody>
      </p:sp>
    </p:spTree>
    <p:extLst>
      <p:ext uri="{BB962C8B-B14F-4D97-AF65-F5344CB8AC3E}">
        <p14:creationId xmlns:p14="http://schemas.microsoft.com/office/powerpoint/2010/main" val="682136865"/>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686800" cy="5867400"/>
          </a:xfrm>
        </p:spPr>
        <p:txBody>
          <a:bodyPr/>
          <a:lstStyle/>
          <a:p>
            <a:pPr algn="ctr"/>
            <a:r>
              <a:rPr lang="en-US" dirty="0" smtClean="0">
                <a:solidFill>
                  <a:schemeClr val="tx2">
                    <a:lumMod val="75000"/>
                  </a:schemeClr>
                </a:solidFill>
              </a:rPr>
              <a:t/>
            </a:r>
            <a:br>
              <a:rPr lang="en-US" dirty="0" smtClean="0">
                <a:solidFill>
                  <a:schemeClr val="tx2">
                    <a:lumMod val="75000"/>
                  </a:schemeClr>
                </a:solidFill>
              </a:rPr>
            </a:br>
            <a:r>
              <a:rPr lang="en-US" dirty="0">
                <a:solidFill>
                  <a:schemeClr val="tx2">
                    <a:lumMod val="75000"/>
                  </a:schemeClr>
                </a:solidFill>
              </a:rPr>
              <a:t/>
            </a:r>
            <a:br>
              <a:rPr lang="en-US" dirty="0">
                <a:solidFill>
                  <a:schemeClr val="tx2">
                    <a:lumMod val="75000"/>
                  </a:schemeClr>
                </a:solidFill>
              </a:rPr>
            </a:br>
            <a:r>
              <a:rPr lang="en-US" dirty="0" smtClean="0">
                <a:solidFill>
                  <a:schemeClr val="bg2">
                    <a:lumMod val="25000"/>
                  </a:schemeClr>
                </a:solidFill>
              </a:rPr>
              <a:t>News </a:t>
            </a:r>
            <a:r>
              <a:rPr lang="en-US" dirty="0">
                <a:solidFill>
                  <a:schemeClr val="bg2">
                    <a:lumMod val="25000"/>
                  </a:schemeClr>
                </a:solidFill>
              </a:rPr>
              <a:t>and Information Roundtable</a:t>
            </a:r>
            <a:br>
              <a:rPr lang="en-US" dirty="0">
                <a:solidFill>
                  <a:schemeClr val="bg2">
                    <a:lumMod val="25000"/>
                  </a:schemeClr>
                </a:solidFill>
              </a:rPr>
            </a:br>
            <a:r>
              <a:rPr lang="en-US" dirty="0" smtClean="0">
                <a:solidFill>
                  <a:schemeClr val="bg2">
                    <a:lumMod val="25000"/>
                  </a:schemeClr>
                </a:solidFill>
              </a:rPr>
              <a:t/>
            </a:r>
            <a:br>
              <a:rPr lang="en-US" dirty="0" smtClean="0">
                <a:solidFill>
                  <a:schemeClr val="bg2">
                    <a:lumMod val="25000"/>
                  </a:schemeClr>
                </a:solidFill>
              </a:rPr>
            </a:br>
            <a:r>
              <a:rPr lang="en-US" dirty="0">
                <a:solidFill>
                  <a:schemeClr val="tx2">
                    <a:lumMod val="75000"/>
                  </a:schemeClr>
                </a:solidFill>
              </a:rPr>
              <a:t/>
            </a:r>
            <a:br>
              <a:rPr lang="en-US" dirty="0">
                <a:solidFill>
                  <a:schemeClr val="tx2">
                    <a:lumMod val="75000"/>
                  </a:schemeClr>
                </a:solidFill>
              </a:rPr>
            </a:br>
            <a:endParaRPr lang="en-US" dirty="0"/>
          </a:p>
        </p:txBody>
      </p:sp>
    </p:spTree>
    <p:extLst>
      <p:ext uri="{BB962C8B-B14F-4D97-AF65-F5344CB8AC3E}">
        <p14:creationId xmlns:p14="http://schemas.microsoft.com/office/powerpoint/2010/main" val="3588900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315200" cy="5867400"/>
          </a:xfrm>
        </p:spPr>
        <p:txBody>
          <a:bodyPr>
            <a:normAutofit/>
          </a:bodyPr>
          <a:lstStyle/>
          <a:p>
            <a:pPr algn="ctr"/>
            <a:r>
              <a:rPr lang="en-US" sz="3600" dirty="0" smtClean="0">
                <a:solidFill>
                  <a:schemeClr val="tx2">
                    <a:lumMod val="75000"/>
                  </a:schemeClr>
                </a:solidFill>
              </a:rPr>
              <a:t/>
            </a:r>
            <a:br>
              <a:rPr lang="en-US" sz="3600" dirty="0" smtClean="0">
                <a:solidFill>
                  <a:schemeClr val="tx2">
                    <a:lumMod val="75000"/>
                  </a:schemeClr>
                </a:solidFill>
              </a:rPr>
            </a:br>
            <a:r>
              <a:rPr lang="en-US" sz="3600" dirty="0">
                <a:solidFill>
                  <a:schemeClr val="tx2">
                    <a:lumMod val="75000"/>
                  </a:schemeClr>
                </a:solidFill>
              </a:rPr>
              <a:t/>
            </a:r>
            <a:br>
              <a:rPr lang="en-US" sz="3600" dirty="0">
                <a:solidFill>
                  <a:schemeClr val="tx2">
                    <a:lumMod val="75000"/>
                  </a:schemeClr>
                </a:solidFill>
              </a:rPr>
            </a:br>
            <a:r>
              <a:rPr lang="en-US" sz="4800" dirty="0" smtClean="0">
                <a:solidFill>
                  <a:schemeClr val="bg2">
                    <a:lumMod val="25000"/>
                  </a:schemeClr>
                </a:solidFill>
              </a:rPr>
              <a:t>2017 SIEC Reset</a:t>
            </a:r>
            <a:r>
              <a:rPr lang="en-US" dirty="0" smtClean="0">
                <a:solidFill>
                  <a:schemeClr val="tx2">
                    <a:lumMod val="75000"/>
                  </a:schemeClr>
                </a:solidFill>
              </a:rPr>
              <a:t/>
            </a:r>
            <a:br>
              <a:rPr lang="en-US" dirty="0" smtClean="0">
                <a:solidFill>
                  <a:schemeClr val="tx2">
                    <a:lumMod val="75000"/>
                  </a:schemeClr>
                </a:solidFill>
              </a:rPr>
            </a:br>
            <a:r>
              <a:rPr lang="en-US" dirty="0">
                <a:solidFill>
                  <a:schemeClr val="tx2">
                    <a:lumMod val="75000"/>
                  </a:schemeClr>
                </a:solidFill>
              </a:rPr>
              <a:t/>
            </a:r>
            <a:br>
              <a:rPr lang="en-US" dirty="0">
                <a:solidFill>
                  <a:schemeClr val="tx2">
                    <a:lumMod val="75000"/>
                  </a:schemeClr>
                </a:solidFill>
              </a:rPr>
            </a:br>
            <a:r>
              <a:rPr lang="en-US" dirty="0" smtClean="0">
                <a:solidFill>
                  <a:schemeClr val="tx1"/>
                </a:solidFill>
              </a:rPr>
              <a:t>Rob St. John</a:t>
            </a:r>
            <a:br>
              <a:rPr lang="en-US" dirty="0" smtClean="0">
                <a:solidFill>
                  <a:schemeClr val="tx1"/>
                </a:solidFill>
              </a:rPr>
            </a:br>
            <a:r>
              <a:rPr lang="en-US" dirty="0" smtClean="0">
                <a:solidFill>
                  <a:schemeClr val="tx1"/>
                </a:solidFill>
              </a:rPr>
              <a:t>Shelley Westall</a:t>
            </a:r>
            <a:r>
              <a:rPr lang="en-US" dirty="0" smtClean="0">
                <a:solidFill>
                  <a:schemeClr val="tx2">
                    <a:lumMod val="75000"/>
                  </a:schemeClr>
                </a:solidFill>
              </a:rPr>
              <a:t/>
            </a:r>
            <a:br>
              <a:rPr lang="en-US" dirty="0" smtClean="0">
                <a:solidFill>
                  <a:schemeClr val="tx2">
                    <a:lumMod val="75000"/>
                  </a:schemeClr>
                </a:solidFill>
              </a:rPr>
            </a:br>
            <a:r>
              <a:rPr lang="en-US" dirty="0">
                <a:solidFill>
                  <a:schemeClr val="tx2">
                    <a:lumMod val="75000"/>
                  </a:schemeClr>
                </a:solidFill>
              </a:rPr>
              <a:t/>
            </a:r>
            <a:br>
              <a:rPr lang="en-US" dirty="0">
                <a:solidFill>
                  <a:schemeClr val="tx2">
                    <a:lumMod val="75000"/>
                  </a:schemeClr>
                </a:solidFill>
              </a:rPr>
            </a:br>
            <a:endParaRPr lang="en-US" dirty="0">
              <a:solidFill>
                <a:schemeClr val="tx2">
                  <a:lumMod val="75000"/>
                </a:schemeClr>
              </a:solidFill>
            </a:endParaRPr>
          </a:p>
        </p:txBody>
      </p:sp>
    </p:spTree>
    <p:extLst>
      <p:ext uri="{BB962C8B-B14F-4D97-AF65-F5344CB8AC3E}">
        <p14:creationId xmlns:p14="http://schemas.microsoft.com/office/powerpoint/2010/main" val="3075870630"/>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315200" cy="5867400"/>
          </a:xfrm>
        </p:spPr>
        <p:txBody>
          <a:bodyPr>
            <a:normAutofit/>
          </a:bodyPr>
          <a:lstStyle/>
          <a:p>
            <a:pPr algn="ctr"/>
            <a:r>
              <a:rPr lang="en-US" sz="3600" dirty="0" smtClean="0">
                <a:solidFill>
                  <a:schemeClr val="tx2">
                    <a:lumMod val="75000"/>
                  </a:schemeClr>
                </a:solidFill>
              </a:rPr>
              <a:t/>
            </a:r>
            <a:br>
              <a:rPr lang="en-US" sz="3600" dirty="0" smtClean="0">
                <a:solidFill>
                  <a:schemeClr val="tx2">
                    <a:lumMod val="75000"/>
                  </a:schemeClr>
                </a:solidFill>
              </a:rPr>
            </a:br>
            <a:r>
              <a:rPr lang="en-US" sz="3600" dirty="0">
                <a:solidFill>
                  <a:schemeClr val="tx2">
                    <a:lumMod val="75000"/>
                  </a:schemeClr>
                </a:solidFill>
              </a:rPr>
              <a:t/>
            </a:r>
            <a:br>
              <a:rPr lang="en-US" sz="3600" dirty="0">
                <a:solidFill>
                  <a:schemeClr val="tx2">
                    <a:lumMod val="75000"/>
                  </a:schemeClr>
                </a:solidFill>
              </a:rPr>
            </a:br>
            <a:r>
              <a:rPr lang="en-US" sz="4800" dirty="0" smtClean="0">
                <a:solidFill>
                  <a:schemeClr val="bg2">
                    <a:lumMod val="25000"/>
                  </a:schemeClr>
                </a:solidFill>
              </a:rPr>
              <a:t>Deputy SWIC?</a:t>
            </a:r>
            <a:r>
              <a:rPr lang="en-US" dirty="0" smtClean="0">
                <a:solidFill>
                  <a:schemeClr val="tx2">
                    <a:lumMod val="75000"/>
                  </a:schemeClr>
                </a:solidFill>
              </a:rPr>
              <a:t/>
            </a:r>
            <a:br>
              <a:rPr lang="en-US" dirty="0" smtClean="0">
                <a:solidFill>
                  <a:schemeClr val="tx2">
                    <a:lumMod val="75000"/>
                  </a:schemeClr>
                </a:solidFill>
              </a:rPr>
            </a:br>
            <a:r>
              <a:rPr lang="en-US" dirty="0">
                <a:solidFill>
                  <a:schemeClr val="tx2">
                    <a:lumMod val="75000"/>
                  </a:schemeClr>
                </a:solidFill>
              </a:rPr>
              <a:t/>
            </a:r>
            <a:br>
              <a:rPr lang="en-US" dirty="0">
                <a:solidFill>
                  <a:schemeClr val="tx2">
                    <a:lumMod val="75000"/>
                  </a:schemeClr>
                </a:solidFill>
              </a:rPr>
            </a:br>
            <a:r>
              <a:rPr lang="en-US" dirty="0" smtClean="0">
                <a:solidFill>
                  <a:schemeClr val="tx1"/>
                </a:solidFill>
              </a:rPr>
              <a:t>Bob Schwent</a:t>
            </a:r>
            <a:r>
              <a:rPr lang="en-US" dirty="0" smtClean="0">
                <a:solidFill>
                  <a:schemeClr val="tx2">
                    <a:lumMod val="75000"/>
                  </a:schemeClr>
                </a:solidFill>
              </a:rPr>
              <a:t/>
            </a:r>
            <a:br>
              <a:rPr lang="en-US" dirty="0" smtClean="0">
                <a:solidFill>
                  <a:schemeClr val="tx2">
                    <a:lumMod val="75000"/>
                  </a:schemeClr>
                </a:solidFill>
              </a:rPr>
            </a:br>
            <a:r>
              <a:rPr lang="en-US" dirty="0">
                <a:solidFill>
                  <a:schemeClr val="tx2">
                    <a:lumMod val="75000"/>
                  </a:schemeClr>
                </a:solidFill>
              </a:rPr>
              <a:t/>
            </a:r>
            <a:br>
              <a:rPr lang="en-US" dirty="0">
                <a:solidFill>
                  <a:schemeClr val="tx2">
                    <a:lumMod val="75000"/>
                  </a:schemeClr>
                </a:solidFill>
              </a:rPr>
            </a:br>
            <a:endParaRPr lang="en-US" dirty="0">
              <a:solidFill>
                <a:schemeClr val="tx2">
                  <a:lumMod val="75000"/>
                </a:schemeClr>
              </a:solidFill>
            </a:endParaRPr>
          </a:p>
        </p:txBody>
      </p:sp>
    </p:spTree>
    <p:extLst>
      <p:ext uri="{BB962C8B-B14F-4D97-AF65-F5344CB8AC3E}">
        <p14:creationId xmlns:p14="http://schemas.microsoft.com/office/powerpoint/2010/main" val="3009872310"/>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95400"/>
            <a:ext cx="7315200" cy="4648200"/>
          </a:xfrm>
        </p:spPr>
        <p:txBody>
          <a:bodyPr>
            <a:normAutofit/>
          </a:bodyPr>
          <a:lstStyle/>
          <a:p>
            <a:pPr algn="ctr"/>
            <a:r>
              <a:rPr lang="en-US" dirty="0">
                <a:solidFill>
                  <a:schemeClr val="bg2">
                    <a:lumMod val="25000"/>
                  </a:schemeClr>
                </a:solidFill>
              </a:rPr>
              <a:t>SIEC Advisory Workgroup (SAW)</a:t>
            </a:r>
            <a:r>
              <a:rPr lang="en-US" dirty="0" smtClean="0">
                <a:solidFill>
                  <a:schemeClr val="bg2">
                    <a:lumMod val="25000"/>
                  </a:schemeClr>
                </a:solidFill>
              </a:rPr>
              <a:t/>
            </a:r>
            <a:br>
              <a:rPr lang="en-US" dirty="0" smtClean="0">
                <a:solidFill>
                  <a:schemeClr val="bg2">
                    <a:lumMod val="25000"/>
                  </a:schemeClr>
                </a:solidFill>
              </a:rPr>
            </a:br>
            <a:r>
              <a:rPr lang="en-US" dirty="0" smtClean="0">
                <a:solidFill>
                  <a:schemeClr val="tx1"/>
                </a:solidFill>
              </a:rPr>
              <a:t/>
            </a:r>
            <a:br>
              <a:rPr lang="en-US" dirty="0" smtClean="0">
                <a:solidFill>
                  <a:schemeClr val="tx1"/>
                </a:solidFill>
              </a:rPr>
            </a:br>
            <a:r>
              <a:rPr lang="en-US" sz="3200" dirty="0">
                <a:solidFill>
                  <a:schemeClr val="tx1"/>
                </a:solidFill>
              </a:rPr>
              <a:t>Michael Marusich</a:t>
            </a:r>
            <a:r>
              <a:rPr lang="en-US" dirty="0" smtClean="0">
                <a:solidFill>
                  <a:schemeClr val="tx1"/>
                </a:solidFill>
              </a:rPr>
              <a:t/>
            </a:r>
            <a:br>
              <a:rPr lang="en-US" dirty="0" smtClean="0">
                <a:solidFill>
                  <a:schemeClr val="tx1"/>
                </a:solidFill>
              </a:rPr>
            </a:br>
            <a:r>
              <a:rPr lang="en-US" sz="3200" dirty="0" smtClean="0">
                <a:solidFill>
                  <a:schemeClr val="tx1"/>
                </a:solidFill>
              </a:rPr>
              <a:t>Bob Schwent</a:t>
            </a:r>
            <a:br>
              <a:rPr lang="en-US" sz="3200" dirty="0" smtClean="0">
                <a:solidFill>
                  <a:schemeClr val="tx1"/>
                </a:solidFill>
              </a:rPr>
            </a:br>
            <a:r>
              <a:rPr lang="en-US" sz="3200" dirty="0" smtClean="0">
                <a:solidFill>
                  <a:schemeClr val="tx1"/>
                </a:solidFill>
              </a:rPr>
              <a:t>Rob St. John</a:t>
            </a:r>
            <a:br>
              <a:rPr lang="en-US" sz="3200" dirty="0" smtClean="0">
                <a:solidFill>
                  <a:schemeClr val="tx1"/>
                </a:solidFill>
              </a:rPr>
            </a:br>
            <a:r>
              <a:rPr lang="en-US" sz="3200" dirty="0">
                <a:solidFill>
                  <a:schemeClr val="tx1"/>
                </a:solidFill>
              </a:rPr>
              <a:t/>
            </a:r>
            <a:br>
              <a:rPr lang="en-US" sz="3200" dirty="0">
                <a:solidFill>
                  <a:schemeClr val="tx1"/>
                </a:solidFill>
              </a:rPr>
            </a:br>
            <a:r>
              <a:rPr lang="en-US" sz="2200" b="0" dirty="0" smtClean="0">
                <a:solidFill>
                  <a:schemeClr val="tx1"/>
                </a:solidFill>
              </a:rPr>
              <a:t>(A briefing paper is provided in your SIEC member packets)</a:t>
            </a:r>
            <a:endParaRPr lang="en-US" sz="2200" b="0" dirty="0">
              <a:solidFill>
                <a:schemeClr val="tx1"/>
              </a:solidFill>
            </a:endParaRPr>
          </a:p>
        </p:txBody>
      </p:sp>
    </p:spTree>
    <p:extLst>
      <p:ext uri="{BB962C8B-B14F-4D97-AF65-F5344CB8AC3E}">
        <p14:creationId xmlns:p14="http://schemas.microsoft.com/office/powerpoint/2010/main" val="174371391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315200" cy="685800"/>
          </a:xfrm>
        </p:spPr>
        <p:txBody>
          <a:bodyPr>
            <a:normAutofit/>
          </a:bodyPr>
          <a:lstStyle/>
          <a:p>
            <a:pPr algn="ctr"/>
            <a:r>
              <a:rPr lang="en-US" sz="3200" dirty="0" smtClean="0">
                <a:solidFill>
                  <a:schemeClr val="bg2">
                    <a:lumMod val="25000"/>
                  </a:schemeClr>
                </a:solidFill>
              </a:rPr>
              <a:t>SAW Actionable / Notable Activities</a:t>
            </a:r>
            <a:endParaRPr lang="en-US" sz="3200" dirty="0">
              <a:solidFill>
                <a:schemeClr val="bg2">
                  <a:lumMod val="25000"/>
                </a:schemeClr>
              </a:solidFill>
            </a:endParaRPr>
          </a:p>
        </p:txBody>
      </p:sp>
      <p:sp>
        <p:nvSpPr>
          <p:cNvPr id="3" name="TextBox 2"/>
          <p:cNvSpPr txBox="1"/>
          <p:nvPr/>
        </p:nvSpPr>
        <p:spPr>
          <a:xfrm>
            <a:off x="457200" y="1219200"/>
            <a:ext cx="8077200" cy="5105401"/>
          </a:xfrm>
          <a:prstGeom prst="rect">
            <a:avLst/>
          </a:prstGeom>
          <a:noFill/>
        </p:spPr>
        <p:txBody>
          <a:bodyPr wrap="square" rtlCol="0">
            <a:noAutofit/>
          </a:bodyPr>
          <a:lstStyle/>
          <a:p>
            <a:pPr algn="ctr"/>
            <a:r>
              <a:rPr lang="en-US" sz="2400" b="1" dirty="0" smtClean="0"/>
              <a:t>SAW Interoperability Assistance Initiative</a:t>
            </a:r>
          </a:p>
          <a:p>
            <a:pPr marL="285750" indent="-285750">
              <a:buFont typeface="Arial" panose="020B0604020202020204" pitchFamily="34" charset="0"/>
              <a:buChar char="•"/>
            </a:pPr>
            <a:endParaRPr lang="en-US" dirty="0"/>
          </a:p>
          <a:p>
            <a:pPr algn="just"/>
            <a:r>
              <a:rPr lang="en-US" sz="1400" dirty="0" smtClean="0"/>
              <a:t>SAW members have been requested to assist in the assessment and advisement of public sector and tribal emergency/public safety interoperable communication systems. These requests may involve technical</a:t>
            </a:r>
            <a:r>
              <a:rPr lang="en-US" sz="1400" dirty="0"/>
              <a:t>, design </a:t>
            </a:r>
            <a:r>
              <a:rPr lang="en-US" sz="1400" dirty="0" smtClean="0"/>
              <a:t>and/or operational considerations in support of state, regional, local, tribal or jointly-operated interoperable communication systems.</a:t>
            </a:r>
          </a:p>
          <a:p>
            <a:pPr algn="just"/>
            <a:endParaRPr lang="en-US" sz="1400" dirty="0"/>
          </a:p>
          <a:p>
            <a:pPr algn="just"/>
            <a:r>
              <a:rPr lang="en-US" sz="1400" b="1" dirty="0" smtClean="0"/>
              <a:t>SAW Recommendation: </a:t>
            </a:r>
            <a:r>
              <a:rPr lang="en-US" sz="1400" dirty="0" smtClean="0"/>
              <a:t>In accordance with RCW 43.105.331, Articles (3)(f)-(h), which states in relevant parts, </a:t>
            </a:r>
            <a:r>
              <a:rPr lang="en-US" sz="1400" i="1" dirty="0" smtClean="0"/>
              <a:t>“The [SIEC] has the following responsibilities –</a:t>
            </a:r>
          </a:p>
          <a:p>
            <a:r>
              <a:rPr lang="en-US" sz="1400" i="1" dirty="0"/>
              <a:t>(f) Foster cooperation and coordination among public safety and emergency response organizations;</a:t>
            </a:r>
          </a:p>
          <a:p>
            <a:r>
              <a:rPr lang="en-US" sz="1400" i="1" dirty="0"/>
              <a:t>(g) Work with wireless communications groups and associations to ensure interoperability among all public safety and emergency response wireless communications systems; </a:t>
            </a:r>
            <a:r>
              <a:rPr lang="en-US" sz="1400" i="1" dirty="0" smtClean="0"/>
              <a:t>and,</a:t>
            </a:r>
            <a:endParaRPr lang="en-US" sz="1400" i="1" dirty="0"/>
          </a:p>
          <a:p>
            <a:r>
              <a:rPr lang="en-US" sz="1400" i="1" dirty="0"/>
              <a:t>(h) Perform such other duties as may be assigned by the director to promote interoperability of wireless communications </a:t>
            </a:r>
            <a:r>
              <a:rPr lang="en-US" sz="1400" i="1" dirty="0" smtClean="0"/>
              <a:t>systems.”</a:t>
            </a:r>
          </a:p>
          <a:p>
            <a:endParaRPr lang="en-US" sz="1400" dirty="0"/>
          </a:p>
          <a:p>
            <a:pPr algn="just"/>
            <a:r>
              <a:rPr lang="en-US" sz="1400" dirty="0" smtClean="0"/>
              <a:t>Therefore, SAW members recommend providing public sector/tribal communication needs assessments and advice, which services shall be predicated on SAW resource availability and restricted to interoperable communication projects/systems. Additionally, individual SAW member agencies/entities may – independent of the SAW and/or SIEC, provide additional assistance when doing so serves to improve interoperable communications within Washington or supports their agency/entity’s business/mission.</a:t>
            </a:r>
            <a:endParaRPr lang="en-US" sz="1400" dirty="0"/>
          </a:p>
        </p:txBody>
      </p:sp>
    </p:spTree>
    <p:extLst>
      <p:ext uri="{BB962C8B-B14F-4D97-AF65-F5344CB8AC3E}">
        <p14:creationId xmlns:p14="http://schemas.microsoft.com/office/powerpoint/2010/main" val="3258000168"/>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10.xml><?xml version="1.0" encoding="utf-8"?>
<a:theme xmlns:a="http://schemas.openxmlformats.org/drawingml/2006/main" name="10_Default Design">
  <a:themeElements>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tx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pPr>
      <a:bodyPr wrap="square" rtlCol="0">
        <a:spAutoFit/>
      </a:bodyPr>
      <a:lstStyle>
        <a:defPPr>
          <a:defRPr dirty="0" smtClean="0"/>
        </a:defPPr>
      </a:lstStyle>
    </a:txDef>
  </a:objectDefaults>
  <a:extraClrSchemeLst>
    <a:extraClrScheme>
      <a:clrScheme name="2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1_Default Design">
  <a:themeElements>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tx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pPr>
      <a:bodyPr wrap="square" rtlCol="0">
        <a:spAutoFit/>
      </a:bodyPr>
      <a:lstStyle>
        <a:defPPr>
          <a:defRPr dirty="0" smtClean="0"/>
        </a:defPPr>
      </a:lstStyle>
    </a:txDef>
  </a:objectDefaults>
  <a:extraClrSchemeLst>
    <a:extraClrScheme>
      <a:clrScheme name="2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2_Default Design">
  <a:themeElements>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tx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pPr>
      <a:bodyPr wrap="square" rtlCol="0">
        <a:spAutoFit/>
      </a:bodyPr>
      <a:lstStyle>
        <a:defPPr>
          <a:defRPr dirty="0" smtClean="0"/>
        </a:defPPr>
      </a:lstStyle>
    </a:txDef>
  </a:objectDefaults>
  <a:extraClrSchemeLst>
    <a:extraClrScheme>
      <a:clrScheme name="2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3_Default Design">
  <a:themeElements>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tx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pPr>
      <a:bodyPr wrap="square" rtlCol="0">
        <a:spAutoFit/>
      </a:bodyPr>
      <a:lstStyle>
        <a:defPPr>
          <a:defRPr dirty="0" smtClean="0"/>
        </a:defPPr>
      </a:lstStyle>
    </a:txDef>
  </a:objectDefaults>
  <a:extraClrSchemeLst>
    <a:extraClrScheme>
      <a:clrScheme name="2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4_Default Design">
  <a:themeElements>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tx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pPr>
      <a:bodyPr wrap="square" rtlCol="0">
        <a:spAutoFit/>
      </a:bodyPr>
      <a:lstStyle>
        <a:defPPr>
          <a:defRPr dirty="0" smtClean="0"/>
        </a:defPPr>
      </a:lstStyle>
    </a:txDef>
  </a:objectDefaults>
  <a:extraClrSchemeLst>
    <a:extraClrScheme>
      <a:clrScheme name="2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5_Default Design">
  <a:themeElements>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tx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pPr>
      <a:bodyPr wrap="square" rtlCol="0">
        <a:spAutoFit/>
      </a:bodyPr>
      <a:lstStyle>
        <a:defPPr>
          <a:defRPr dirty="0" smtClean="0"/>
        </a:defPPr>
      </a:lstStyle>
    </a:txDef>
  </a:objectDefaults>
  <a:extraClrSchemeLst>
    <a:extraClrScheme>
      <a:clrScheme name="2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fault Design">
  <a:themeElements>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tx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pPr>
      <a:bodyPr wrap="square" rtlCol="0">
        <a:spAutoFit/>
      </a:bodyPr>
      <a:lstStyle>
        <a:defPPr>
          <a:defRPr dirty="0" smtClean="0"/>
        </a:defPPr>
      </a:lstStyle>
    </a:txDef>
  </a:objectDefaults>
  <a:extraClrSchemeLst>
    <a:extraClrScheme>
      <a:clrScheme name="2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tx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pPr>
      <a:bodyPr wrap="square" rtlCol="0">
        <a:spAutoFit/>
      </a:bodyPr>
      <a:lstStyle>
        <a:defPPr>
          <a:defRPr dirty="0" smtClean="0"/>
        </a:defPPr>
      </a:lstStyle>
    </a:txDef>
  </a:objectDefaults>
  <a:extraClrSchemeLst>
    <a:extraClrScheme>
      <a:clrScheme name="2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Default Design">
  <a:themeElements>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tx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pPr>
      <a:bodyPr wrap="square" rtlCol="0">
        <a:spAutoFit/>
      </a:bodyPr>
      <a:lstStyle>
        <a:defPPr>
          <a:defRPr dirty="0" smtClean="0"/>
        </a:defPPr>
      </a:lstStyle>
    </a:txDef>
  </a:objectDefaults>
  <a:extraClrSchemeLst>
    <a:extraClrScheme>
      <a:clrScheme name="2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Default Design">
  <a:themeElements>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tx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pPr>
      <a:bodyPr wrap="square" rtlCol="0">
        <a:spAutoFit/>
      </a:bodyPr>
      <a:lstStyle>
        <a:defPPr>
          <a:defRPr dirty="0" smtClean="0"/>
        </a:defPPr>
      </a:lstStyle>
    </a:txDef>
  </a:objectDefaults>
  <a:extraClrSchemeLst>
    <a:extraClrScheme>
      <a:clrScheme name="2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Default Design">
  <a:themeElements>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tx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pPr>
      <a:bodyPr wrap="square" rtlCol="0">
        <a:spAutoFit/>
      </a:bodyPr>
      <a:lstStyle>
        <a:defPPr>
          <a:defRPr dirty="0" smtClean="0"/>
        </a:defPPr>
      </a:lstStyle>
    </a:txDef>
  </a:objectDefaults>
  <a:extraClrSchemeLst>
    <a:extraClrScheme>
      <a:clrScheme name="2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Default Design">
  <a:themeElements>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tx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pPr>
      <a:bodyPr wrap="square" rtlCol="0">
        <a:spAutoFit/>
      </a:bodyPr>
      <a:lstStyle>
        <a:defPPr>
          <a:defRPr dirty="0" smtClean="0"/>
        </a:defPPr>
      </a:lstStyle>
    </a:txDef>
  </a:objectDefaults>
  <a:extraClrSchemeLst>
    <a:extraClrScheme>
      <a:clrScheme name="2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Default Design">
  <a:themeElements>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tx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pPr>
      <a:bodyPr wrap="square" rtlCol="0">
        <a:spAutoFit/>
      </a:bodyPr>
      <a:lstStyle>
        <a:defPPr>
          <a:defRPr dirty="0" smtClean="0"/>
        </a:defPPr>
      </a:lstStyle>
    </a:txDef>
  </a:objectDefaults>
  <a:extraClrSchemeLst>
    <a:extraClrScheme>
      <a:clrScheme name="2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Default Design">
  <a:themeElements>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tx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pPr>
      <a:bodyPr wrap="square" rtlCol="0">
        <a:spAutoFit/>
      </a:bodyPr>
      <a:lstStyle>
        <a:defPPr>
          <a:defRPr dirty="0" smtClean="0"/>
        </a:defPPr>
      </a:lstStyle>
    </a:txDef>
  </a:objectDefaults>
  <a:extraClrSchemeLst>
    <a:extraClrScheme>
      <a:clrScheme name="2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00.xml.rels><?xml version="1.0" encoding="UTF-8" standalone="yes"?>
<Relationships xmlns="http://schemas.openxmlformats.org/package/2006/relationships"><Relationship Id="rId1" Type="http://schemas.openxmlformats.org/officeDocument/2006/relationships/customXmlProps" Target="itemProps100.xml"/></Relationships>
</file>

<file path=customXml/_rels/item101.xml.rels><?xml version="1.0" encoding="UTF-8" standalone="yes"?>
<Relationships xmlns="http://schemas.openxmlformats.org/package/2006/relationships"><Relationship Id="rId1" Type="http://schemas.openxmlformats.org/officeDocument/2006/relationships/customXmlProps" Target="itemProps101.xml"/></Relationships>
</file>

<file path=customXml/_rels/item102.xml.rels><?xml version="1.0" encoding="UTF-8" standalone="yes"?>
<Relationships xmlns="http://schemas.openxmlformats.org/package/2006/relationships"><Relationship Id="rId1" Type="http://schemas.openxmlformats.org/officeDocument/2006/relationships/customXmlProps" Target="itemProps102.xml"/></Relationships>
</file>

<file path=customXml/_rels/item103.xml.rels><?xml version="1.0" encoding="UTF-8" standalone="yes"?>
<Relationships xmlns="http://schemas.openxmlformats.org/package/2006/relationships"><Relationship Id="rId1" Type="http://schemas.openxmlformats.org/officeDocument/2006/relationships/customXmlProps" Target="itemProps103.xml"/></Relationships>
</file>

<file path=customXml/_rels/item104.xml.rels><?xml version="1.0" encoding="UTF-8" standalone="yes"?>
<Relationships xmlns="http://schemas.openxmlformats.org/package/2006/relationships"><Relationship Id="rId1" Type="http://schemas.openxmlformats.org/officeDocument/2006/relationships/customXmlProps" Target="itemProps104.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78.xml.rels><?xml version="1.0" encoding="UTF-8" standalone="yes"?>
<Relationships xmlns="http://schemas.openxmlformats.org/package/2006/relationships"><Relationship Id="rId1" Type="http://schemas.openxmlformats.org/officeDocument/2006/relationships/customXmlProps" Target="itemProps78.xml"/></Relationships>
</file>

<file path=customXml/_rels/item79.xml.rels><?xml version="1.0" encoding="UTF-8" standalone="yes"?>
<Relationships xmlns="http://schemas.openxmlformats.org/package/2006/relationships"><Relationship Id="rId1" Type="http://schemas.openxmlformats.org/officeDocument/2006/relationships/customXmlProps" Target="itemProps79.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80.xml.rels><?xml version="1.0" encoding="UTF-8" standalone="yes"?>
<Relationships xmlns="http://schemas.openxmlformats.org/package/2006/relationships"><Relationship Id="rId1" Type="http://schemas.openxmlformats.org/officeDocument/2006/relationships/customXmlProps" Target="itemProps80.xml"/></Relationships>
</file>

<file path=customXml/_rels/item81.xml.rels><?xml version="1.0" encoding="UTF-8" standalone="yes"?>
<Relationships xmlns="http://schemas.openxmlformats.org/package/2006/relationships"><Relationship Id="rId1" Type="http://schemas.openxmlformats.org/officeDocument/2006/relationships/customXmlProps" Target="itemProps81.xml"/></Relationships>
</file>

<file path=customXml/_rels/item82.xml.rels><?xml version="1.0" encoding="UTF-8" standalone="yes"?>
<Relationships xmlns="http://schemas.openxmlformats.org/package/2006/relationships"><Relationship Id="rId1" Type="http://schemas.openxmlformats.org/officeDocument/2006/relationships/customXmlProps" Target="itemProps82.xml"/></Relationships>
</file>

<file path=customXml/_rels/item83.xml.rels><?xml version="1.0" encoding="UTF-8" standalone="yes"?>
<Relationships xmlns="http://schemas.openxmlformats.org/package/2006/relationships"><Relationship Id="rId1" Type="http://schemas.openxmlformats.org/officeDocument/2006/relationships/customXmlProps" Target="itemProps83.xml"/></Relationships>
</file>

<file path=customXml/_rels/item84.xml.rels><?xml version="1.0" encoding="UTF-8" standalone="yes"?>
<Relationships xmlns="http://schemas.openxmlformats.org/package/2006/relationships"><Relationship Id="rId1" Type="http://schemas.openxmlformats.org/officeDocument/2006/relationships/customXmlProps" Target="itemProps84.xml"/></Relationships>
</file>

<file path=customXml/_rels/item85.xml.rels><?xml version="1.0" encoding="UTF-8" standalone="yes"?>
<Relationships xmlns="http://schemas.openxmlformats.org/package/2006/relationships"><Relationship Id="rId1" Type="http://schemas.openxmlformats.org/officeDocument/2006/relationships/customXmlProps" Target="itemProps85.xml"/></Relationships>
</file>

<file path=customXml/_rels/item86.xml.rels><?xml version="1.0" encoding="UTF-8" standalone="yes"?>
<Relationships xmlns="http://schemas.openxmlformats.org/package/2006/relationships"><Relationship Id="rId1" Type="http://schemas.openxmlformats.org/officeDocument/2006/relationships/customXmlProps" Target="itemProps86.xml"/></Relationships>
</file>

<file path=customXml/_rels/item87.xml.rels><?xml version="1.0" encoding="UTF-8" standalone="yes"?>
<Relationships xmlns="http://schemas.openxmlformats.org/package/2006/relationships"><Relationship Id="rId1" Type="http://schemas.openxmlformats.org/officeDocument/2006/relationships/customXmlProps" Target="itemProps87.xml"/></Relationships>
</file>

<file path=customXml/_rels/item88.xml.rels><?xml version="1.0" encoding="UTF-8" standalone="yes"?>
<Relationships xmlns="http://schemas.openxmlformats.org/package/2006/relationships"><Relationship Id="rId1" Type="http://schemas.openxmlformats.org/officeDocument/2006/relationships/customXmlProps" Target="itemProps88.xml"/></Relationships>
</file>

<file path=customXml/_rels/item89.xml.rels><?xml version="1.0" encoding="UTF-8" standalone="yes"?>
<Relationships xmlns="http://schemas.openxmlformats.org/package/2006/relationships"><Relationship Id="rId1" Type="http://schemas.openxmlformats.org/officeDocument/2006/relationships/customXmlProps" Target="itemProps89.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_rels/item90.xml.rels><?xml version="1.0" encoding="UTF-8" standalone="yes"?>
<Relationships xmlns="http://schemas.openxmlformats.org/package/2006/relationships"><Relationship Id="rId1" Type="http://schemas.openxmlformats.org/officeDocument/2006/relationships/customXmlProps" Target="itemProps90.xml"/></Relationships>
</file>

<file path=customXml/_rels/item91.xml.rels><?xml version="1.0" encoding="UTF-8" standalone="yes"?>
<Relationships xmlns="http://schemas.openxmlformats.org/package/2006/relationships"><Relationship Id="rId1" Type="http://schemas.openxmlformats.org/officeDocument/2006/relationships/customXmlProps" Target="itemProps91.xml"/></Relationships>
</file>

<file path=customXml/_rels/item92.xml.rels><?xml version="1.0" encoding="UTF-8" standalone="yes"?>
<Relationships xmlns="http://schemas.openxmlformats.org/package/2006/relationships"><Relationship Id="rId1" Type="http://schemas.openxmlformats.org/officeDocument/2006/relationships/customXmlProps" Target="itemProps92.xml"/></Relationships>
</file>

<file path=customXml/_rels/item93.xml.rels><?xml version="1.0" encoding="UTF-8" standalone="yes"?>
<Relationships xmlns="http://schemas.openxmlformats.org/package/2006/relationships"><Relationship Id="rId1" Type="http://schemas.openxmlformats.org/officeDocument/2006/relationships/customXmlProps" Target="itemProps93.xml"/></Relationships>
</file>

<file path=customXml/_rels/item94.xml.rels><?xml version="1.0" encoding="UTF-8" standalone="yes"?>
<Relationships xmlns="http://schemas.openxmlformats.org/package/2006/relationships"><Relationship Id="rId1" Type="http://schemas.openxmlformats.org/officeDocument/2006/relationships/customXmlProps" Target="itemProps94.xml"/></Relationships>
</file>

<file path=customXml/_rels/item95.xml.rels><?xml version="1.0" encoding="UTF-8" standalone="yes"?>
<Relationships xmlns="http://schemas.openxmlformats.org/package/2006/relationships"><Relationship Id="rId1" Type="http://schemas.openxmlformats.org/officeDocument/2006/relationships/customXmlProps" Target="itemProps95.xml"/></Relationships>
</file>

<file path=customXml/_rels/item96.xml.rels><?xml version="1.0" encoding="UTF-8" standalone="yes"?>
<Relationships xmlns="http://schemas.openxmlformats.org/package/2006/relationships"><Relationship Id="rId1" Type="http://schemas.openxmlformats.org/officeDocument/2006/relationships/customXmlProps" Target="itemProps96.xml"/></Relationships>
</file>

<file path=customXml/_rels/item97.xml.rels><?xml version="1.0" encoding="UTF-8" standalone="yes"?>
<Relationships xmlns="http://schemas.openxmlformats.org/package/2006/relationships"><Relationship Id="rId1" Type="http://schemas.openxmlformats.org/officeDocument/2006/relationships/customXmlProps" Target="itemProps97.xml"/></Relationships>
</file>

<file path=customXml/_rels/item98.xml.rels><?xml version="1.0" encoding="UTF-8" standalone="yes"?>
<Relationships xmlns="http://schemas.openxmlformats.org/package/2006/relationships"><Relationship Id="rId1" Type="http://schemas.openxmlformats.org/officeDocument/2006/relationships/customXmlProps" Target="itemProps98.xml"/></Relationships>
</file>

<file path=customXml/_rels/item99.xml.rels><?xml version="1.0" encoding="UTF-8" standalone="yes"?>
<Relationships xmlns="http://schemas.openxmlformats.org/package/2006/relationships"><Relationship Id="rId1" Type="http://schemas.openxmlformats.org/officeDocument/2006/relationships/customXmlProps" Target="itemProps9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00.xml><?xml version="1.0" encoding="utf-8"?>
<EsriMapsInfo xmlns="ESRI.ArcGIS.Mapping.OfficeIntegration.PowerPointInfo">
  <Version>Version1</Version>
  <RequiresSignIn>False</RequiresSignIn>
</EsriMapsInfo>
</file>

<file path=customXml/item101.xml><?xml version="1.0" encoding="utf-8"?>
<EsriMapsInfo xmlns="ESRI.ArcGIS.Mapping.OfficeIntegration.PowerPointInfo">
  <Version>Version1</Version>
  <RequiresSignIn>False</RequiresSignIn>
</EsriMapsInfo>
</file>

<file path=customXml/item102.xml><?xml version="1.0" encoding="utf-8"?>
<EsriMapsInfo xmlns="ESRI.ArcGIS.Mapping.OfficeIntegration.PowerPointInfo">
  <Version>Version1</Version>
  <RequiresSignIn>False</RequiresSignIn>
</EsriMapsInfo>
</file>

<file path=customXml/item103.xml><?xml version="1.0" encoding="utf-8"?>
<EsriMapsInfo xmlns="ESRI.ArcGIS.Mapping.OfficeIntegration.PowerPointInfo">
  <Version>Version1</Version>
  <RequiresSignIn>False</RequiresSignIn>
</EsriMapsInfo>
</file>

<file path=customXml/item104.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EsriMapsInfo xmlns="ESRI.ArcGIS.Mapping.OfficeIntegration.PowerPointInfo">
  <Version>Version1</Version>
  <RequiresSignIn>False</RequiresSignIn>
</EsriMapsInfo>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54.xml><?xml version="1.0" encoding="utf-8"?>
<EsriMapsInfo xmlns="ESRI.ArcGIS.Mapping.OfficeIntegration.PowerPointInfo">
  <Version>Version1</Version>
  <RequiresSignIn>False</RequiresSignIn>
</EsriMapsInfo>
</file>

<file path=customXml/item55.xml><?xml version="1.0" encoding="utf-8"?>
<EsriMapsInfo xmlns="ESRI.ArcGIS.Mapping.OfficeIntegration.PowerPointInfo">
  <Version>Version1</Version>
  <RequiresSignIn>False</RequiresSignIn>
</EsriMapsInfo>
</file>

<file path=customXml/item56.xml><?xml version="1.0" encoding="utf-8"?>
<EsriMapsInfo xmlns="ESRI.ArcGIS.Mapping.OfficeIntegration.PowerPointInfo">
  <Version>Version1</Version>
  <RequiresSignIn>False</RequiresSignIn>
</EsriMapsInfo>
</file>

<file path=customXml/item57.xml><?xml version="1.0" encoding="utf-8"?>
<EsriMapsInfo xmlns="ESRI.ArcGIS.Mapping.OfficeIntegration.PowerPointInfo">
  <Version>Version1</Version>
  <RequiresSignIn>False</RequiresSignIn>
</EsriMapsInfo>
</file>

<file path=customXml/item58.xml><?xml version="1.0" encoding="utf-8"?>
<EsriMapsInfo xmlns="ESRI.ArcGIS.Mapping.OfficeIntegration.PowerPointInfo">
  <Version>Version1</Version>
  <RequiresSignIn>False</RequiresSignIn>
</EsriMapsInfo>
</file>

<file path=customXml/item59.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60.xml><?xml version="1.0" encoding="utf-8"?>
<EsriMapsInfo xmlns="ESRI.ArcGIS.Mapping.OfficeIntegration.PowerPointInfo">
  <Version>Version1</Version>
  <RequiresSignIn>False</RequiresSignIn>
</EsriMapsInfo>
</file>

<file path=customXml/item61.xml><?xml version="1.0" encoding="utf-8"?>
<EsriMapsInfo xmlns="ESRI.ArcGIS.Mapping.OfficeIntegration.PowerPointInfo">
  <Version>Version1</Version>
  <RequiresSignIn>False</RequiresSignIn>
</EsriMapsInfo>
</file>

<file path=customXml/item62.xml><?xml version="1.0" encoding="utf-8"?>
<EsriMapsInfo xmlns="ESRI.ArcGIS.Mapping.OfficeIntegration.PowerPointInfo">
  <Version>Version1</Version>
  <RequiresSignIn>False</RequiresSignIn>
</EsriMapsInfo>
</file>

<file path=customXml/item63.xml><?xml version="1.0" encoding="utf-8"?>
<EsriMapsInfo xmlns="ESRI.ArcGIS.Mapping.OfficeIntegration.PowerPointInfo">
  <Version>Version1</Version>
  <RequiresSignIn>False</RequiresSignIn>
</EsriMapsInfo>
</file>

<file path=customXml/item64.xml><?xml version="1.0" encoding="utf-8"?>
<EsriMapsInfo xmlns="ESRI.ArcGIS.Mapping.OfficeIntegration.PowerPointInfo">
  <Version>Version1</Version>
  <RequiresSignIn>False</RequiresSignIn>
</EsriMapsInfo>
</file>

<file path=customXml/item65.xml><?xml version="1.0" encoding="utf-8"?>
<EsriMapsInfo xmlns="ESRI.ArcGIS.Mapping.OfficeIntegration.PowerPointInfo">
  <Version>Version1</Version>
  <RequiresSignIn>False</RequiresSignIn>
</EsriMapsInfo>
</file>

<file path=customXml/item66.xml><?xml version="1.0" encoding="utf-8"?>
<EsriMapsInfo xmlns="ESRI.ArcGIS.Mapping.OfficeIntegration.PowerPointInfo">
  <Version>Version1</Version>
  <RequiresSignIn>False</RequiresSignIn>
</EsriMapsInfo>
</file>

<file path=customXml/item67.xml><?xml version="1.0" encoding="utf-8"?>
<EsriMapsInfo xmlns="ESRI.ArcGIS.Mapping.OfficeIntegration.PowerPointInfo">
  <Version>Version1</Version>
  <RequiresSignIn>False</RequiresSignIn>
</EsriMapsInfo>
</file>

<file path=customXml/item68.xml><?xml version="1.0" encoding="utf-8"?>
<EsriMapsInfo xmlns="ESRI.ArcGIS.Mapping.OfficeIntegration.PowerPointInfo">
  <Version>Version1</Version>
  <RequiresSignIn>False</RequiresSignIn>
</EsriMapsInfo>
</file>

<file path=customXml/item69.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70.xml><?xml version="1.0" encoding="utf-8"?>
<EsriMapsInfo xmlns="ESRI.ArcGIS.Mapping.OfficeIntegration.PowerPointInfo">
  <Version>Version1</Version>
  <RequiresSignIn>False</RequiresSignIn>
</EsriMapsInfo>
</file>

<file path=customXml/item71.xml><?xml version="1.0" encoding="utf-8"?>
<EsriMapsInfo xmlns="ESRI.ArcGIS.Mapping.OfficeIntegration.PowerPointInfo">
  <Version>Version1</Version>
  <RequiresSignIn>False</RequiresSignIn>
</EsriMapsInfo>
</file>

<file path=customXml/item72.xml><?xml version="1.0" encoding="utf-8"?>
<EsriMapsInfo xmlns="ESRI.ArcGIS.Mapping.OfficeIntegration.PowerPointInfo">
  <Version>Version1</Version>
  <RequiresSignIn>False</RequiresSignIn>
</EsriMapsInfo>
</file>

<file path=customXml/item73.xml><?xml version="1.0" encoding="utf-8"?>
<EsriMapsInfo xmlns="ESRI.ArcGIS.Mapping.OfficeIntegration.PowerPointInfo">
  <Version>Version1</Version>
  <RequiresSignIn>False</RequiresSignIn>
</EsriMapsInfo>
</file>

<file path=customXml/item74.xml><?xml version="1.0" encoding="utf-8"?>
<EsriMapsInfo xmlns="ESRI.ArcGIS.Mapping.OfficeIntegration.PowerPointInfo">
  <Version>Version1</Version>
  <RequiresSignIn>False</RequiresSignIn>
</EsriMapsInfo>
</file>

<file path=customXml/item75.xml><?xml version="1.0" encoding="utf-8"?>
<EsriMapsInfo xmlns="ESRI.ArcGIS.Mapping.OfficeIntegration.PowerPointInfo">
  <Version>Version1</Version>
  <RequiresSignIn>False</RequiresSignIn>
</EsriMapsInfo>
</file>

<file path=customXml/item76.xml><?xml version="1.0" encoding="utf-8"?>
<EsriMapsInfo xmlns="ESRI.ArcGIS.Mapping.OfficeIntegration.PowerPointInfo">
  <Version>Version1</Version>
  <RequiresSignIn>False</RequiresSignIn>
</EsriMapsInfo>
</file>

<file path=customXml/item77.xml><?xml version="1.0" encoding="utf-8"?>
<EsriMapsInfo xmlns="ESRI.ArcGIS.Mapping.OfficeIntegration.PowerPointInfo">
  <Version>Version1</Version>
  <RequiresSignIn>False</RequiresSignIn>
</EsriMapsInfo>
</file>

<file path=customXml/item78.xml><?xml version="1.0" encoding="utf-8"?>
<EsriMapsInfo xmlns="ESRI.ArcGIS.Mapping.OfficeIntegration.PowerPointInfo">
  <Version>Version1</Version>
  <RequiresSignIn>False</RequiresSignIn>
</EsriMapsInfo>
</file>

<file path=customXml/item79.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80.xml><?xml version="1.0" encoding="utf-8"?>
<EsriMapsInfo xmlns="ESRI.ArcGIS.Mapping.OfficeIntegration.PowerPointInfo">
  <Version>Version1</Version>
  <RequiresSignIn>False</RequiresSignIn>
</EsriMapsInfo>
</file>

<file path=customXml/item81.xml><?xml version="1.0" encoding="utf-8"?>
<EsriMapsInfo xmlns="ESRI.ArcGIS.Mapping.OfficeIntegration.PowerPointInfo">
  <Version>Version1</Version>
  <RequiresSignIn>False</RequiresSignIn>
</EsriMapsInfo>
</file>

<file path=customXml/item82.xml><?xml version="1.0" encoding="utf-8"?>
<EsriMapsInfo xmlns="ESRI.ArcGIS.Mapping.OfficeIntegration.PowerPointInfo">
  <Version>Version1</Version>
  <RequiresSignIn>False</RequiresSignIn>
</EsriMapsInfo>
</file>

<file path=customXml/item83.xml><?xml version="1.0" encoding="utf-8"?>
<EsriMapsInfo xmlns="ESRI.ArcGIS.Mapping.OfficeIntegration.PowerPointInfo">
  <Version>Version1</Version>
  <RequiresSignIn>False</RequiresSignIn>
</EsriMapsInfo>
</file>

<file path=customXml/item84.xml><?xml version="1.0" encoding="utf-8"?>
<EsriMapsInfo xmlns="ESRI.ArcGIS.Mapping.OfficeIntegration.PowerPointInfo">
  <Version>Version1</Version>
  <RequiresSignIn>False</RequiresSignIn>
</EsriMapsInfo>
</file>

<file path=customXml/item85.xml><?xml version="1.0" encoding="utf-8"?>
<EsriMapsInfo xmlns="ESRI.ArcGIS.Mapping.OfficeIntegration.PowerPointInfo">
  <Version>Version1</Version>
  <RequiresSignIn>False</RequiresSignIn>
</EsriMapsInfo>
</file>

<file path=customXml/item86.xml><?xml version="1.0" encoding="utf-8"?>
<EsriMapsInfo xmlns="ESRI.ArcGIS.Mapping.OfficeIntegration.PowerPointInfo">
  <Version>Version1</Version>
  <RequiresSignIn>False</RequiresSignIn>
</EsriMapsInfo>
</file>

<file path=customXml/item87.xml><?xml version="1.0" encoding="utf-8"?>
<EsriMapsInfo xmlns="ESRI.ArcGIS.Mapping.OfficeIntegration.PowerPointInfo">
  <Version>Version1</Version>
  <RequiresSignIn>False</RequiresSignIn>
</EsriMapsInfo>
</file>

<file path=customXml/item88.xml><?xml version="1.0" encoding="utf-8"?>
<EsriMapsInfo xmlns="ESRI.ArcGIS.Mapping.OfficeIntegration.PowerPointInfo">
  <Version>Version1</Version>
  <RequiresSignIn>False</RequiresSignIn>
</EsriMapsInfo>
</file>

<file path=customXml/item89.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90.xml><?xml version="1.0" encoding="utf-8"?>
<EsriMapsInfo xmlns="ESRI.ArcGIS.Mapping.OfficeIntegration.PowerPointInfo">
  <Version>Version1</Version>
  <RequiresSignIn>False</RequiresSignIn>
</EsriMapsInfo>
</file>

<file path=customXml/item91.xml><?xml version="1.0" encoding="utf-8"?>
<EsriMapsInfo xmlns="ESRI.ArcGIS.Mapping.OfficeIntegration.PowerPointInfo">
  <Version>Version1</Version>
  <RequiresSignIn>False</RequiresSignIn>
</EsriMapsInfo>
</file>

<file path=customXml/item92.xml><?xml version="1.0" encoding="utf-8"?>
<EsriMapsInfo xmlns="ESRI.ArcGIS.Mapping.OfficeIntegration.PowerPointInfo">
  <Version>Version1</Version>
  <RequiresSignIn>False</RequiresSignIn>
</EsriMapsInfo>
</file>

<file path=customXml/item93.xml><?xml version="1.0" encoding="utf-8"?>
<EsriMapsInfo xmlns="ESRI.ArcGIS.Mapping.OfficeIntegration.PowerPointInfo">
  <Version>Version1</Version>
  <RequiresSignIn>False</RequiresSignIn>
</EsriMapsInfo>
</file>

<file path=customXml/item94.xml><?xml version="1.0" encoding="utf-8"?>
<EsriMapsInfo xmlns="ESRI.ArcGIS.Mapping.OfficeIntegration.PowerPointInfo">
  <Version>Version1</Version>
  <RequiresSignIn>False</RequiresSignIn>
</EsriMapsInfo>
</file>

<file path=customXml/item95.xml><?xml version="1.0" encoding="utf-8"?>
<EsriMapsInfo xmlns="ESRI.ArcGIS.Mapping.OfficeIntegration.PowerPointInfo">
  <Version>Version1</Version>
  <RequiresSignIn>False</RequiresSignIn>
</EsriMapsInfo>
</file>

<file path=customXml/item96.xml><?xml version="1.0" encoding="utf-8"?>
<EsriMapsInfo xmlns="ESRI.ArcGIS.Mapping.OfficeIntegration.PowerPointInfo">
  <Version>Version1</Version>
  <RequiresSignIn>False</RequiresSignIn>
</EsriMapsInfo>
</file>

<file path=customXml/item97.xml><?xml version="1.0" encoding="utf-8"?>
<EsriMapsInfo xmlns="ESRI.ArcGIS.Mapping.OfficeIntegration.PowerPointInfo">
  <Version>Version1</Version>
  <RequiresSignIn>False</RequiresSignIn>
</EsriMapsInfo>
</file>

<file path=customXml/item98.xml><?xml version="1.0" encoding="utf-8"?>
<EsriMapsInfo xmlns="ESRI.ArcGIS.Mapping.OfficeIntegration.PowerPointInfo">
  <Version>Version1</Version>
  <RequiresSignIn>False</RequiresSignIn>
</EsriMapsInfo>
</file>

<file path=customXml/item9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079DEB05-5784-405D-9161-74BAE921914C}">
  <ds:schemaRefs>
    <ds:schemaRef ds:uri="ESRI.ArcGIS.Mapping.OfficeIntegration.PowerPointInfo"/>
  </ds:schemaRefs>
</ds:datastoreItem>
</file>

<file path=customXml/itemProps10.xml><?xml version="1.0" encoding="utf-8"?>
<ds:datastoreItem xmlns:ds="http://schemas.openxmlformats.org/officeDocument/2006/customXml" ds:itemID="{CC685A58-EAFA-4426-B559-BE762DCEE0C1}">
  <ds:schemaRefs>
    <ds:schemaRef ds:uri="ESRI.ArcGIS.Mapping.OfficeIntegration.PowerPointInfo"/>
  </ds:schemaRefs>
</ds:datastoreItem>
</file>

<file path=customXml/itemProps100.xml><?xml version="1.0" encoding="utf-8"?>
<ds:datastoreItem xmlns:ds="http://schemas.openxmlformats.org/officeDocument/2006/customXml" ds:itemID="{4159A4CA-E29F-4630-89DA-7464EBE2239A}">
  <ds:schemaRefs>
    <ds:schemaRef ds:uri="ESRI.ArcGIS.Mapping.OfficeIntegration.PowerPointInfo"/>
  </ds:schemaRefs>
</ds:datastoreItem>
</file>

<file path=customXml/itemProps101.xml><?xml version="1.0" encoding="utf-8"?>
<ds:datastoreItem xmlns:ds="http://schemas.openxmlformats.org/officeDocument/2006/customXml" ds:itemID="{D96D3B5B-4636-42B4-9210-5BCCCF38664F}">
  <ds:schemaRefs>
    <ds:schemaRef ds:uri="ESRI.ArcGIS.Mapping.OfficeIntegration.PowerPointInfo"/>
  </ds:schemaRefs>
</ds:datastoreItem>
</file>

<file path=customXml/itemProps102.xml><?xml version="1.0" encoding="utf-8"?>
<ds:datastoreItem xmlns:ds="http://schemas.openxmlformats.org/officeDocument/2006/customXml" ds:itemID="{8EF31354-BC95-4A9F-9F42-5683AEFCC409}">
  <ds:schemaRefs>
    <ds:schemaRef ds:uri="ESRI.ArcGIS.Mapping.OfficeIntegration.PowerPointInfo"/>
  </ds:schemaRefs>
</ds:datastoreItem>
</file>

<file path=customXml/itemProps103.xml><?xml version="1.0" encoding="utf-8"?>
<ds:datastoreItem xmlns:ds="http://schemas.openxmlformats.org/officeDocument/2006/customXml" ds:itemID="{31D8064F-A805-4837-8036-E61E93B57831}">
  <ds:schemaRefs>
    <ds:schemaRef ds:uri="ESRI.ArcGIS.Mapping.OfficeIntegration.PowerPointInfo"/>
  </ds:schemaRefs>
</ds:datastoreItem>
</file>

<file path=customXml/itemProps104.xml><?xml version="1.0" encoding="utf-8"?>
<ds:datastoreItem xmlns:ds="http://schemas.openxmlformats.org/officeDocument/2006/customXml" ds:itemID="{319264FD-CE4E-4665-B890-50244A1AE7AF}">
  <ds:schemaRefs>
    <ds:schemaRef ds:uri="ESRI.ArcGIS.Mapping.OfficeIntegration.PowerPointInfo"/>
  </ds:schemaRefs>
</ds:datastoreItem>
</file>

<file path=customXml/itemProps11.xml><?xml version="1.0" encoding="utf-8"?>
<ds:datastoreItem xmlns:ds="http://schemas.openxmlformats.org/officeDocument/2006/customXml" ds:itemID="{D3B45E3E-135F-487F-A6BD-0CE805426E14}">
  <ds:schemaRefs>
    <ds:schemaRef ds:uri="ESRI.ArcGIS.Mapping.OfficeIntegration.PowerPointInfo"/>
  </ds:schemaRefs>
</ds:datastoreItem>
</file>

<file path=customXml/itemProps12.xml><?xml version="1.0" encoding="utf-8"?>
<ds:datastoreItem xmlns:ds="http://schemas.openxmlformats.org/officeDocument/2006/customXml" ds:itemID="{DA3C3A7D-33A9-48F3-8DC8-F7E75B359E60}">
  <ds:schemaRefs>
    <ds:schemaRef ds:uri="ESRI.ArcGIS.Mapping.OfficeIntegration.PowerPointInfo"/>
  </ds:schemaRefs>
</ds:datastoreItem>
</file>

<file path=customXml/itemProps13.xml><?xml version="1.0" encoding="utf-8"?>
<ds:datastoreItem xmlns:ds="http://schemas.openxmlformats.org/officeDocument/2006/customXml" ds:itemID="{E83C3643-7252-410E-A1F1-494F083607B7}">
  <ds:schemaRefs>
    <ds:schemaRef ds:uri="ESRI.ArcGIS.Mapping.OfficeIntegration.PowerPointInfo"/>
  </ds:schemaRefs>
</ds:datastoreItem>
</file>

<file path=customXml/itemProps14.xml><?xml version="1.0" encoding="utf-8"?>
<ds:datastoreItem xmlns:ds="http://schemas.openxmlformats.org/officeDocument/2006/customXml" ds:itemID="{7C2EC192-1FAB-402D-941E-12F36BC4A6EB}">
  <ds:schemaRefs>
    <ds:schemaRef ds:uri="ESRI.ArcGIS.Mapping.OfficeIntegration.PowerPointInfo"/>
  </ds:schemaRefs>
</ds:datastoreItem>
</file>

<file path=customXml/itemProps15.xml><?xml version="1.0" encoding="utf-8"?>
<ds:datastoreItem xmlns:ds="http://schemas.openxmlformats.org/officeDocument/2006/customXml" ds:itemID="{548DF123-1851-4739-B47C-A5B6066575EA}">
  <ds:schemaRefs>
    <ds:schemaRef ds:uri="ESRI.ArcGIS.Mapping.OfficeIntegration.PowerPointInfo"/>
  </ds:schemaRefs>
</ds:datastoreItem>
</file>

<file path=customXml/itemProps16.xml><?xml version="1.0" encoding="utf-8"?>
<ds:datastoreItem xmlns:ds="http://schemas.openxmlformats.org/officeDocument/2006/customXml" ds:itemID="{E3489BD7-C073-47DE-B2DC-FE93717616C0}">
  <ds:schemaRefs>
    <ds:schemaRef ds:uri="ESRI.ArcGIS.Mapping.OfficeIntegration.PowerPointInfo"/>
  </ds:schemaRefs>
</ds:datastoreItem>
</file>

<file path=customXml/itemProps17.xml><?xml version="1.0" encoding="utf-8"?>
<ds:datastoreItem xmlns:ds="http://schemas.openxmlformats.org/officeDocument/2006/customXml" ds:itemID="{789197A2-DE5C-4FFD-88CF-167417090CCB}">
  <ds:schemaRefs>
    <ds:schemaRef ds:uri="ESRI.ArcGIS.Mapping.OfficeIntegration.PowerPointInfo"/>
  </ds:schemaRefs>
</ds:datastoreItem>
</file>

<file path=customXml/itemProps18.xml><?xml version="1.0" encoding="utf-8"?>
<ds:datastoreItem xmlns:ds="http://schemas.openxmlformats.org/officeDocument/2006/customXml" ds:itemID="{BA444483-EBD7-4C19-82B6-35237FC25D7E}">
  <ds:schemaRefs>
    <ds:schemaRef ds:uri="ESRI.ArcGIS.Mapping.OfficeIntegration.PowerPointInfo"/>
  </ds:schemaRefs>
</ds:datastoreItem>
</file>

<file path=customXml/itemProps19.xml><?xml version="1.0" encoding="utf-8"?>
<ds:datastoreItem xmlns:ds="http://schemas.openxmlformats.org/officeDocument/2006/customXml" ds:itemID="{2AC5DC76-964C-40B6-A8BC-E44A3CDDCA43}">
  <ds:schemaRefs>
    <ds:schemaRef ds:uri="ESRI.ArcGIS.Mapping.OfficeIntegration.PowerPointInfo"/>
  </ds:schemaRefs>
</ds:datastoreItem>
</file>

<file path=customXml/itemProps2.xml><?xml version="1.0" encoding="utf-8"?>
<ds:datastoreItem xmlns:ds="http://schemas.openxmlformats.org/officeDocument/2006/customXml" ds:itemID="{B459454A-7472-4707-84D2-AD338F80725A}">
  <ds:schemaRefs>
    <ds:schemaRef ds:uri="ESRI.ArcGIS.Mapping.OfficeIntegration.PowerPointInfo"/>
  </ds:schemaRefs>
</ds:datastoreItem>
</file>

<file path=customXml/itemProps20.xml><?xml version="1.0" encoding="utf-8"?>
<ds:datastoreItem xmlns:ds="http://schemas.openxmlformats.org/officeDocument/2006/customXml" ds:itemID="{61AFE749-9408-4F8B-80B1-BB461A3B31F0}">
  <ds:schemaRefs>
    <ds:schemaRef ds:uri="ESRI.ArcGIS.Mapping.OfficeIntegration.PowerPointInfo"/>
  </ds:schemaRefs>
</ds:datastoreItem>
</file>

<file path=customXml/itemProps21.xml><?xml version="1.0" encoding="utf-8"?>
<ds:datastoreItem xmlns:ds="http://schemas.openxmlformats.org/officeDocument/2006/customXml" ds:itemID="{19C0710A-1967-4AC3-BAF2-FF459ADC39A2}">
  <ds:schemaRefs>
    <ds:schemaRef ds:uri="ESRI.ArcGIS.Mapping.OfficeIntegration.PowerPointInfo"/>
  </ds:schemaRefs>
</ds:datastoreItem>
</file>

<file path=customXml/itemProps22.xml><?xml version="1.0" encoding="utf-8"?>
<ds:datastoreItem xmlns:ds="http://schemas.openxmlformats.org/officeDocument/2006/customXml" ds:itemID="{49CF47D8-0601-46EF-8BC3-36062314AEA0}">
  <ds:schemaRefs>
    <ds:schemaRef ds:uri="ESRI.ArcGIS.Mapping.OfficeIntegration.PowerPointInfo"/>
  </ds:schemaRefs>
</ds:datastoreItem>
</file>

<file path=customXml/itemProps23.xml><?xml version="1.0" encoding="utf-8"?>
<ds:datastoreItem xmlns:ds="http://schemas.openxmlformats.org/officeDocument/2006/customXml" ds:itemID="{558A4A16-59F1-49AB-93FB-A91C236FD804}">
  <ds:schemaRefs>
    <ds:schemaRef ds:uri="ESRI.ArcGIS.Mapping.OfficeIntegration.PowerPointInfo"/>
  </ds:schemaRefs>
</ds:datastoreItem>
</file>

<file path=customXml/itemProps24.xml><?xml version="1.0" encoding="utf-8"?>
<ds:datastoreItem xmlns:ds="http://schemas.openxmlformats.org/officeDocument/2006/customXml" ds:itemID="{96DD1454-D247-4D52-A9FD-C861F28C48AC}">
  <ds:schemaRefs>
    <ds:schemaRef ds:uri="ESRI.ArcGIS.Mapping.OfficeIntegration.PowerPointInfo"/>
  </ds:schemaRefs>
</ds:datastoreItem>
</file>

<file path=customXml/itemProps25.xml><?xml version="1.0" encoding="utf-8"?>
<ds:datastoreItem xmlns:ds="http://schemas.openxmlformats.org/officeDocument/2006/customXml" ds:itemID="{5A39F485-51A9-43FA-AC4F-1691E03217CB}">
  <ds:schemaRefs>
    <ds:schemaRef ds:uri="ESRI.ArcGIS.Mapping.OfficeIntegration.PowerPointInfo"/>
  </ds:schemaRefs>
</ds:datastoreItem>
</file>

<file path=customXml/itemProps26.xml><?xml version="1.0" encoding="utf-8"?>
<ds:datastoreItem xmlns:ds="http://schemas.openxmlformats.org/officeDocument/2006/customXml" ds:itemID="{FE03DC74-0432-496B-BC32-0B50997BC221}">
  <ds:schemaRefs>
    <ds:schemaRef ds:uri="ESRI.ArcGIS.Mapping.OfficeIntegration.PowerPointInfo"/>
  </ds:schemaRefs>
</ds:datastoreItem>
</file>

<file path=customXml/itemProps27.xml><?xml version="1.0" encoding="utf-8"?>
<ds:datastoreItem xmlns:ds="http://schemas.openxmlformats.org/officeDocument/2006/customXml" ds:itemID="{94FD15CC-6108-41C2-851F-0C4300589FC9}">
  <ds:schemaRefs>
    <ds:schemaRef ds:uri="ESRI.ArcGIS.Mapping.OfficeIntegration.PowerPointInfo"/>
  </ds:schemaRefs>
</ds:datastoreItem>
</file>

<file path=customXml/itemProps28.xml><?xml version="1.0" encoding="utf-8"?>
<ds:datastoreItem xmlns:ds="http://schemas.openxmlformats.org/officeDocument/2006/customXml" ds:itemID="{ADED5036-736D-4AFF-AF0F-02F023B4BADF}">
  <ds:schemaRefs>
    <ds:schemaRef ds:uri="ESRI.ArcGIS.Mapping.OfficeIntegration.PowerPointInfo"/>
  </ds:schemaRefs>
</ds:datastoreItem>
</file>

<file path=customXml/itemProps29.xml><?xml version="1.0" encoding="utf-8"?>
<ds:datastoreItem xmlns:ds="http://schemas.openxmlformats.org/officeDocument/2006/customXml" ds:itemID="{6293152C-A703-4711-B9FB-030BCA82A922}">
  <ds:schemaRefs>
    <ds:schemaRef ds:uri="ESRI.ArcGIS.Mapping.OfficeIntegration.PowerPointInfo"/>
  </ds:schemaRefs>
</ds:datastoreItem>
</file>

<file path=customXml/itemProps3.xml><?xml version="1.0" encoding="utf-8"?>
<ds:datastoreItem xmlns:ds="http://schemas.openxmlformats.org/officeDocument/2006/customXml" ds:itemID="{904D375F-5D01-4F7F-BE12-8A9DA8D534E8}">
  <ds:schemaRefs>
    <ds:schemaRef ds:uri="ESRI.ArcGIS.Mapping.OfficeIntegration.PowerPointInfo"/>
  </ds:schemaRefs>
</ds:datastoreItem>
</file>

<file path=customXml/itemProps30.xml><?xml version="1.0" encoding="utf-8"?>
<ds:datastoreItem xmlns:ds="http://schemas.openxmlformats.org/officeDocument/2006/customXml" ds:itemID="{DC6E96B5-0B92-40B4-B4AE-2ABA806DB4AD}">
  <ds:schemaRefs>
    <ds:schemaRef ds:uri="ESRI.ArcGIS.Mapping.OfficeIntegration.PowerPointInfo"/>
  </ds:schemaRefs>
</ds:datastoreItem>
</file>

<file path=customXml/itemProps31.xml><?xml version="1.0" encoding="utf-8"?>
<ds:datastoreItem xmlns:ds="http://schemas.openxmlformats.org/officeDocument/2006/customXml" ds:itemID="{A8145200-15C1-40AB-B364-D18BDA126615}">
  <ds:schemaRefs>
    <ds:schemaRef ds:uri="ESRI.ArcGIS.Mapping.OfficeIntegration.PowerPointInfo"/>
  </ds:schemaRefs>
</ds:datastoreItem>
</file>

<file path=customXml/itemProps32.xml><?xml version="1.0" encoding="utf-8"?>
<ds:datastoreItem xmlns:ds="http://schemas.openxmlformats.org/officeDocument/2006/customXml" ds:itemID="{1E48EAB0-0E91-4A0B-9760-2F79938572C5}">
  <ds:schemaRefs>
    <ds:schemaRef ds:uri="ESRI.ArcGIS.Mapping.OfficeIntegration.PowerPointInfo"/>
  </ds:schemaRefs>
</ds:datastoreItem>
</file>

<file path=customXml/itemProps33.xml><?xml version="1.0" encoding="utf-8"?>
<ds:datastoreItem xmlns:ds="http://schemas.openxmlformats.org/officeDocument/2006/customXml" ds:itemID="{99E20D54-DE03-4DB9-A710-9960183CC64B}">
  <ds:schemaRefs>
    <ds:schemaRef ds:uri="ESRI.ArcGIS.Mapping.OfficeIntegration.PowerPointInfo"/>
  </ds:schemaRefs>
</ds:datastoreItem>
</file>

<file path=customXml/itemProps34.xml><?xml version="1.0" encoding="utf-8"?>
<ds:datastoreItem xmlns:ds="http://schemas.openxmlformats.org/officeDocument/2006/customXml" ds:itemID="{778EAED9-78B0-49FC-8F38-56D647D2F040}">
  <ds:schemaRefs>
    <ds:schemaRef ds:uri="ESRI.ArcGIS.Mapping.OfficeIntegration.PowerPointInfo"/>
  </ds:schemaRefs>
</ds:datastoreItem>
</file>

<file path=customXml/itemProps35.xml><?xml version="1.0" encoding="utf-8"?>
<ds:datastoreItem xmlns:ds="http://schemas.openxmlformats.org/officeDocument/2006/customXml" ds:itemID="{3A47E4AB-3092-44AE-83B3-7E4ED058F9A6}">
  <ds:schemaRefs>
    <ds:schemaRef ds:uri="ESRI.ArcGIS.Mapping.OfficeIntegration.PowerPointInfo"/>
  </ds:schemaRefs>
</ds:datastoreItem>
</file>

<file path=customXml/itemProps36.xml><?xml version="1.0" encoding="utf-8"?>
<ds:datastoreItem xmlns:ds="http://schemas.openxmlformats.org/officeDocument/2006/customXml" ds:itemID="{FF6109A6-5D0C-4B6F-B0EF-FA649C3F9A32}">
  <ds:schemaRefs>
    <ds:schemaRef ds:uri="ESRI.ArcGIS.Mapping.OfficeIntegration.PowerPointInfo"/>
  </ds:schemaRefs>
</ds:datastoreItem>
</file>

<file path=customXml/itemProps37.xml><?xml version="1.0" encoding="utf-8"?>
<ds:datastoreItem xmlns:ds="http://schemas.openxmlformats.org/officeDocument/2006/customXml" ds:itemID="{A0FA28C5-2D2C-42EF-BC28-908C958CD8D7}">
  <ds:schemaRefs>
    <ds:schemaRef ds:uri="ESRI.ArcGIS.Mapping.OfficeIntegration.PowerPointInfo"/>
  </ds:schemaRefs>
</ds:datastoreItem>
</file>

<file path=customXml/itemProps38.xml><?xml version="1.0" encoding="utf-8"?>
<ds:datastoreItem xmlns:ds="http://schemas.openxmlformats.org/officeDocument/2006/customXml" ds:itemID="{A5AF3657-52CC-4B9D-94E8-03D4BA34FF74}">
  <ds:schemaRefs>
    <ds:schemaRef ds:uri="ESRI.ArcGIS.Mapping.OfficeIntegration.PowerPointInfo"/>
  </ds:schemaRefs>
</ds:datastoreItem>
</file>

<file path=customXml/itemProps39.xml><?xml version="1.0" encoding="utf-8"?>
<ds:datastoreItem xmlns:ds="http://schemas.openxmlformats.org/officeDocument/2006/customXml" ds:itemID="{6406E3E3-48CB-4E66-823D-54C55B92EA3E}">
  <ds:schemaRefs>
    <ds:schemaRef ds:uri="ESRI.ArcGIS.Mapping.OfficeIntegration.PowerPointInfo"/>
  </ds:schemaRefs>
</ds:datastoreItem>
</file>

<file path=customXml/itemProps4.xml><?xml version="1.0" encoding="utf-8"?>
<ds:datastoreItem xmlns:ds="http://schemas.openxmlformats.org/officeDocument/2006/customXml" ds:itemID="{BBA8373F-4083-4150-BFDC-352D36CBD7C1}">
  <ds:schemaRefs>
    <ds:schemaRef ds:uri="ESRI.ArcGIS.Mapping.OfficeIntegration.PowerPointInfo"/>
  </ds:schemaRefs>
</ds:datastoreItem>
</file>

<file path=customXml/itemProps40.xml><?xml version="1.0" encoding="utf-8"?>
<ds:datastoreItem xmlns:ds="http://schemas.openxmlformats.org/officeDocument/2006/customXml" ds:itemID="{216E8C05-84A9-4E55-863B-C8ED971B775E}">
  <ds:schemaRefs>
    <ds:schemaRef ds:uri="ESRI.ArcGIS.Mapping.OfficeIntegration.PowerPointInfo"/>
  </ds:schemaRefs>
</ds:datastoreItem>
</file>

<file path=customXml/itemProps41.xml><?xml version="1.0" encoding="utf-8"?>
<ds:datastoreItem xmlns:ds="http://schemas.openxmlformats.org/officeDocument/2006/customXml" ds:itemID="{0E229AF8-58FD-4ABC-962A-FEFF6F412244}">
  <ds:schemaRefs>
    <ds:schemaRef ds:uri="ESRI.ArcGIS.Mapping.OfficeIntegration.PowerPointInfo"/>
  </ds:schemaRefs>
</ds:datastoreItem>
</file>

<file path=customXml/itemProps42.xml><?xml version="1.0" encoding="utf-8"?>
<ds:datastoreItem xmlns:ds="http://schemas.openxmlformats.org/officeDocument/2006/customXml" ds:itemID="{F613DADF-2067-4875-8FFD-8D6E2AC7F101}">
  <ds:schemaRefs>
    <ds:schemaRef ds:uri="ESRI.ArcGIS.Mapping.OfficeIntegration.PowerPointInfo"/>
  </ds:schemaRefs>
</ds:datastoreItem>
</file>

<file path=customXml/itemProps43.xml><?xml version="1.0" encoding="utf-8"?>
<ds:datastoreItem xmlns:ds="http://schemas.openxmlformats.org/officeDocument/2006/customXml" ds:itemID="{20E69AB2-8186-45A3-BD98-C756C0BB7EC0}">
  <ds:schemaRefs>
    <ds:schemaRef ds:uri="ESRI.ArcGIS.Mapping.OfficeIntegration.PowerPointInfo"/>
  </ds:schemaRefs>
</ds:datastoreItem>
</file>

<file path=customXml/itemProps44.xml><?xml version="1.0" encoding="utf-8"?>
<ds:datastoreItem xmlns:ds="http://schemas.openxmlformats.org/officeDocument/2006/customXml" ds:itemID="{65CC9AD6-FEFD-4644-806C-D012A17ECE50}">
  <ds:schemaRefs>
    <ds:schemaRef ds:uri="ESRI.ArcGIS.Mapping.OfficeIntegration.PowerPointInfo"/>
  </ds:schemaRefs>
</ds:datastoreItem>
</file>

<file path=customXml/itemProps45.xml><?xml version="1.0" encoding="utf-8"?>
<ds:datastoreItem xmlns:ds="http://schemas.openxmlformats.org/officeDocument/2006/customXml" ds:itemID="{E998E637-EF55-4E48-8CEC-4AFC3DDAB29A}">
  <ds:schemaRefs>
    <ds:schemaRef ds:uri="ESRI.ArcGIS.Mapping.OfficeIntegration.PowerPointInfo"/>
  </ds:schemaRefs>
</ds:datastoreItem>
</file>

<file path=customXml/itemProps46.xml><?xml version="1.0" encoding="utf-8"?>
<ds:datastoreItem xmlns:ds="http://schemas.openxmlformats.org/officeDocument/2006/customXml" ds:itemID="{10F2E3E3-BADA-4159-A30A-8DB277BE6677}">
  <ds:schemaRefs>
    <ds:schemaRef ds:uri="ESRI.ArcGIS.Mapping.OfficeIntegration.PowerPointInfo"/>
  </ds:schemaRefs>
</ds:datastoreItem>
</file>

<file path=customXml/itemProps47.xml><?xml version="1.0" encoding="utf-8"?>
<ds:datastoreItem xmlns:ds="http://schemas.openxmlformats.org/officeDocument/2006/customXml" ds:itemID="{26A514D8-B243-4BD5-B834-102BFBBEEBD7}">
  <ds:schemaRefs>
    <ds:schemaRef ds:uri="ESRI.ArcGIS.Mapping.OfficeIntegration.PowerPointInfo"/>
  </ds:schemaRefs>
</ds:datastoreItem>
</file>

<file path=customXml/itemProps48.xml><?xml version="1.0" encoding="utf-8"?>
<ds:datastoreItem xmlns:ds="http://schemas.openxmlformats.org/officeDocument/2006/customXml" ds:itemID="{08F2DEB2-8698-4AA9-8A25-83D39431C0A0}">
  <ds:schemaRefs>
    <ds:schemaRef ds:uri="ESRI.ArcGIS.Mapping.OfficeIntegration.PowerPointInfo"/>
  </ds:schemaRefs>
</ds:datastoreItem>
</file>

<file path=customXml/itemProps49.xml><?xml version="1.0" encoding="utf-8"?>
<ds:datastoreItem xmlns:ds="http://schemas.openxmlformats.org/officeDocument/2006/customXml" ds:itemID="{090960CB-7DEF-41FE-BF7B-168917F1BC90}">
  <ds:schemaRefs>
    <ds:schemaRef ds:uri="ESRI.ArcGIS.Mapping.OfficeIntegration.PowerPointInfo"/>
  </ds:schemaRefs>
</ds:datastoreItem>
</file>

<file path=customXml/itemProps5.xml><?xml version="1.0" encoding="utf-8"?>
<ds:datastoreItem xmlns:ds="http://schemas.openxmlformats.org/officeDocument/2006/customXml" ds:itemID="{7E9A9F4A-55C7-4057-9D1E-35D929475CA1}">
  <ds:schemaRefs>
    <ds:schemaRef ds:uri="ESRI.ArcGIS.Mapping.OfficeIntegration.PowerPointInfo"/>
  </ds:schemaRefs>
</ds:datastoreItem>
</file>

<file path=customXml/itemProps50.xml><?xml version="1.0" encoding="utf-8"?>
<ds:datastoreItem xmlns:ds="http://schemas.openxmlformats.org/officeDocument/2006/customXml" ds:itemID="{C5F82660-2406-4E5B-B79E-00B868B58791}">
  <ds:schemaRefs>
    <ds:schemaRef ds:uri="ESRI.ArcGIS.Mapping.OfficeIntegration.PowerPointInfo"/>
  </ds:schemaRefs>
</ds:datastoreItem>
</file>

<file path=customXml/itemProps51.xml><?xml version="1.0" encoding="utf-8"?>
<ds:datastoreItem xmlns:ds="http://schemas.openxmlformats.org/officeDocument/2006/customXml" ds:itemID="{1C5AC7CC-974F-4E98-A795-D160E79CBFF0}">
  <ds:schemaRefs>
    <ds:schemaRef ds:uri="ESRI.ArcGIS.Mapping.OfficeIntegration.PowerPointInfo"/>
  </ds:schemaRefs>
</ds:datastoreItem>
</file>

<file path=customXml/itemProps52.xml><?xml version="1.0" encoding="utf-8"?>
<ds:datastoreItem xmlns:ds="http://schemas.openxmlformats.org/officeDocument/2006/customXml" ds:itemID="{E05A4209-1CA6-483F-B656-5B4527BE7A8B}">
  <ds:schemaRefs>
    <ds:schemaRef ds:uri="ESRI.ArcGIS.Mapping.OfficeIntegration.PowerPointInfo"/>
  </ds:schemaRefs>
</ds:datastoreItem>
</file>

<file path=customXml/itemProps53.xml><?xml version="1.0" encoding="utf-8"?>
<ds:datastoreItem xmlns:ds="http://schemas.openxmlformats.org/officeDocument/2006/customXml" ds:itemID="{00A7899E-ADCF-44D8-A41D-1166F302202C}">
  <ds:schemaRefs>
    <ds:schemaRef ds:uri="ESRI.ArcGIS.Mapping.OfficeIntegration.PowerPointInfo"/>
  </ds:schemaRefs>
</ds:datastoreItem>
</file>

<file path=customXml/itemProps54.xml><?xml version="1.0" encoding="utf-8"?>
<ds:datastoreItem xmlns:ds="http://schemas.openxmlformats.org/officeDocument/2006/customXml" ds:itemID="{D8C7E134-CC50-4F12-AE2E-F8C8CCB1CA0B}">
  <ds:schemaRefs>
    <ds:schemaRef ds:uri="ESRI.ArcGIS.Mapping.OfficeIntegration.PowerPointInfo"/>
  </ds:schemaRefs>
</ds:datastoreItem>
</file>

<file path=customXml/itemProps55.xml><?xml version="1.0" encoding="utf-8"?>
<ds:datastoreItem xmlns:ds="http://schemas.openxmlformats.org/officeDocument/2006/customXml" ds:itemID="{EF171F03-D09E-4D8E-B3AB-800CD3558461}">
  <ds:schemaRefs>
    <ds:schemaRef ds:uri="ESRI.ArcGIS.Mapping.OfficeIntegration.PowerPointInfo"/>
  </ds:schemaRefs>
</ds:datastoreItem>
</file>

<file path=customXml/itemProps56.xml><?xml version="1.0" encoding="utf-8"?>
<ds:datastoreItem xmlns:ds="http://schemas.openxmlformats.org/officeDocument/2006/customXml" ds:itemID="{909449CD-815E-4A69-8D49-BD4DB5FC8FA4}">
  <ds:schemaRefs>
    <ds:schemaRef ds:uri="ESRI.ArcGIS.Mapping.OfficeIntegration.PowerPointInfo"/>
  </ds:schemaRefs>
</ds:datastoreItem>
</file>

<file path=customXml/itemProps57.xml><?xml version="1.0" encoding="utf-8"?>
<ds:datastoreItem xmlns:ds="http://schemas.openxmlformats.org/officeDocument/2006/customXml" ds:itemID="{C3B620C7-55A6-4ABF-87B9-A19FAC7D33FC}">
  <ds:schemaRefs>
    <ds:schemaRef ds:uri="ESRI.ArcGIS.Mapping.OfficeIntegration.PowerPointInfo"/>
  </ds:schemaRefs>
</ds:datastoreItem>
</file>

<file path=customXml/itemProps58.xml><?xml version="1.0" encoding="utf-8"?>
<ds:datastoreItem xmlns:ds="http://schemas.openxmlformats.org/officeDocument/2006/customXml" ds:itemID="{BDF85618-1882-467E-A258-07281F7F26AB}">
  <ds:schemaRefs>
    <ds:schemaRef ds:uri="ESRI.ArcGIS.Mapping.OfficeIntegration.PowerPointInfo"/>
  </ds:schemaRefs>
</ds:datastoreItem>
</file>

<file path=customXml/itemProps59.xml><?xml version="1.0" encoding="utf-8"?>
<ds:datastoreItem xmlns:ds="http://schemas.openxmlformats.org/officeDocument/2006/customXml" ds:itemID="{444DD6B7-EB7C-48D2-8389-7E7D76A80D1B}">
  <ds:schemaRefs>
    <ds:schemaRef ds:uri="ESRI.ArcGIS.Mapping.OfficeIntegration.PowerPointInfo"/>
  </ds:schemaRefs>
</ds:datastoreItem>
</file>

<file path=customXml/itemProps6.xml><?xml version="1.0" encoding="utf-8"?>
<ds:datastoreItem xmlns:ds="http://schemas.openxmlformats.org/officeDocument/2006/customXml" ds:itemID="{D3686C5C-9308-4102-A83E-41822687C0BA}">
  <ds:schemaRefs>
    <ds:schemaRef ds:uri="ESRI.ArcGIS.Mapping.OfficeIntegration.PowerPointInfo"/>
  </ds:schemaRefs>
</ds:datastoreItem>
</file>

<file path=customXml/itemProps60.xml><?xml version="1.0" encoding="utf-8"?>
<ds:datastoreItem xmlns:ds="http://schemas.openxmlformats.org/officeDocument/2006/customXml" ds:itemID="{A100D1C8-88D9-4683-85D2-9BA253E9B9E3}">
  <ds:schemaRefs>
    <ds:schemaRef ds:uri="ESRI.ArcGIS.Mapping.OfficeIntegration.PowerPointInfo"/>
  </ds:schemaRefs>
</ds:datastoreItem>
</file>

<file path=customXml/itemProps61.xml><?xml version="1.0" encoding="utf-8"?>
<ds:datastoreItem xmlns:ds="http://schemas.openxmlformats.org/officeDocument/2006/customXml" ds:itemID="{EB4B0FDD-20E5-42A8-98B8-0A0F7E26BA31}">
  <ds:schemaRefs>
    <ds:schemaRef ds:uri="ESRI.ArcGIS.Mapping.OfficeIntegration.PowerPointInfo"/>
  </ds:schemaRefs>
</ds:datastoreItem>
</file>

<file path=customXml/itemProps62.xml><?xml version="1.0" encoding="utf-8"?>
<ds:datastoreItem xmlns:ds="http://schemas.openxmlformats.org/officeDocument/2006/customXml" ds:itemID="{33F5DF87-77ED-43B4-926E-073E66AA692E}">
  <ds:schemaRefs>
    <ds:schemaRef ds:uri="ESRI.ArcGIS.Mapping.OfficeIntegration.PowerPointInfo"/>
  </ds:schemaRefs>
</ds:datastoreItem>
</file>

<file path=customXml/itemProps63.xml><?xml version="1.0" encoding="utf-8"?>
<ds:datastoreItem xmlns:ds="http://schemas.openxmlformats.org/officeDocument/2006/customXml" ds:itemID="{09C3CCF1-D226-4443-9383-4046D0D7C113}">
  <ds:schemaRefs>
    <ds:schemaRef ds:uri="ESRI.ArcGIS.Mapping.OfficeIntegration.PowerPointInfo"/>
  </ds:schemaRefs>
</ds:datastoreItem>
</file>

<file path=customXml/itemProps64.xml><?xml version="1.0" encoding="utf-8"?>
<ds:datastoreItem xmlns:ds="http://schemas.openxmlformats.org/officeDocument/2006/customXml" ds:itemID="{4050596E-382D-4280-9168-4634F943F69C}">
  <ds:schemaRefs>
    <ds:schemaRef ds:uri="ESRI.ArcGIS.Mapping.OfficeIntegration.PowerPointInfo"/>
  </ds:schemaRefs>
</ds:datastoreItem>
</file>

<file path=customXml/itemProps65.xml><?xml version="1.0" encoding="utf-8"?>
<ds:datastoreItem xmlns:ds="http://schemas.openxmlformats.org/officeDocument/2006/customXml" ds:itemID="{861E2616-2FC9-467D-95BD-3D4D255E434F}">
  <ds:schemaRefs>
    <ds:schemaRef ds:uri="ESRI.ArcGIS.Mapping.OfficeIntegration.PowerPointInfo"/>
  </ds:schemaRefs>
</ds:datastoreItem>
</file>

<file path=customXml/itemProps66.xml><?xml version="1.0" encoding="utf-8"?>
<ds:datastoreItem xmlns:ds="http://schemas.openxmlformats.org/officeDocument/2006/customXml" ds:itemID="{D70753D8-F719-4181-87D3-15875E091DBA}">
  <ds:schemaRefs>
    <ds:schemaRef ds:uri="ESRI.ArcGIS.Mapping.OfficeIntegration.PowerPointInfo"/>
  </ds:schemaRefs>
</ds:datastoreItem>
</file>

<file path=customXml/itemProps67.xml><?xml version="1.0" encoding="utf-8"?>
<ds:datastoreItem xmlns:ds="http://schemas.openxmlformats.org/officeDocument/2006/customXml" ds:itemID="{87802F2A-DA6F-40D7-A0A7-639EB32AA42C}">
  <ds:schemaRefs>
    <ds:schemaRef ds:uri="ESRI.ArcGIS.Mapping.OfficeIntegration.PowerPointInfo"/>
  </ds:schemaRefs>
</ds:datastoreItem>
</file>

<file path=customXml/itemProps68.xml><?xml version="1.0" encoding="utf-8"?>
<ds:datastoreItem xmlns:ds="http://schemas.openxmlformats.org/officeDocument/2006/customXml" ds:itemID="{57BCF9EF-89A2-4363-8AA6-04DEB72F9EBF}">
  <ds:schemaRefs>
    <ds:schemaRef ds:uri="ESRI.ArcGIS.Mapping.OfficeIntegration.PowerPointInfo"/>
  </ds:schemaRefs>
</ds:datastoreItem>
</file>

<file path=customXml/itemProps69.xml><?xml version="1.0" encoding="utf-8"?>
<ds:datastoreItem xmlns:ds="http://schemas.openxmlformats.org/officeDocument/2006/customXml" ds:itemID="{A91F11D7-C5C4-4801-88A0-95A5AEE8DCDB}">
  <ds:schemaRefs>
    <ds:schemaRef ds:uri="ESRI.ArcGIS.Mapping.OfficeIntegration.PowerPointInfo"/>
  </ds:schemaRefs>
</ds:datastoreItem>
</file>

<file path=customXml/itemProps7.xml><?xml version="1.0" encoding="utf-8"?>
<ds:datastoreItem xmlns:ds="http://schemas.openxmlformats.org/officeDocument/2006/customXml" ds:itemID="{C5F763D0-6A6C-4AD4-93A4-0A0F5C71D71A}">
  <ds:schemaRefs>
    <ds:schemaRef ds:uri="ESRI.ArcGIS.Mapping.OfficeIntegration.PowerPointInfo"/>
  </ds:schemaRefs>
</ds:datastoreItem>
</file>

<file path=customXml/itemProps70.xml><?xml version="1.0" encoding="utf-8"?>
<ds:datastoreItem xmlns:ds="http://schemas.openxmlformats.org/officeDocument/2006/customXml" ds:itemID="{27D6B47A-8A9D-49F4-87C6-C571D1838A10}">
  <ds:schemaRefs>
    <ds:schemaRef ds:uri="ESRI.ArcGIS.Mapping.OfficeIntegration.PowerPointInfo"/>
  </ds:schemaRefs>
</ds:datastoreItem>
</file>

<file path=customXml/itemProps71.xml><?xml version="1.0" encoding="utf-8"?>
<ds:datastoreItem xmlns:ds="http://schemas.openxmlformats.org/officeDocument/2006/customXml" ds:itemID="{BAC120A1-01E2-4CCF-80AC-D8162094FF75}">
  <ds:schemaRefs>
    <ds:schemaRef ds:uri="ESRI.ArcGIS.Mapping.OfficeIntegration.PowerPointInfo"/>
  </ds:schemaRefs>
</ds:datastoreItem>
</file>

<file path=customXml/itemProps72.xml><?xml version="1.0" encoding="utf-8"?>
<ds:datastoreItem xmlns:ds="http://schemas.openxmlformats.org/officeDocument/2006/customXml" ds:itemID="{3163B6BE-7ED6-4992-AAE9-6D3EE5AC2E4A}">
  <ds:schemaRefs>
    <ds:schemaRef ds:uri="ESRI.ArcGIS.Mapping.OfficeIntegration.PowerPointInfo"/>
  </ds:schemaRefs>
</ds:datastoreItem>
</file>

<file path=customXml/itemProps73.xml><?xml version="1.0" encoding="utf-8"?>
<ds:datastoreItem xmlns:ds="http://schemas.openxmlformats.org/officeDocument/2006/customXml" ds:itemID="{1EA53E19-7FA2-4B03-87E9-D888313B4B50}">
  <ds:schemaRefs>
    <ds:schemaRef ds:uri="ESRI.ArcGIS.Mapping.OfficeIntegration.PowerPointInfo"/>
  </ds:schemaRefs>
</ds:datastoreItem>
</file>

<file path=customXml/itemProps74.xml><?xml version="1.0" encoding="utf-8"?>
<ds:datastoreItem xmlns:ds="http://schemas.openxmlformats.org/officeDocument/2006/customXml" ds:itemID="{3AE31699-9B72-400D-89C0-67B961070A57}">
  <ds:schemaRefs>
    <ds:schemaRef ds:uri="ESRI.ArcGIS.Mapping.OfficeIntegration.PowerPointInfo"/>
  </ds:schemaRefs>
</ds:datastoreItem>
</file>

<file path=customXml/itemProps75.xml><?xml version="1.0" encoding="utf-8"?>
<ds:datastoreItem xmlns:ds="http://schemas.openxmlformats.org/officeDocument/2006/customXml" ds:itemID="{012FF100-9215-4164-9CBF-F3F5781B0FC9}">
  <ds:schemaRefs>
    <ds:schemaRef ds:uri="ESRI.ArcGIS.Mapping.OfficeIntegration.PowerPointInfo"/>
  </ds:schemaRefs>
</ds:datastoreItem>
</file>

<file path=customXml/itemProps76.xml><?xml version="1.0" encoding="utf-8"?>
<ds:datastoreItem xmlns:ds="http://schemas.openxmlformats.org/officeDocument/2006/customXml" ds:itemID="{EBDB9F5A-1F9F-4916-B58E-F997FD6052F4}">
  <ds:schemaRefs>
    <ds:schemaRef ds:uri="ESRI.ArcGIS.Mapping.OfficeIntegration.PowerPointInfo"/>
  </ds:schemaRefs>
</ds:datastoreItem>
</file>

<file path=customXml/itemProps77.xml><?xml version="1.0" encoding="utf-8"?>
<ds:datastoreItem xmlns:ds="http://schemas.openxmlformats.org/officeDocument/2006/customXml" ds:itemID="{1A432697-6E5C-485D-A631-49C1B74CDB97}">
  <ds:schemaRefs>
    <ds:schemaRef ds:uri="ESRI.ArcGIS.Mapping.OfficeIntegration.PowerPointInfo"/>
  </ds:schemaRefs>
</ds:datastoreItem>
</file>

<file path=customXml/itemProps78.xml><?xml version="1.0" encoding="utf-8"?>
<ds:datastoreItem xmlns:ds="http://schemas.openxmlformats.org/officeDocument/2006/customXml" ds:itemID="{BE9F8746-6455-4CC8-88A2-5AB17CD5FC73}">
  <ds:schemaRefs>
    <ds:schemaRef ds:uri="ESRI.ArcGIS.Mapping.OfficeIntegration.PowerPointInfo"/>
  </ds:schemaRefs>
</ds:datastoreItem>
</file>

<file path=customXml/itemProps79.xml><?xml version="1.0" encoding="utf-8"?>
<ds:datastoreItem xmlns:ds="http://schemas.openxmlformats.org/officeDocument/2006/customXml" ds:itemID="{9915407F-624D-49A9-AC76-8A6F24BBD875}">
  <ds:schemaRefs>
    <ds:schemaRef ds:uri="ESRI.ArcGIS.Mapping.OfficeIntegration.PowerPointInfo"/>
  </ds:schemaRefs>
</ds:datastoreItem>
</file>

<file path=customXml/itemProps8.xml><?xml version="1.0" encoding="utf-8"?>
<ds:datastoreItem xmlns:ds="http://schemas.openxmlformats.org/officeDocument/2006/customXml" ds:itemID="{93BED262-FF34-4074-AA45-1A3EA863D5FD}">
  <ds:schemaRefs>
    <ds:schemaRef ds:uri="ESRI.ArcGIS.Mapping.OfficeIntegration.PowerPointInfo"/>
  </ds:schemaRefs>
</ds:datastoreItem>
</file>

<file path=customXml/itemProps80.xml><?xml version="1.0" encoding="utf-8"?>
<ds:datastoreItem xmlns:ds="http://schemas.openxmlformats.org/officeDocument/2006/customXml" ds:itemID="{85A42E7A-470E-4B69-A4CA-776270ACBB3D}">
  <ds:schemaRefs>
    <ds:schemaRef ds:uri="ESRI.ArcGIS.Mapping.OfficeIntegration.PowerPointInfo"/>
  </ds:schemaRefs>
</ds:datastoreItem>
</file>

<file path=customXml/itemProps81.xml><?xml version="1.0" encoding="utf-8"?>
<ds:datastoreItem xmlns:ds="http://schemas.openxmlformats.org/officeDocument/2006/customXml" ds:itemID="{B31B59A3-AA03-46D6-89F6-ED6A00569FDE}">
  <ds:schemaRefs>
    <ds:schemaRef ds:uri="ESRI.ArcGIS.Mapping.OfficeIntegration.PowerPointInfo"/>
  </ds:schemaRefs>
</ds:datastoreItem>
</file>

<file path=customXml/itemProps82.xml><?xml version="1.0" encoding="utf-8"?>
<ds:datastoreItem xmlns:ds="http://schemas.openxmlformats.org/officeDocument/2006/customXml" ds:itemID="{01467D2D-2982-47D5-A974-5CA6B078EDCC}">
  <ds:schemaRefs>
    <ds:schemaRef ds:uri="ESRI.ArcGIS.Mapping.OfficeIntegration.PowerPointInfo"/>
  </ds:schemaRefs>
</ds:datastoreItem>
</file>

<file path=customXml/itemProps83.xml><?xml version="1.0" encoding="utf-8"?>
<ds:datastoreItem xmlns:ds="http://schemas.openxmlformats.org/officeDocument/2006/customXml" ds:itemID="{1108DF88-15C2-4322-81C5-0E437CD8E9FF}">
  <ds:schemaRefs>
    <ds:schemaRef ds:uri="ESRI.ArcGIS.Mapping.OfficeIntegration.PowerPointInfo"/>
  </ds:schemaRefs>
</ds:datastoreItem>
</file>

<file path=customXml/itemProps84.xml><?xml version="1.0" encoding="utf-8"?>
<ds:datastoreItem xmlns:ds="http://schemas.openxmlformats.org/officeDocument/2006/customXml" ds:itemID="{15339AB7-DFDB-4C13-A683-D52308194B7E}">
  <ds:schemaRefs>
    <ds:schemaRef ds:uri="ESRI.ArcGIS.Mapping.OfficeIntegration.PowerPointInfo"/>
  </ds:schemaRefs>
</ds:datastoreItem>
</file>

<file path=customXml/itemProps85.xml><?xml version="1.0" encoding="utf-8"?>
<ds:datastoreItem xmlns:ds="http://schemas.openxmlformats.org/officeDocument/2006/customXml" ds:itemID="{E1B7318E-E2DF-4B80-9A75-391D28F9804E}">
  <ds:schemaRefs>
    <ds:schemaRef ds:uri="ESRI.ArcGIS.Mapping.OfficeIntegration.PowerPointInfo"/>
  </ds:schemaRefs>
</ds:datastoreItem>
</file>

<file path=customXml/itemProps86.xml><?xml version="1.0" encoding="utf-8"?>
<ds:datastoreItem xmlns:ds="http://schemas.openxmlformats.org/officeDocument/2006/customXml" ds:itemID="{78E1B883-C41E-409C-95B1-88AA7D95ED56}">
  <ds:schemaRefs>
    <ds:schemaRef ds:uri="ESRI.ArcGIS.Mapping.OfficeIntegration.PowerPointInfo"/>
  </ds:schemaRefs>
</ds:datastoreItem>
</file>

<file path=customXml/itemProps87.xml><?xml version="1.0" encoding="utf-8"?>
<ds:datastoreItem xmlns:ds="http://schemas.openxmlformats.org/officeDocument/2006/customXml" ds:itemID="{0C3C8EAF-C3E0-4B0D-B904-2A5CC5D960D0}">
  <ds:schemaRefs>
    <ds:schemaRef ds:uri="ESRI.ArcGIS.Mapping.OfficeIntegration.PowerPointInfo"/>
  </ds:schemaRefs>
</ds:datastoreItem>
</file>

<file path=customXml/itemProps88.xml><?xml version="1.0" encoding="utf-8"?>
<ds:datastoreItem xmlns:ds="http://schemas.openxmlformats.org/officeDocument/2006/customXml" ds:itemID="{1EA1725B-AB5B-4001-95A2-11F3B1E75190}">
  <ds:schemaRefs>
    <ds:schemaRef ds:uri="ESRI.ArcGIS.Mapping.OfficeIntegration.PowerPointInfo"/>
  </ds:schemaRefs>
</ds:datastoreItem>
</file>

<file path=customXml/itemProps89.xml><?xml version="1.0" encoding="utf-8"?>
<ds:datastoreItem xmlns:ds="http://schemas.openxmlformats.org/officeDocument/2006/customXml" ds:itemID="{B67CD9E3-F10C-4B89-890D-51028454C668}">
  <ds:schemaRefs>
    <ds:schemaRef ds:uri="ESRI.ArcGIS.Mapping.OfficeIntegration.PowerPointInfo"/>
  </ds:schemaRefs>
</ds:datastoreItem>
</file>

<file path=customXml/itemProps9.xml><?xml version="1.0" encoding="utf-8"?>
<ds:datastoreItem xmlns:ds="http://schemas.openxmlformats.org/officeDocument/2006/customXml" ds:itemID="{CD9D016F-2228-4BE2-9CA4-090C3D4C0A1B}">
  <ds:schemaRefs>
    <ds:schemaRef ds:uri="ESRI.ArcGIS.Mapping.OfficeIntegration.PowerPointInfo"/>
  </ds:schemaRefs>
</ds:datastoreItem>
</file>

<file path=customXml/itemProps90.xml><?xml version="1.0" encoding="utf-8"?>
<ds:datastoreItem xmlns:ds="http://schemas.openxmlformats.org/officeDocument/2006/customXml" ds:itemID="{C8DD5C42-F4C9-448B-B97D-1A5E3DC5494F}">
  <ds:schemaRefs>
    <ds:schemaRef ds:uri="ESRI.ArcGIS.Mapping.OfficeIntegration.PowerPointInfo"/>
  </ds:schemaRefs>
</ds:datastoreItem>
</file>

<file path=customXml/itemProps91.xml><?xml version="1.0" encoding="utf-8"?>
<ds:datastoreItem xmlns:ds="http://schemas.openxmlformats.org/officeDocument/2006/customXml" ds:itemID="{335E97C3-19D7-4F00-8705-445091C5F36F}">
  <ds:schemaRefs>
    <ds:schemaRef ds:uri="ESRI.ArcGIS.Mapping.OfficeIntegration.PowerPointInfo"/>
  </ds:schemaRefs>
</ds:datastoreItem>
</file>

<file path=customXml/itemProps92.xml><?xml version="1.0" encoding="utf-8"?>
<ds:datastoreItem xmlns:ds="http://schemas.openxmlformats.org/officeDocument/2006/customXml" ds:itemID="{D991DDF6-D510-4660-AA95-75FE1E3636F4}">
  <ds:schemaRefs>
    <ds:schemaRef ds:uri="ESRI.ArcGIS.Mapping.OfficeIntegration.PowerPointInfo"/>
  </ds:schemaRefs>
</ds:datastoreItem>
</file>

<file path=customXml/itemProps93.xml><?xml version="1.0" encoding="utf-8"?>
<ds:datastoreItem xmlns:ds="http://schemas.openxmlformats.org/officeDocument/2006/customXml" ds:itemID="{D99846FD-CE9C-4204-BFDB-8CC89101E28E}">
  <ds:schemaRefs>
    <ds:schemaRef ds:uri="ESRI.ArcGIS.Mapping.OfficeIntegration.PowerPointInfo"/>
  </ds:schemaRefs>
</ds:datastoreItem>
</file>

<file path=customXml/itemProps94.xml><?xml version="1.0" encoding="utf-8"?>
<ds:datastoreItem xmlns:ds="http://schemas.openxmlformats.org/officeDocument/2006/customXml" ds:itemID="{7DFAFD11-58C4-425B-8821-5E8455D7224C}">
  <ds:schemaRefs>
    <ds:schemaRef ds:uri="ESRI.ArcGIS.Mapping.OfficeIntegration.PowerPointInfo"/>
  </ds:schemaRefs>
</ds:datastoreItem>
</file>

<file path=customXml/itemProps95.xml><?xml version="1.0" encoding="utf-8"?>
<ds:datastoreItem xmlns:ds="http://schemas.openxmlformats.org/officeDocument/2006/customXml" ds:itemID="{AB2CF8BE-90F0-4C3B-B008-E7322DE9582D}">
  <ds:schemaRefs>
    <ds:schemaRef ds:uri="ESRI.ArcGIS.Mapping.OfficeIntegration.PowerPointInfo"/>
  </ds:schemaRefs>
</ds:datastoreItem>
</file>

<file path=customXml/itemProps96.xml><?xml version="1.0" encoding="utf-8"?>
<ds:datastoreItem xmlns:ds="http://schemas.openxmlformats.org/officeDocument/2006/customXml" ds:itemID="{87C4C38B-A682-453C-80C6-BA6126C784AF}">
  <ds:schemaRefs>
    <ds:schemaRef ds:uri="ESRI.ArcGIS.Mapping.OfficeIntegration.PowerPointInfo"/>
  </ds:schemaRefs>
</ds:datastoreItem>
</file>

<file path=customXml/itemProps97.xml><?xml version="1.0" encoding="utf-8"?>
<ds:datastoreItem xmlns:ds="http://schemas.openxmlformats.org/officeDocument/2006/customXml" ds:itemID="{C3DBEDEE-C667-4534-AD7D-F9CDEF3056E9}">
  <ds:schemaRefs>
    <ds:schemaRef ds:uri="ESRI.ArcGIS.Mapping.OfficeIntegration.PowerPointInfo"/>
  </ds:schemaRefs>
</ds:datastoreItem>
</file>

<file path=customXml/itemProps98.xml><?xml version="1.0" encoding="utf-8"?>
<ds:datastoreItem xmlns:ds="http://schemas.openxmlformats.org/officeDocument/2006/customXml" ds:itemID="{56C94547-8BE1-4579-B41C-D83593F3EB38}">
  <ds:schemaRefs>
    <ds:schemaRef ds:uri="ESRI.ArcGIS.Mapping.OfficeIntegration.PowerPointInfo"/>
  </ds:schemaRefs>
</ds:datastoreItem>
</file>

<file path=customXml/itemProps99.xml><?xml version="1.0" encoding="utf-8"?>
<ds:datastoreItem xmlns:ds="http://schemas.openxmlformats.org/officeDocument/2006/customXml" ds:itemID="{91A1B0CB-C7DF-4AFD-A657-51C84702A90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Clarity</Template>
  <TotalTime>8235</TotalTime>
  <Words>466</Words>
  <Application>Microsoft Office PowerPoint</Application>
  <PresentationFormat>On-screen Show (4:3)</PresentationFormat>
  <Paragraphs>66</Paragraphs>
  <Slides>16</Slides>
  <Notes>0</Notes>
  <HiddenSlides>0</HiddenSlides>
  <MMClips>0</MMClips>
  <ScaleCrop>false</ScaleCrop>
  <HeadingPairs>
    <vt:vector size="6" baseType="variant">
      <vt:variant>
        <vt:lpstr>Fonts Used</vt:lpstr>
      </vt:variant>
      <vt:variant>
        <vt:i4>3</vt:i4>
      </vt:variant>
      <vt:variant>
        <vt:lpstr>Theme</vt:lpstr>
      </vt:variant>
      <vt:variant>
        <vt:i4>15</vt:i4>
      </vt:variant>
      <vt:variant>
        <vt:lpstr>Slide Titles</vt:lpstr>
      </vt:variant>
      <vt:variant>
        <vt:i4>16</vt:i4>
      </vt:variant>
    </vt:vector>
  </HeadingPairs>
  <TitlesOfParts>
    <vt:vector size="34" baseType="lpstr">
      <vt:lpstr>Arial</vt:lpstr>
      <vt:lpstr>Calibri</vt:lpstr>
      <vt:lpstr>Times New Roman</vt:lpstr>
      <vt:lpstr>Clarity</vt:lpstr>
      <vt:lpstr>2_Default Design</vt:lpstr>
      <vt:lpstr>3_Default Design</vt:lpstr>
      <vt:lpstr>4_Default Design</vt:lpstr>
      <vt:lpstr>5_Default Design</vt:lpstr>
      <vt:lpstr>6_Default Design</vt:lpstr>
      <vt:lpstr>7_Default Design</vt:lpstr>
      <vt:lpstr>8_Default Design</vt:lpstr>
      <vt:lpstr>9_Default Design</vt:lpstr>
      <vt:lpstr>10_Default Design</vt:lpstr>
      <vt:lpstr>11_Default Design</vt:lpstr>
      <vt:lpstr>12_Default Design</vt:lpstr>
      <vt:lpstr>13_Default Design</vt:lpstr>
      <vt:lpstr>14_Default Design</vt:lpstr>
      <vt:lpstr>15_Default Design</vt:lpstr>
      <vt:lpstr>SIEC Meeting  Thursday, February 16,  2017 </vt:lpstr>
      <vt:lpstr>Introductions  </vt:lpstr>
      <vt:lpstr>Agenda For Review</vt:lpstr>
      <vt:lpstr> Approval of  December 15, 2016 Meeting Minutes  + Bullet Points</vt:lpstr>
      <vt:lpstr>  News and Information Roundtable   </vt:lpstr>
      <vt:lpstr>  2017 SIEC Reset  Rob St. John Shelley Westall  </vt:lpstr>
      <vt:lpstr>  Deputy SWIC?  Bob Schwent  </vt:lpstr>
      <vt:lpstr>SIEC Advisory Workgroup (SAW)  Michael Marusich Bob Schwent Rob St. John  (A briefing paper is provided in your SIEC member packets)</vt:lpstr>
      <vt:lpstr>SAW Actionable / Notable Activities</vt:lpstr>
      <vt:lpstr>SAW Actionable / Notable Activities</vt:lpstr>
      <vt:lpstr>SAW Actionable / Notable Activities</vt:lpstr>
      <vt:lpstr>  Washington OneNet Update   Shelley Westall Rob St. John </vt:lpstr>
      <vt:lpstr>PowerPoint Presentation</vt:lpstr>
      <vt:lpstr>PowerPoint Presentation</vt:lpstr>
      <vt:lpstr>PowerPoint Presentation</vt:lpstr>
      <vt:lpstr>Good of the Order   Next Meeting:   April 20, 2017  Location: Camp Murray Bldg 92, Rooms 1 &amp; 3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FirstNet Update</dc:title>
  <dc:creator>Bill Schrier</dc:creator>
  <cp:lastModifiedBy>Knotts, Minette (WaTech)</cp:lastModifiedBy>
  <cp:revision>550</cp:revision>
  <cp:lastPrinted>2015-08-20T15:51:03Z</cp:lastPrinted>
  <dcterms:created xsi:type="dcterms:W3CDTF">2013-05-05T20:46:28Z</dcterms:created>
  <dcterms:modified xsi:type="dcterms:W3CDTF">2017-02-16T21:09:46Z</dcterms:modified>
</cp:coreProperties>
</file>