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theme/theme4.xml" ContentType="application/vnd.openxmlformats-officedocument.theme+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theme/theme6.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7.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8.xml" ContentType="application/vnd.openxmlformats-officedocument.theme+xml"/>
  <Override PartName="/ppt/slideLayouts/slideLayout66.xml" ContentType="application/vnd.openxmlformats-officedocument.presentationml.slideLayout+xml"/>
  <Override PartName="/ppt/theme/theme9.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1" r:id="rId5"/>
    <p:sldMasterId id="2147483678" r:id="rId6"/>
    <p:sldMasterId id="2147483718" r:id="rId7"/>
    <p:sldMasterId id="2147483730" r:id="rId8"/>
    <p:sldMasterId id="2147483732" r:id="rId9"/>
    <p:sldMasterId id="2147483734" r:id="rId10"/>
    <p:sldMasterId id="2147483738" r:id="rId11"/>
    <p:sldMasterId id="2147483745" r:id="rId12"/>
    <p:sldMasterId id="2147483748" r:id="rId13"/>
    <p:sldMasterId id="2147483750" r:id="rId14"/>
  </p:sldMasterIdLst>
  <p:notesMasterIdLst>
    <p:notesMasterId r:id="rId79"/>
  </p:notesMasterIdLst>
  <p:handoutMasterIdLst>
    <p:handoutMasterId r:id="rId80"/>
  </p:handoutMasterIdLst>
  <p:sldIdLst>
    <p:sldId id="570" r:id="rId15"/>
    <p:sldId id="257" r:id="rId16"/>
    <p:sldId id="840" r:id="rId17"/>
    <p:sldId id="587" r:id="rId18"/>
    <p:sldId id="935" r:id="rId19"/>
    <p:sldId id="936" r:id="rId20"/>
    <p:sldId id="938" r:id="rId21"/>
    <p:sldId id="942" r:id="rId22"/>
    <p:sldId id="944" r:id="rId23"/>
    <p:sldId id="945" r:id="rId24"/>
    <p:sldId id="946" r:id="rId25"/>
    <p:sldId id="947" r:id="rId26"/>
    <p:sldId id="937" r:id="rId27"/>
    <p:sldId id="814" r:id="rId28"/>
    <p:sldId id="325" r:id="rId29"/>
    <p:sldId id="321" r:id="rId30"/>
    <p:sldId id="322" r:id="rId31"/>
    <p:sldId id="334" r:id="rId32"/>
    <p:sldId id="323" r:id="rId33"/>
    <p:sldId id="324" r:id="rId34"/>
    <p:sldId id="326" r:id="rId35"/>
    <p:sldId id="327" r:id="rId36"/>
    <p:sldId id="329" r:id="rId37"/>
    <p:sldId id="330" r:id="rId38"/>
    <p:sldId id="331" r:id="rId39"/>
    <p:sldId id="332" r:id="rId40"/>
    <p:sldId id="333" r:id="rId41"/>
    <p:sldId id="948" r:id="rId42"/>
    <p:sldId id="953" r:id="rId43"/>
    <p:sldId id="954" r:id="rId44"/>
    <p:sldId id="955" r:id="rId45"/>
    <p:sldId id="956" r:id="rId46"/>
    <p:sldId id="957" r:id="rId47"/>
    <p:sldId id="958" r:id="rId48"/>
    <p:sldId id="959" r:id="rId49"/>
    <p:sldId id="960" r:id="rId50"/>
    <p:sldId id="961" r:id="rId51"/>
    <p:sldId id="962" r:id="rId52"/>
    <p:sldId id="963" r:id="rId53"/>
    <p:sldId id="655" r:id="rId54"/>
    <p:sldId id="687" r:id="rId55"/>
    <p:sldId id="964" r:id="rId56"/>
    <p:sldId id="949" r:id="rId57"/>
    <p:sldId id="965" r:id="rId58"/>
    <p:sldId id="966" r:id="rId59"/>
    <p:sldId id="967" r:id="rId60"/>
    <p:sldId id="968" r:id="rId61"/>
    <p:sldId id="969" r:id="rId62"/>
    <p:sldId id="970" r:id="rId63"/>
    <p:sldId id="971" r:id="rId64"/>
    <p:sldId id="972" r:id="rId65"/>
    <p:sldId id="973" r:id="rId66"/>
    <p:sldId id="974" r:id="rId67"/>
    <p:sldId id="975" r:id="rId68"/>
    <p:sldId id="976" r:id="rId69"/>
    <p:sldId id="977" r:id="rId70"/>
    <p:sldId id="978" r:id="rId71"/>
    <p:sldId id="979" r:id="rId72"/>
    <p:sldId id="980" r:id="rId73"/>
    <p:sldId id="981" r:id="rId74"/>
    <p:sldId id="982" r:id="rId75"/>
    <p:sldId id="983" r:id="rId76"/>
    <p:sldId id="869" r:id="rId77"/>
    <p:sldId id="271" r:id="rId7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isinger, Ryan (Watech)" initials="LR(" lastIdx="1" clrIdx="0"/>
  <p:cmAuthor id="2" name="Pearson, Amy (OCIO)" initials="PA(" lastIdx="2" clrIdx="1">
    <p:extLst>
      <p:ext uri="{19B8F6BF-5375-455C-9EA6-DF929625EA0E}">
        <p15:presenceInfo xmlns:p15="http://schemas.microsoft.com/office/powerpoint/2012/main" userId="S-1-5-21-2226630325-536777373-1012264283-27439" providerId="AD"/>
      </p:ext>
    </p:extLst>
  </p:cmAuthor>
  <p:cmAuthor id="3" name="Megan Pilon" initials="DoL" lastIdx="1" clrIdx="2">
    <p:extLst>
      <p:ext uri="{19B8F6BF-5375-455C-9EA6-DF929625EA0E}">
        <p15:presenceInfo xmlns:p15="http://schemas.microsoft.com/office/powerpoint/2012/main" userId="Megan Pil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2A0DB"/>
    <a:srgbClr val="000000"/>
    <a:srgbClr val="5B9BD5"/>
    <a:srgbClr val="D9D9D9"/>
    <a:srgbClr val="F2F2F2"/>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713" autoAdjust="0"/>
    <p:restoredTop sz="96395" autoAdjust="0"/>
  </p:normalViewPr>
  <p:slideViewPr>
    <p:cSldViewPr snapToGrid="0">
      <p:cViewPr varScale="1">
        <p:scale>
          <a:sx n="106" d="100"/>
          <a:sy n="106" d="100"/>
        </p:scale>
        <p:origin x="150" y="108"/>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83" d="100"/>
          <a:sy n="83" d="100"/>
        </p:scale>
        <p:origin x="3810" y="10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2.xml"/><Relationship Id="rId21" Type="http://schemas.openxmlformats.org/officeDocument/2006/relationships/slide" Target="slides/slide7.xml"/><Relationship Id="rId42" Type="http://schemas.openxmlformats.org/officeDocument/2006/relationships/slide" Target="slides/slide28.xml"/><Relationship Id="rId47" Type="http://schemas.openxmlformats.org/officeDocument/2006/relationships/slide" Target="slides/slide33.xml"/><Relationship Id="rId63" Type="http://schemas.openxmlformats.org/officeDocument/2006/relationships/slide" Target="slides/slide49.xml"/><Relationship Id="rId68" Type="http://schemas.openxmlformats.org/officeDocument/2006/relationships/slide" Target="slides/slide54.xml"/><Relationship Id="rId84" Type="http://schemas.openxmlformats.org/officeDocument/2006/relationships/theme" Target="theme/theme1.xml"/><Relationship Id="rId16" Type="http://schemas.openxmlformats.org/officeDocument/2006/relationships/slide" Target="slides/slide2.xml"/><Relationship Id="rId11" Type="http://schemas.openxmlformats.org/officeDocument/2006/relationships/slideMaster" Target="slideMasters/slideMaster7.xml"/><Relationship Id="rId32" Type="http://schemas.openxmlformats.org/officeDocument/2006/relationships/slide" Target="slides/slide18.xml"/><Relationship Id="rId37" Type="http://schemas.openxmlformats.org/officeDocument/2006/relationships/slide" Target="slides/slide23.xml"/><Relationship Id="rId53" Type="http://schemas.openxmlformats.org/officeDocument/2006/relationships/slide" Target="slides/slide39.xml"/><Relationship Id="rId58" Type="http://schemas.openxmlformats.org/officeDocument/2006/relationships/slide" Target="slides/slide44.xml"/><Relationship Id="rId74" Type="http://schemas.openxmlformats.org/officeDocument/2006/relationships/slide" Target="slides/slide60.xml"/><Relationship Id="rId79" Type="http://schemas.openxmlformats.org/officeDocument/2006/relationships/notesMaster" Target="notesMasters/notesMaster1.xml"/><Relationship Id="rId5" Type="http://schemas.openxmlformats.org/officeDocument/2006/relationships/slideMaster" Target="slideMasters/slideMaster1.xml"/><Relationship Id="rId19" Type="http://schemas.openxmlformats.org/officeDocument/2006/relationships/slide" Target="slides/slide5.xml"/><Relationship Id="rId14" Type="http://schemas.openxmlformats.org/officeDocument/2006/relationships/slideMaster" Target="slideMasters/slideMaster10.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56" Type="http://schemas.openxmlformats.org/officeDocument/2006/relationships/slide" Target="slides/slide42.xml"/><Relationship Id="rId64" Type="http://schemas.openxmlformats.org/officeDocument/2006/relationships/slide" Target="slides/slide50.xml"/><Relationship Id="rId69" Type="http://schemas.openxmlformats.org/officeDocument/2006/relationships/slide" Target="slides/slide55.xml"/><Relationship Id="rId77" Type="http://schemas.openxmlformats.org/officeDocument/2006/relationships/slide" Target="slides/slide63.xml"/><Relationship Id="rId8" Type="http://schemas.openxmlformats.org/officeDocument/2006/relationships/slideMaster" Target="slideMasters/slideMaster4.xml"/><Relationship Id="rId51" Type="http://schemas.openxmlformats.org/officeDocument/2006/relationships/slide" Target="slides/slide37.xml"/><Relationship Id="rId72" Type="http://schemas.openxmlformats.org/officeDocument/2006/relationships/slide" Target="slides/slide58.xml"/><Relationship Id="rId80" Type="http://schemas.openxmlformats.org/officeDocument/2006/relationships/handoutMaster" Target="handoutMasters/handoutMaster1.xml"/><Relationship Id="rId85"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Master" Target="slideMasters/slideMaster8.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59" Type="http://schemas.openxmlformats.org/officeDocument/2006/relationships/slide" Target="slides/slide45.xml"/><Relationship Id="rId67" Type="http://schemas.openxmlformats.org/officeDocument/2006/relationships/slide" Target="slides/slide53.xml"/><Relationship Id="rId20" Type="http://schemas.openxmlformats.org/officeDocument/2006/relationships/slide" Target="slides/slide6.xml"/><Relationship Id="rId41" Type="http://schemas.openxmlformats.org/officeDocument/2006/relationships/slide" Target="slides/slide27.xml"/><Relationship Id="rId54" Type="http://schemas.openxmlformats.org/officeDocument/2006/relationships/slide" Target="slides/slide40.xml"/><Relationship Id="rId62" Type="http://schemas.openxmlformats.org/officeDocument/2006/relationships/slide" Target="slides/slide48.xml"/><Relationship Id="rId70" Type="http://schemas.openxmlformats.org/officeDocument/2006/relationships/slide" Target="slides/slide56.xml"/><Relationship Id="rId75" Type="http://schemas.openxmlformats.org/officeDocument/2006/relationships/slide" Target="slides/slide61.xml"/><Relationship Id="rId83"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slide" Target="slides/slide43.xml"/><Relationship Id="rId10" Type="http://schemas.openxmlformats.org/officeDocument/2006/relationships/slideMaster" Target="slideMasters/slideMaster6.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slide" Target="slides/slide38.xml"/><Relationship Id="rId60" Type="http://schemas.openxmlformats.org/officeDocument/2006/relationships/slide" Target="slides/slide46.xml"/><Relationship Id="rId65" Type="http://schemas.openxmlformats.org/officeDocument/2006/relationships/slide" Target="slides/slide51.xml"/><Relationship Id="rId73" Type="http://schemas.openxmlformats.org/officeDocument/2006/relationships/slide" Target="slides/slide59.xml"/><Relationship Id="rId78" Type="http://schemas.openxmlformats.org/officeDocument/2006/relationships/slide" Target="slides/slide64.xml"/><Relationship Id="rId81"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slideMaster" Target="slideMasters/slideMaster5.xml"/><Relationship Id="rId13" Type="http://schemas.openxmlformats.org/officeDocument/2006/relationships/slideMaster" Target="slideMasters/slideMaster9.xml"/><Relationship Id="rId18" Type="http://schemas.openxmlformats.org/officeDocument/2006/relationships/slide" Target="slides/slide4.xml"/><Relationship Id="rId39" Type="http://schemas.openxmlformats.org/officeDocument/2006/relationships/slide" Target="slides/slide25.xml"/><Relationship Id="rId34" Type="http://schemas.openxmlformats.org/officeDocument/2006/relationships/slide" Target="slides/slide20.xml"/><Relationship Id="rId50" Type="http://schemas.openxmlformats.org/officeDocument/2006/relationships/slide" Target="slides/slide36.xml"/><Relationship Id="rId55" Type="http://schemas.openxmlformats.org/officeDocument/2006/relationships/slide" Target="slides/slide41.xml"/><Relationship Id="rId76" Type="http://schemas.openxmlformats.org/officeDocument/2006/relationships/slide" Target="slides/slide62.xml"/><Relationship Id="rId7" Type="http://schemas.openxmlformats.org/officeDocument/2006/relationships/slideMaster" Target="slideMasters/slideMaster3.xml"/><Relationship Id="rId71" Type="http://schemas.openxmlformats.org/officeDocument/2006/relationships/slide" Target="slides/slide57.xml"/><Relationship Id="rId2" Type="http://schemas.openxmlformats.org/officeDocument/2006/relationships/customXml" Target="../customXml/item2.xml"/><Relationship Id="rId29" Type="http://schemas.openxmlformats.org/officeDocument/2006/relationships/slide" Target="slides/slide15.xml"/><Relationship Id="rId24" Type="http://schemas.openxmlformats.org/officeDocument/2006/relationships/slide" Target="slides/slide10.xml"/><Relationship Id="rId40" Type="http://schemas.openxmlformats.org/officeDocument/2006/relationships/slide" Target="slides/slide26.xml"/><Relationship Id="rId45" Type="http://schemas.openxmlformats.org/officeDocument/2006/relationships/slide" Target="slides/slide31.xml"/><Relationship Id="rId66" Type="http://schemas.openxmlformats.org/officeDocument/2006/relationships/slide" Target="slides/slide52.xml"/><Relationship Id="rId61" Type="http://schemas.openxmlformats.org/officeDocument/2006/relationships/slide" Target="slides/slide47.xml"/><Relationship Id="rId82" Type="http://schemas.openxmlformats.org/officeDocument/2006/relationships/presProps" Target="presProps.xml"/></Relationships>
</file>

<file path=ppt/diagrams/_rels/data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hyperlink" Target="http://app.leg.wa.gov/RCW/default.aspx?cite=43.105.341" TargetMode="External"/><Relationship Id="rId7" Type="http://schemas.openxmlformats.org/officeDocument/2006/relationships/image" Target="../media/image22.png"/><Relationship Id="rId2" Type="http://schemas.openxmlformats.org/officeDocument/2006/relationships/hyperlink" Target="http://app.leg.wa.gov/RCW/default.aspx?cite=43.105.230" TargetMode="External"/><Relationship Id="rId1" Type="http://schemas.openxmlformats.org/officeDocument/2006/relationships/hyperlink" Target="http://app.leg.wa.gov/RCW/default.aspx?cite=43.105.225" TargetMode="Externa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4.png"/></Relationships>
</file>

<file path=ppt/diagrams/_rels/data3.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hyperlink" Target="http://app.leg.wa.gov/RCW/default.aspx?cite=43.105.054" TargetMode="Externa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diagrams/_rels/data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19.png"/><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diagrams/_rels/data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19.png"/><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diagrams/_rels/data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19.png"/><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diagrams/_rels/data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19.png"/><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diagrams/_rels/data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19.png"/><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diagrams/_rels/drawing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hyperlink" Target="http://app.leg.wa.gov/RCW/default.aspx?cite=43.105.230" TargetMode="External"/><Relationship Id="rId7" Type="http://schemas.openxmlformats.org/officeDocument/2006/relationships/image" Target="../media/image22.png"/><Relationship Id="rId2" Type="http://schemas.openxmlformats.org/officeDocument/2006/relationships/hyperlink" Target="http://app.leg.wa.gov/RCW/default.aspx?cite=43.105.225" TargetMode="External"/><Relationship Id="rId1" Type="http://schemas.openxmlformats.org/officeDocument/2006/relationships/image" Target="../media/image19.png"/><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hyperlink" Target="http://app.leg.wa.gov/RCW/default.aspx?cite=43.105.341" TargetMode="External"/><Relationship Id="rId9" Type="http://schemas.openxmlformats.org/officeDocument/2006/relationships/image" Target="../media/image24.png"/></Relationships>
</file>

<file path=ppt/diagrams/_rels/drawing3.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hyperlink" Target="http://app.leg.wa.gov/RCW/default.aspx?cite=43.105.054" TargetMode="External"/><Relationship Id="rId1" Type="http://schemas.openxmlformats.org/officeDocument/2006/relationships/image" Target="../media/image19.png"/><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diagrams/_rels/drawing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19.png"/><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diagrams/_rels/drawing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19.png"/><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diagrams/_rels/drawing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19.png"/><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diagrams/_rels/drawing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19.png"/><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diagrams/_rels/drawing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19.png"/><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B9B3FD-7C71-42E2-ABC1-D9CA33B2C48F}" type="doc">
      <dgm:prSet loTypeId="urn:microsoft.com/office/officeart/2009/3/layout/StepUpProcess" loCatId="process" qsTypeId="urn:microsoft.com/office/officeart/2005/8/quickstyle/simple1" qsCatId="simple" csTypeId="urn:microsoft.com/office/officeart/2005/8/colors/colorful5" csCatId="colorful" phldr="1"/>
      <dgm:spPr/>
      <dgm:t>
        <a:bodyPr/>
        <a:lstStyle/>
        <a:p>
          <a:endParaRPr lang="en-US"/>
        </a:p>
      </dgm:t>
    </dgm:pt>
    <dgm:pt modelId="{FA0F149B-79BF-4966-9192-A60900643F53}">
      <dgm:prSet phldrT="[Text]"/>
      <dgm:spPr/>
      <dgm:t>
        <a:bodyPr/>
        <a:lstStyle/>
        <a:p>
          <a:r>
            <a:rPr lang="en-US" dirty="0"/>
            <a:t>Work Group Drafts</a:t>
          </a:r>
        </a:p>
      </dgm:t>
    </dgm:pt>
    <dgm:pt modelId="{9273D177-2FFE-4234-B087-A0692EE66FED}" type="parTrans" cxnId="{CD82CABE-0E2F-49D2-9AA0-5131E48E975F}">
      <dgm:prSet/>
      <dgm:spPr/>
      <dgm:t>
        <a:bodyPr/>
        <a:lstStyle/>
        <a:p>
          <a:endParaRPr lang="en-US"/>
        </a:p>
      </dgm:t>
    </dgm:pt>
    <dgm:pt modelId="{42BDD55B-E898-4C95-9BA3-758C76AC633F}" type="sibTrans" cxnId="{CD82CABE-0E2F-49D2-9AA0-5131E48E975F}">
      <dgm:prSet/>
      <dgm:spPr/>
      <dgm:t>
        <a:bodyPr/>
        <a:lstStyle/>
        <a:p>
          <a:endParaRPr lang="en-US"/>
        </a:p>
      </dgm:t>
    </dgm:pt>
    <dgm:pt modelId="{02EDA65F-3E66-4906-9ABF-FBDC92D0E9F3}">
      <dgm:prSet phldrT="[Text]"/>
      <dgm:spPr/>
      <dgm:t>
        <a:bodyPr/>
        <a:lstStyle/>
        <a:p>
          <a:r>
            <a:rPr lang="en-US" dirty="0"/>
            <a:t>CIOs Review</a:t>
          </a:r>
        </a:p>
      </dgm:t>
    </dgm:pt>
    <dgm:pt modelId="{AB74851B-83BC-40A0-91CD-C730797C1DC0}" type="parTrans" cxnId="{4956D247-BA27-4882-8E18-3F916387408E}">
      <dgm:prSet/>
      <dgm:spPr/>
      <dgm:t>
        <a:bodyPr/>
        <a:lstStyle/>
        <a:p>
          <a:endParaRPr lang="en-US"/>
        </a:p>
      </dgm:t>
    </dgm:pt>
    <dgm:pt modelId="{371CF348-D009-4391-B252-E9C6BCFEE3E8}" type="sibTrans" cxnId="{4956D247-BA27-4882-8E18-3F916387408E}">
      <dgm:prSet/>
      <dgm:spPr/>
      <dgm:t>
        <a:bodyPr/>
        <a:lstStyle/>
        <a:p>
          <a:endParaRPr lang="en-US"/>
        </a:p>
      </dgm:t>
    </dgm:pt>
    <dgm:pt modelId="{498D2AEA-DE05-4D3B-A8E6-0C9D3E2A6AB6}">
      <dgm:prSet phldrT="[Text]"/>
      <dgm:spPr/>
      <dgm:t>
        <a:bodyPr/>
        <a:lstStyle/>
        <a:p>
          <a:r>
            <a:rPr lang="en-US" dirty="0"/>
            <a:t>TSB Sub Committee Recommends</a:t>
          </a:r>
        </a:p>
      </dgm:t>
    </dgm:pt>
    <dgm:pt modelId="{722D3AC6-D35B-4186-8C32-75D8E78A9731}" type="parTrans" cxnId="{E09BF1CC-4F48-47AA-9151-910A74CBC381}">
      <dgm:prSet/>
      <dgm:spPr/>
      <dgm:t>
        <a:bodyPr/>
        <a:lstStyle/>
        <a:p>
          <a:endParaRPr lang="en-US"/>
        </a:p>
      </dgm:t>
    </dgm:pt>
    <dgm:pt modelId="{D762EC2D-DB09-4964-9EA9-C0CB8F25290A}" type="sibTrans" cxnId="{E09BF1CC-4F48-47AA-9151-910A74CBC381}">
      <dgm:prSet/>
      <dgm:spPr/>
      <dgm:t>
        <a:bodyPr/>
        <a:lstStyle/>
        <a:p>
          <a:endParaRPr lang="en-US"/>
        </a:p>
      </dgm:t>
    </dgm:pt>
    <dgm:pt modelId="{3E1A488F-CA66-417F-BEF3-5F7396C8221D}">
      <dgm:prSet phldrT="[Text]"/>
      <dgm:spPr/>
      <dgm:t>
        <a:bodyPr/>
        <a:lstStyle/>
        <a:p>
          <a:r>
            <a:rPr lang="en-US" dirty="0"/>
            <a:t>CIO Adopts</a:t>
          </a:r>
        </a:p>
      </dgm:t>
    </dgm:pt>
    <dgm:pt modelId="{B85100DE-72E3-4252-9684-5AD7921F6730}" type="parTrans" cxnId="{776FB624-4B59-47C1-83DC-756E49577391}">
      <dgm:prSet/>
      <dgm:spPr/>
      <dgm:t>
        <a:bodyPr/>
        <a:lstStyle/>
        <a:p>
          <a:endParaRPr lang="en-US"/>
        </a:p>
      </dgm:t>
    </dgm:pt>
    <dgm:pt modelId="{020C4866-E2A2-47BA-AE6A-D6649F02EB38}" type="sibTrans" cxnId="{776FB624-4B59-47C1-83DC-756E49577391}">
      <dgm:prSet/>
      <dgm:spPr/>
      <dgm:t>
        <a:bodyPr/>
        <a:lstStyle/>
        <a:p>
          <a:endParaRPr lang="en-US"/>
        </a:p>
      </dgm:t>
    </dgm:pt>
    <dgm:pt modelId="{A7EDD4CF-8113-4865-AC55-25CB6E4A91C0}">
      <dgm:prSet phldrT="[Text]"/>
      <dgm:spPr/>
      <dgm:t>
        <a:bodyPr/>
        <a:lstStyle/>
        <a:p>
          <a:r>
            <a:rPr lang="en-US" dirty="0"/>
            <a:t>Full TSB Approves</a:t>
          </a:r>
        </a:p>
      </dgm:t>
    </dgm:pt>
    <dgm:pt modelId="{8D22552B-1987-4F18-8444-1215656A2C15}" type="parTrans" cxnId="{38C7EC65-0C9C-489A-B5CC-C7DF7FCA245C}">
      <dgm:prSet/>
      <dgm:spPr/>
      <dgm:t>
        <a:bodyPr/>
        <a:lstStyle/>
        <a:p>
          <a:endParaRPr lang="en-US"/>
        </a:p>
      </dgm:t>
    </dgm:pt>
    <dgm:pt modelId="{D419596E-E509-4C68-B74C-362F7F8A4CA7}" type="sibTrans" cxnId="{38C7EC65-0C9C-489A-B5CC-C7DF7FCA245C}">
      <dgm:prSet/>
      <dgm:spPr/>
      <dgm:t>
        <a:bodyPr/>
        <a:lstStyle/>
        <a:p>
          <a:endParaRPr lang="en-US"/>
        </a:p>
      </dgm:t>
    </dgm:pt>
    <dgm:pt modelId="{E792C11C-12EA-4AAC-9225-A048C4BE9928}" type="pres">
      <dgm:prSet presAssocID="{A8B9B3FD-7C71-42E2-ABC1-D9CA33B2C48F}" presName="rootnode" presStyleCnt="0">
        <dgm:presLayoutVars>
          <dgm:chMax/>
          <dgm:chPref/>
          <dgm:dir/>
          <dgm:animLvl val="lvl"/>
        </dgm:presLayoutVars>
      </dgm:prSet>
      <dgm:spPr/>
    </dgm:pt>
    <dgm:pt modelId="{6FAB3883-6709-467D-96DC-00D1E4DCF330}" type="pres">
      <dgm:prSet presAssocID="{FA0F149B-79BF-4966-9192-A60900643F53}" presName="composite" presStyleCnt="0"/>
      <dgm:spPr/>
    </dgm:pt>
    <dgm:pt modelId="{2569A576-2DAA-4653-8D46-4225C577F296}" type="pres">
      <dgm:prSet presAssocID="{FA0F149B-79BF-4966-9192-A60900643F53}" presName="LShape" presStyleLbl="alignNode1" presStyleIdx="0" presStyleCnt="9"/>
      <dgm:spPr/>
    </dgm:pt>
    <dgm:pt modelId="{6D2AAB4C-79C5-4680-BF1F-7015C94DEC3A}" type="pres">
      <dgm:prSet presAssocID="{FA0F149B-79BF-4966-9192-A60900643F53}" presName="ParentText" presStyleLbl="revTx" presStyleIdx="0" presStyleCnt="5">
        <dgm:presLayoutVars>
          <dgm:chMax val="0"/>
          <dgm:chPref val="0"/>
          <dgm:bulletEnabled val="1"/>
        </dgm:presLayoutVars>
      </dgm:prSet>
      <dgm:spPr/>
    </dgm:pt>
    <dgm:pt modelId="{54F0BEC9-18B8-40D3-8CD2-7EEAE9987587}" type="pres">
      <dgm:prSet presAssocID="{FA0F149B-79BF-4966-9192-A60900643F53}" presName="Triangle" presStyleLbl="alignNode1" presStyleIdx="1" presStyleCnt="9"/>
      <dgm:spPr/>
    </dgm:pt>
    <dgm:pt modelId="{A6A2BC17-A5EC-4613-BA50-C1FB5A800BB9}" type="pres">
      <dgm:prSet presAssocID="{42BDD55B-E898-4C95-9BA3-758C76AC633F}" presName="sibTrans" presStyleCnt="0"/>
      <dgm:spPr/>
    </dgm:pt>
    <dgm:pt modelId="{45AE53E0-7F14-4C1F-A811-21D2CEF1FD68}" type="pres">
      <dgm:prSet presAssocID="{42BDD55B-E898-4C95-9BA3-758C76AC633F}" presName="space" presStyleCnt="0"/>
      <dgm:spPr/>
    </dgm:pt>
    <dgm:pt modelId="{24851F3C-1F7C-483C-BD49-E3A01EB2143B}" type="pres">
      <dgm:prSet presAssocID="{02EDA65F-3E66-4906-9ABF-FBDC92D0E9F3}" presName="composite" presStyleCnt="0"/>
      <dgm:spPr/>
    </dgm:pt>
    <dgm:pt modelId="{32A33617-FA41-4F6D-91AE-B7F5D1F7D3A9}" type="pres">
      <dgm:prSet presAssocID="{02EDA65F-3E66-4906-9ABF-FBDC92D0E9F3}" presName="LShape" presStyleLbl="alignNode1" presStyleIdx="2" presStyleCnt="9"/>
      <dgm:spPr/>
    </dgm:pt>
    <dgm:pt modelId="{309EFE36-6F08-49F6-924B-0FE8D7171B1B}" type="pres">
      <dgm:prSet presAssocID="{02EDA65F-3E66-4906-9ABF-FBDC92D0E9F3}" presName="ParentText" presStyleLbl="revTx" presStyleIdx="1" presStyleCnt="5">
        <dgm:presLayoutVars>
          <dgm:chMax val="0"/>
          <dgm:chPref val="0"/>
          <dgm:bulletEnabled val="1"/>
        </dgm:presLayoutVars>
      </dgm:prSet>
      <dgm:spPr/>
    </dgm:pt>
    <dgm:pt modelId="{020E4E92-9731-4CAA-8512-25CC62C712CE}" type="pres">
      <dgm:prSet presAssocID="{02EDA65F-3E66-4906-9ABF-FBDC92D0E9F3}" presName="Triangle" presStyleLbl="alignNode1" presStyleIdx="3" presStyleCnt="9"/>
      <dgm:spPr/>
    </dgm:pt>
    <dgm:pt modelId="{4DE6C41C-B5D8-4FC8-B062-8791D695A525}" type="pres">
      <dgm:prSet presAssocID="{371CF348-D009-4391-B252-E9C6BCFEE3E8}" presName="sibTrans" presStyleCnt="0"/>
      <dgm:spPr/>
    </dgm:pt>
    <dgm:pt modelId="{CEBD0FCA-2833-4292-84D0-C527069846C2}" type="pres">
      <dgm:prSet presAssocID="{371CF348-D009-4391-B252-E9C6BCFEE3E8}" presName="space" presStyleCnt="0"/>
      <dgm:spPr/>
    </dgm:pt>
    <dgm:pt modelId="{9F9AA906-7B1D-4E4C-B84D-5B2D6E6516FF}" type="pres">
      <dgm:prSet presAssocID="{498D2AEA-DE05-4D3B-A8E6-0C9D3E2A6AB6}" presName="composite" presStyleCnt="0"/>
      <dgm:spPr/>
    </dgm:pt>
    <dgm:pt modelId="{FC15427E-DA80-4394-BDD4-D964F247F30C}" type="pres">
      <dgm:prSet presAssocID="{498D2AEA-DE05-4D3B-A8E6-0C9D3E2A6AB6}" presName="LShape" presStyleLbl="alignNode1" presStyleIdx="4" presStyleCnt="9"/>
      <dgm:spPr/>
    </dgm:pt>
    <dgm:pt modelId="{ACF255FF-5DFB-4B94-ACD2-B98D37F659BA}" type="pres">
      <dgm:prSet presAssocID="{498D2AEA-DE05-4D3B-A8E6-0C9D3E2A6AB6}" presName="ParentText" presStyleLbl="revTx" presStyleIdx="2" presStyleCnt="5">
        <dgm:presLayoutVars>
          <dgm:chMax val="0"/>
          <dgm:chPref val="0"/>
          <dgm:bulletEnabled val="1"/>
        </dgm:presLayoutVars>
      </dgm:prSet>
      <dgm:spPr/>
    </dgm:pt>
    <dgm:pt modelId="{FB17F50E-958D-4993-A42E-5F0DEC655142}" type="pres">
      <dgm:prSet presAssocID="{498D2AEA-DE05-4D3B-A8E6-0C9D3E2A6AB6}" presName="Triangle" presStyleLbl="alignNode1" presStyleIdx="5" presStyleCnt="9"/>
      <dgm:spPr/>
    </dgm:pt>
    <dgm:pt modelId="{9341F4DD-1871-4026-B81C-72E85D2ED93F}" type="pres">
      <dgm:prSet presAssocID="{D762EC2D-DB09-4964-9EA9-C0CB8F25290A}" presName="sibTrans" presStyleCnt="0"/>
      <dgm:spPr/>
    </dgm:pt>
    <dgm:pt modelId="{57AB2F1C-096E-40F9-8A22-F5C2CB943877}" type="pres">
      <dgm:prSet presAssocID="{D762EC2D-DB09-4964-9EA9-C0CB8F25290A}" presName="space" presStyleCnt="0"/>
      <dgm:spPr/>
    </dgm:pt>
    <dgm:pt modelId="{2921987A-E289-4FBB-98BC-B299A6D6D59A}" type="pres">
      <dgm:prSet presAssocID="{3E1A488F-CA66-417F-BEF3-5F7396C8221D}" presName="composite" presStyleCnt="0"/>
      <dgm:spPr/>
    </dgm:pt>
    <dgm:pt modelId="{0E366090-DFDE-4B6E-BFB7-F475CFAE2B70}" type="pres">
      <dgm:prSet presAssocID="{3E1A488F-CA66-417F-BEF3-5F7396C8221D}" presName="LShape" presStyleLbl="alignNode1" presStyleIdx="6" presStyleCnt="9"/>
      <dgm:spPr/>
    </dgm:pt>
    <dgm:pt modelId="{713593C7-C287-42A9-8A84-D2B44B161EE5}" type="pres">
      <dgm:prSet presAssocID="{3E1A488F-CA66-417F-BEF3-5F7396C8221D}" presName="ParentText" presStyleLbl="revTx" presStyleIdx="3" presStyleCnt="5">
        <dgm:presLayoutVars>
          <dgm:chMax val="0"/>
          <dgm:chPref val="0"/>
          <dgm:bulletEnabled val="1"/>
        </dgm:presLayoutVars>
      </dgm:prSet>
      <dgm:spPr/>
    </dgm:pt>
    <dgm:pt modelId="{64F2A079-FFB9-4B1B-8A19-F5FE5B719443}" type="pres">
      <dgm:prSet presAssocID="{3E1A488F-CA66-417F-BEF3-5F7396C8221D}" presName="Triangle" presStyleLbl="alignNode1" presStyleIdx="7" presStyleCnt="9"/>
      <dgm:spPr/>
    </dgm:pt>
    <dgm:pt modelId="{41D50F1C-89E8-4B88-A8B6-38B065998F89}" type="pres">
      <dgm:prSet presAssocID="{020C4866-E2A2-47BA-AE6A-D6649F02EB38}" presName="sibTrans" presStyleCnt="0"/>
      <dgm:spPr/>
    </dgm:pt>
    <dgm:pt modelId="{FCF096B5-DF86-49F8-8385-40FAFB98274E}" type="pres">
      <dgm:prSet presAssocID="{020C4866-E2A2-47BA-AE6A-D6649F02EB38}" presName="space" presStyleCnt="0"/>
      <dgm:spPr/>
    </dgm:pt>
    <dgm:pt modelId="{84F4A951-0BD3-4F80-84B5-CE22B6B7D3DB}" type="pres">
      <dgm:prSet presAssocID="{A7EDD4CF-8113-4865-AC55-25CB6E4A91C0}" presName="composite" presStyleCnt="0"/>
      <dgm:spPr/>
    </dgm:pt>
    <dgm:pt modelId="{D03F93C1-77DA-4DAF-B8C7-2B6BB19FFAD7}" type="pres">
      <dgm:prSet presAssocID="{A7EDD4CF-8113-4865-AC55-25CB6E4A91C0}" presName="LShape" presStyleLbl="alignNode1" presStyleIdx="8" presStyleCnt="9"/>
      <dgm:spPr/>
    </dgm:pt>
    <dgm:pt modelId="{3A598A10-BFCB-47AC-860C-1552D09ACD54}" type="pres">
      <dgm:prSet presAssocID="{A7EDD4CF-8113-4865-AC55-25CB6E4A91C0}" presName="ParentText" presStyleLbl="revTx" presStyleIdx="4" presStyleCnt="5">
        <dgm:presLayoutVars>
          <dgm:chMax val="0"/>
          <dgm:chPref val="0"/>
          <dgm:bulletEnabled val="1"/>
        </dgm:presLayoutVars>
      </dgm:prSet>
      <dgm:spPr/>
    </dgm:pt>
  </dgm:ptLst>
  <dgm:cxnLst>
    <dgm:cxn modelId="{D6886C1C-6D15-4CB9-ABF9-2E3A8774DBBC}" type="presOf" srcId="{498D2AEA-DE05-4D3B-A8E6-0C9D3E2A6AB6}" destId="{ACF255FF-5DFB-4B94-ACD2-B98D37F659BA}" srcOrd="0" destOrd="0" presId="urn:microsoft.com/office/officeart/2009/3/layout/StepUpProcess"/>
    <dgm:cxn modelId="{776FB624-4B59-47C1-83DC-756E49577391}" srcId="{A8B9B3FD-7C71-42E2-ABC1-D9CA33B2C48F}" destId="{3E1A488F-CA66-417F-BEF3-5F7396C8221D}" srcOrd="3" destOrd="0" parTransId="{B85100DE-72E3-4252-9684-5AD7921F6730}" sibTransId="{020C4866-E2A2-47BA-AE6A-D6649F02EB38}"/>
    <dgm:cxn modelId="{058E7336-FE7E-42C7-AC1C-2579C5F667AA}" type="presOf" srcId="{02EDA65F-3E66-4906-9ABF-FBDC92D0E9F3}" destId="{309EFE36-6F08-49F6-924B-0FE8D7171B1B}" srcOrd="0" destOrd="0" presId="urn:microsoft.com/office/officeart/2009/3/layout/StepUpProcess"/>
    <dgm:cxn modelId="{60D31F39-DDDD-4270-8EB7-4A366646C6E3}" type="presOf" srcId="{A7EDD4CF-8113-4865-AC55-25CB6E4A91C0}" destId="{3A598A10-BFCB-47AC-860C-1552D09ACD54}" srcOrd="0" destOrd="0" presId="urn:microsoft.com/office/officeart/2009/3/layout/StepUpProcess"/>
    <dgm:cxn modelId="{38C7EC65-0C9C-489A-B5CC-C7DF7FCA245C}" srcId="{A8B9B3FD-7C71-42E2-ABC1-D9CA33B2C48F}" destId="{A7EDD4CF-8113-4865-AC55-25CB6E4A91C0}" srcOrd="4" destOrd="0" parTransId="{8D22552B-1987-4F18-8444-1215656A2C15}" sibTransId="{D419596E-E509-4C68-B74C-362F7F8A4CA7}"/>
    <dgm:cxn modelId="{CD616246-1246-43C4-A332-34A6B41C954F}" type="presOf" srcId="{A8B9B3FD-7C71-42E2-ABC1-D9CA33B2C48F}" destId="{E792C11C-12EA-4AAC-9225-A048C4BE9928}" srcOrd="0" destOrd="0" presId="urn:microsoft.com/office/officeart/2009/3/layout/StepUpProcess"/>
    <dgm:cxn modelId="{4956D247-BA27-4882-8E18-3F916387408E}" srcId="{A8B9B3FD-7C71-42E2-ABC1-D9CA33B2C48F}" destId="{02EDA65F-3E66-4906-9ABF-FBDC92D0E9F3}" srcOrd="1" destOrd="0" parTransId="{AB74851B-83BC-40A0-91CD-C730797C1DC0}" sibTransId="{371CF348-D009-4391-B252-E9C6BCFEE3E8}"/>
    <dgm:cxn modelId="{A1D96574-8AE9-4B2A-8D9C-C9EABCBAEA7E}" type="presOf" srcId="{FA0F149B-79BF-4966-9192-A60900643F53}" destId="{6D2AAB4C-79C5-4680-BF1F-7015C94DEC3A}" srcOrd="0" destOrd="0" presId="urn:microsoft.com/office/officeart/2009/3/layout/StepUpProcess"/>
    <dgm:cxn modelId="{C2132DA0-7803-4B0E-B611-5AB32332EBAB}" type="presOf" srcId="{3E1A488F-CA66-417F-BEF3-5F7396C8221D}" destId="{713593C7-C287-42A9-8A84-D2B44B161EE5}" srcOrd="0" destOrd="0" presId="urn:microsoft.com/office/officeart/2009/3/layout/StepUpProcess"/>
    <dgm:cxn modelId="{CD82CABE-0E2F-49D2-9AA0-5131E48E975F}" srcId="{A8B9B3FD-7C71-42E2-ABC1-D9CA33B2C48F}" destId="{FA0F149B-79BF-4966-9192-A60900643F53}" srcOrd="0" destOrd="0" parTransId="{9273D177-2FFE-4234-B087-A0692EE66FED}" sibTransId="{42BDD55B-E898-4C95-9BA3-758C76AC633F}"/>
    <dgm:cxn modelId="{E09BF1CC-4F48-47AA-9151-910A74CBC381}" srcId="{A8B9B3FD-7C71-42E2-ABC1-D9CA33B2C48F}" destId="{498D2AEA-DE05-4D3B-A8E6-0C9D3E2A6AB6}" srcOrd="2" destOrd="0" parTransId="{722D3AC6-D35B-4186-8C32-75D8E78A9731}" sibTransId="{D762EC2D-DB09-4964-9EA9-C0CB8F25290A}"/>
    <dgm:cxn modelId="{B2318309-6C24-4D97-A76C-30F0F9EACF10}" type="presParOf" srcId="{E792C11C-12EA-4AAC-9225-A048C4BE9928}" destId="{6FAB3883-6709-467D-96DC-00D1E4DCF330}" srcOrd="0" destOrd="0" presId="urn:microsoft.com/office/officeart/2009/3/layout/StepUpProcess"/>
    <dgm:cxn modelId="{E459BF77-7A4B-422B-A43A-7FFB09A56C68}" type="presParOf" srcId="{6FAB3883-6709-467D-96DC-00D1E4DCF330}" destId="{2569A576-2DAA-4653-8D46-4225C577F296}" srcOrd="0" destOrd="0" presId="urn:microsoft.com/office/officeart/2009/3/layout/StepUpProcess"/>
    <dgm:cxn modelId="{A3603534-8253-40D0-8584-273631E19C84}" type="presParOf" srcId="{6FAB3883-6709-467D-96DC-00D1E4DCF330}" destId="{6D2AAB4C-79C5-4680-BF1F-7015C94DEC3A}" srcOrd="1" destOrd="0" presId="urn:microsoft.com/office/officeart/2009/3/layout/StepUpProcess"/>
    <dgm:cxn modelId="{D86D0721-F457-4D1B-B92F-729FB2B4F690}" type="presParOf" srcId="{6FAB3883-6709-467D-96DC-00D1E4DCF330}" destId="{54F0BEC9-18B8-40D3-8CD2-7EEAE9987587}" srcOrd="2" destOrd="0" presId="urn:microsoft.com/office/officeart/2009/3/layout/StepUpProcess"/>
    <dgm:cxn modelId="{DCB8C042-DE06-4903-9171-763006C77EDC}" type="presParOf" srcId="{E792C11C-12EA-4AAC-9225-A048C4BE9928}" destId="{A6A2BC17-A5EC-4613-BA50-C1FB5A800BB9}" srcOrd="1" destOrd="0" presId="urn:microsoft.com/office/officeart/2009/3/layout/StepUpProcess"/>
    <dgm:cxn modelId="{07E5985A-0A1B-4CEF-8DD5-C746C587B030}" type="presParOf" srcId="{A6A2BC17-A5EC-4613-BA50-C1FB5A800BB9}" destId="{45AE53E0-7F14-4C1F-A811-21D2CEF1FD68}" srcOrd="0" destOrd="0" presId="urn:microsoft.com/office/officeart/2009/3/layout/StepUpProcess"/>
    <dgm:cxn modelId="{CD0B64AB-BDE6-4425-B1B9-8594DF4D4674}" type="presParOf" srcId="{E792C11C-12EA-4AAC-9225-A048C4BE9928}" destId="{24851F3C-1F7C-483C-BD49-E3A01EB2143B}" srcOrd="2" destOrd="0" presId="urn:microsoft.com/office/officeart/2009/3/layout/StepUpProcess"/>
    <dgm:cxn modelId="{1FA4C7EE-6E3A-4D6E-BFD1-EFFA0CBEC975}" type="presParOf" srcId="{24851F3C-1F7C-483C-BD49-E3A01EB2143B}" destId="{32A33617-FA41-4F6D-91AE-B7F5D1F7D3A9}" srcOrd="0" destOrd="0" presId="urn:microsoft.com/office/officeart/2009/3/layout/StepUpProcess"/>
    <dgm:cxn modelId="{6E104670-5383-4338-B327-4CF1AEB9E9A8}" type="presParOf" srcId="{24851F3C-1F7C-483C-BD49-E3A01EB2143B}" destId="{309EFE36-6F08-49F6-924B-0FE8D7171B1B}" srcOrd="1" destOrd="0" presId="urn:microsoft.com/office/officeart/2009/3/layout/StepUpProcess"/>
    <dgm:cxn modelId="{8D2E830A-56D7-44BD-B30F-D5BDFE42A523}" type="presParOf" srcId="{24851F3C-1F7C-483C-BD49-E3A01EB2143B}" destId="{020E4E92-9731-4CAA-8512-25CC62C712CE}" srcOrd="2" destOrd="0" presId="urn:microsoft.com/office/officeart/2009/3/layout/StepUpProcess"/>
    <dgm:cxn modelId="{A5F3B0F2-0CDB-47AE-8782-7BD416E3C7FD}" type="presParOf" srcId="{E792C11C-12EA-4AAC-9225-A048C4BE9928}" destId="{4DE6C41C-B5D8-4FC8-B062-8791D695A525}" srcOrd="3" destOrd="0" presId="urn:microsoft.com/office/officeart/2009/3/layout/StepUpProcess"/>
    <dgm:cxn modelId="{469005DF-EA2D-4040-84FC-148C3D4FA6E4}" type="presParOf" srcId="{4DE6C41C-B5D8-4FC8-B062-8791D695A525}" destId="{CEBD0FCA-2833-4292-84D0-C527069846C2}" srcOrd="0" destOrd="0" presId="urn:microsoft.com/office/officeart/2009/3/layout/StepUpProcess"/>
    <dgm:cxn modelId="{7EAA7E78-3B97-419C-81F5-5D67C10C1B27}" type="presParOf" srcId="{E792C11C-12EA-4AAC-9225-A048C4BE9928}" destId="{9F9AA906-7B1D-4E4C-B84D-5B2D6E6516FF}" srcOrd="4" destOrd="0" presId="urn:microsoft.com/office/officeart/2009/3/layout/StepUpProcess"/>
    <dgm:cxn modelId="{4B72A18E-9CCD-4D1F-9BEE-8B33BE5C5A42}" type="presParOf" srcId="{9F9AA906-7B1D-4E4C-B84D-5B2D6E6516FF}" destId="{FC15427E-DA80-4394-BDD4-D964F247F30C}" srcOrd="0" destOrd="0" presId="urn:microsoft.com/office/officeart/2009/3/layout/StepUpProcess"/>
    <dgm:cxn modelId="{6DD24CDC-AB4D-412B-BFA8-3CE75CBF5696}" type="presParOf" srcId="{9F9AA906-7B1D-4E4C-B84D-5B2D6E6516FF}" destId="{ACF255FF-5DFB-4B94-ACD2-B98D37F659BA}" srcOrd="1" destOrd="0" presId="urn:microsoft.com/office/officeart/2009/3/layout/StepUpProcess"/>
    <dgm:cxn modelId="{57BAE234-B014-457B-9EB8-8FA8A6426357}" type="presParOf" srcId="{9F9AA906-7B1D-4E4C-B84D-5B2D6E6516FF}" destId="{FB17F50E-958D-4993-A42E-5F0DEC655142}" srcOrd="2" destOrd="0" presId="urn:microsoft.com/office/officeart/2009/3/layout/StepUpProcess"/>
    <dgm:cxn modelId="{F6C53725-8DE3-44D5-9567-1CD0CC5C8AE8}" type="presParOf" srcId="{E792C11C-12EA-4AAC-9225-A048C4BE9928}" destId="{9341F4DD-1871-4026-B81C-72E85D2ED93F}" srcOrd="5" destOrd="0" presId="urn:microsoft.com/office/officeart/2009/3/layout/StepUpProcess"/>
    <dgm:cxn modelId="{09296ABE-24E7-4B63-B630-EC6A17C2D7F5}" type="presParOf" srcId="{9341F4DD-1871-4026-B81C-72E85D2ED93F}" destId="{57AB2F1C-096E-40F9-8A22-F5C2CB943877}" srcOrd="0" destOrd="0" presId="urn:microsoft.com/office/officeart/2009/3/layout/StepUpProcess"/>
    <dgm:cxn modelId="{4C51EC35-B9F2-4ECE-AB1B-DC7B2D5ED1CB}" type="presParOf" srcId="{E792C11C-12EA-4AAC-9225-A048C4BE9928}" destId="{2921987A-E289-4FBB-98BC-B299A6D6D59A}" srcOrd="6" destOrd="0" presId="urn:microsoft.com/office/officeart/2009/3/layout/StepUpProcess"/>
    <dgm:cxn modelId="{5DA663AD-B270-4486-B034-D28F555EA6BF}" type="presParOf" srcId="{2921987A-E289-4FBB-98BC-B299A6D6D59A}" destId="{0E366090-DFDE-4B6E-BFB7-F475CFAE2B70}" srcOrd="0" destOrd="0" presId="urn:microsoft.com/office/officeart/2009/3/layout/StepUpProcess"/>
    <dgm:cxn modelId="{43F5ABCB-AB6A-4418-B3DC-66ADE2733E4B}" type="presParOf" srcId="{2921987A-E289-4FBB-98BC-B299A6D6D59A}" destId="{713593C7-C287-42A9-8A84-D2B44B161EE5}" srcOrd="1" destOrd="0" presId="urn:microsoft.com/office/officeart/2009/3/layout/StepUpProcess"/>
    <dgm:cxn modelId="{A41D7C04-65B8-4DE1-96B1-FD8FAE9CFEBB}" type="presParOf" srcId="{2921987A-E289-4FBB-98BC-B299A6D6D59A}" destId="{64F2A079-FFB9-4B1B-8A19-F5FE5B719443}" srcOrd="2" destOrd="0" presId="urn:microsoft.com/office/officeart/2009/3/layout/StepUpProcess"/>
    <dgm:cxn modelId="{15683E1A-A20E-4BC6-8751-A503D7706952}" type="presParOf" srcId="{E792C11C-12EA-4AAC-9225-A048C4BE9928}" destId="{41D50F1C-89E8-4B88-A8B6-38B065998F89}" srcOrd="7" destOrd="0" presId="urn:microsoft.com/office/officeart/2009/3/layout/StepUpProcess"/>
    <dgm:cxn modelId="{6FE57395-5954-4E60-9101-CB59E6952485}" type="presParOf" srcId="{41D50F1C-89E8-4B88-A8B6-38B065998F89}" destId="{FCF096B5-DF86-49F8-8385-40FAFB98274E}" srcOrd="0" destOrd="0" presId="urn:microsoft.com/office/officeart/2009/3/layout/StepUpProcess"/>
    <dgm:cxn modelId="{CE272A32-E541-43DC-8265-A09BF7DE6F03}" type="presParOf" srcId="{E792C11C-12EA-4AAC-9225-A048C4BE9928}" destId="{84F4A951-0BD3-4F80-84B5-CE22B6B7D3DB}" srcOrd="8" destOrd="0" presId="urn:microsoft.com/office/officeart/2009/3/layout/StepUpProcess"/>
    <dgm:cxn modelId="{B0760583-0913-47E5-9B94-FD5755E30E91}" type="presParOf" srcId="{84F4A951-0BD3-4F80-84B5-CE22B6B7D3DB}" destId="{D03F93C1-77DA-4DAF-B8C7-2B6BB19FFAD7}" srcOrd="0" destOrd="0" presId="urn:microsoft.com/office/officeart/2009/3/layout/StepUpProcess"/>
    <dgm:cxn modelId="{9DFE136E-4388-4F9D-B2A8-10874F0AFA3E}" type="presParOf" srcId="{84F4A951-0BD3-4F80-84B5-CE22B6B7D3DB}" destId="{3A598A10-BFCB-47AC-860C-1552D09ACD54}"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A968E83-634E-482F-A0F2-5B3F72DFB13F}" type="doc">
      <dgm:prSet loTypeId="urn:microsoft.com/office/officeart/2005/8/layout/chevron1" loCatId="process" qsTypeId="urn:microsoft.com/office/officeart/2005/8/quickstyle/simple1" qsCatId="simple" csTypeId="urn:microsoft.com/office/officeart/2005/8/colors/accent1_2" csCatId="accent1" phldr="1"/>
      <dgm:spPr/>
    </dgm:pt>
    <dgm:pt modelId="{C2ABE273-8E10-4C5D-A90E-ADCDA2C340C9}">
      <dgm:prSet phldrT="[Text]" custT="1"/>
      <dgm:spPr>
        <a:solidFill>
          <a:schemeClr val="accent2">
            <a:lumMod val="75000"/>
          </a:schemeClr>
        </a:solidFill>
      </dgm:spPr>
      <dgm:t>
        <a:bodyPr/>
        <a:lstStyle/>
        <a:p>
          <a:r>
            <a:rPr lang="en-US" sz="1400" b="1" dirty="0"/>
            <a:t>Replace Our Outdated System</a:t>
          </a:r>
        </a:p>
      </dgm:t>
    </dgm:pt>
    <dgm:pt modelId="{EE10885D-C31B-4C19-B0B7-61ED84FD9829}" type="parTrans" cxnId="{1CAB4683-04CB-42C5-95F3-BF8EF19FA156}">
      <dgm:prSet/>
      <dgm:spPr/>
      <dgm:t>
        <a:bodyPr/>
        <a:lstStyle/>
        <a:p>
          <a:endParaRPr lang="en-US"/>
        </a:p>
      </dgm:t>
    </dgm:pt>
    <dgm:pt modelId="{100E8610-3855-4D21-BBA3-594A5B1281FF}" type="sibTrans" cxnId="{1CAB4683-04CB-42C5-95F3-BF8EF19FA156}">
      <dgm:prSet/>
      <dgm:spPr/>
      <dgm:t>
        <a:bodyPr/>
        <a:lstStyle/>
        <a:p>
          <a:endParaRPr lang="en-US"/>
        </a:p>
      </dgm:t>
    </dgm:pt>
    <dgm:pt modelId="{07D094DE-7A83-4199-B87F-8F94402BD169}">
      <dgm:prSet phldrT="[Text]" custT="1"/>
      <dgm:spPr>
        <a:solidFill>
          <a:schemeClr val="accent2">
            <a:lumMod val="75000"/>
          </a:schemeClr>
        </a:solidFill>
      </dgm:spPr>
      <dgm:t>
        <a:bodyPr/>
        <a:lstStyle/>
        <a:p>
          <a:r>
            <a:rPr lang="en-US" sz="1400" b="1" dirty="0"/>
            <a:t>Improve Capabilities</a:t>
          </a:r>
        </a:p>
      </dgm:t>
    </dgm:pt>
    <dgm:pt modelId="{D6C62477-8E65-4DF3-9DCC-B6D6329401C4}" type="parTrans" cxnId="{DE9B6D72-C0C3-4CDE-A66C-B165F907968A}">
      <dgm:prSet/>
      <dgm:spPr/>
      <dgm:t>
        <a:bodyPr/>
        <a:lstStyle/>
        <a:p>
          <a:endParaRPr lang="en-US"/>
        </a:p>
      </dgm:t>
    </dgm:pt>
    <dgm:pt modelId="{394D8040-35B4-47EB-8B8F-F5A309302403}" type="sibTrans" cxnId="{DE9B6D72-C0C3-4CDE-A66C-B165F907968A}">
      <dgm:prSet/>
      <dgm:spPr/>
      <dgm:t>
        <a:bodyPr/>
        <a:lstStyle/>
        <a:p>
          <a:endParaRPr lang="en-US"/>
        </a:p>
      </dgm:t>
    </dgm:pt>
    <dgm:pt modelId="{491AD884-A90A-4835-BAE6-6A59BF1109C4}">
      <dgm:prSet phldrT="[Text]" custT="1"/>
      <dgm:spPr>
        <a:solidFill>
          <a:schemeClr val="accent2">
            <a:lumMod val="75000"/>
          </a:schemeClr>
        </a:solidFill>
      </dgm:spPr>
      <dgm:t>
        <a:bodyPr/>
        <a:lstStyle/>
        <a:p>
          <a:r>
            <a:rPr lang="en-US" sz="1400" b="1" dirty="0"/>
            <a:t>Improve Services</a:t>
          </a:r>
        </a:p>
      </dgm:t>
    </dgm:pt>
    <dgm:pt modelId="{8025FA0C-A670-4144-8360-8A77B6F36324}" type="parTrans" cxnId="{37865F53-78C5-478A-9941-2C7A36B4448C}">
      <dgm:prSet/>
      <dgm:spPr/>
      <dgm:t>
        <a:bodyPr/>
        <a:lstStyle/>
        <a:p>
          <a:endParaRPr lang="en-US"/>
        </a:p>
      </dgm:t>
    </dgm:pt>
    <dgm:pt modelId="{054A657B-4F9D-40C9-B079-ACE1EE24836C}" type="sibTrans" cxnId="{37865F53-78C5-478A-9941-2C7A36B4448C}">
      <dgm:prSet/>
      <dgm:spPr/>
      <dgm:t>
        <a:bodyPr/>
        <a:lstStyle/>
        <a:p>
          <a:endParaRPr lang="en-US"/>
        </a:p>
      </dgm:t>
    </dgm:pt>
    <dgm:pt modelId="{72F15443-46CE-4B21-82F0-A0C376CFADCA}" type="pres">
      <dgm:prSet presAssocID="{BA968E83-634E-482F-A0F2-5B3F72DFB13F}" presName="Name0" presStyleCnt="0">
        <dgm:presLayoutVars>
          <dgm:dir/>
          <dgm:animLvl val="lvl"/>
          <dgm:resizeHandles val="exact"/>
        </dgm:presLayoutVars>
      </dgm:prSet>
      <dgm:spPr/>
    </dgm:pt>
    <dgm:pt modelId="{F480EA89-7B91-4A77-B34E-8B9DF5DE9DF5}" type="pres">
      <dgm:prSet presAssocID="{C2ABE273-8E10-4C5D-A90E-ADCDA2C340C9}" presName="parTxOnly" presStyleLbl="node1" presStyleIdx="0" presStyleCnt="3" custScaleX="94950">
        <dgm:presLayoutVars>
          <dgm:chMax val="0"/>
          <dgm:chPref val="0"/>
          <dgm:bulletEnabled val="1"/>
        </dgm:presLayoutVars>
      </dgm:prSet>
      <dgm:spPr/>
    </dgm:pt>
    <dgm:pt modelId="{D4B81B67-4DB3-4F77-9806-0AB285D58455}" type="pres">
      <dgm:prSet presAssocID="{100E8610-3855-4D21-BBA3-594A5B1281FF}" presName="parTxOnlySpace" presStyleCnt="0"/>
      <dgm:spPr/>
    </dgm:pt>
    <dgm:pt modelId="{6D5F8D3A-3887-49D3-884E-9B21E169A5F2}" type="pres">
      <dgm:prSet presAssocID="{07D094DE-7A83-4199-B87F-8F94402BD169}" presName="parTxOnly" presStyleLbl="node1" presStyleIdx="1" presStyleCnt="3" custScaleX="151737">
        <dgm:presLayoutVars>
          <dgm:chMax val="0"/>
          <dgm:chPref val="0"/>
          <dgm:bulletEnabled val="1"/>
        </dgm:presLayoutVars>
      </dgm:prSet>
      <dgm:spPr/>
    </dgm:pt>
    <dgm:pt modelId="{F396F7ED-B3E9-4A6B-917A-DFF87907456C}" type="pres">
      <dgm:prSet presAssocID="{394D8040-35B4-47EB-8B8F-F5A309302403}" presName="parTxOnlySpace" presStyleCnt="0"/>
      <dgm:spPr/>
    </dgm:pt>
    <dgm:pt modelId="{87527FF9-75B6-42DA-B7D2-7C4BBA683079}" type="pres">
      <dgm:prSet presAssocID="{491AD884-A90A-4835-BAE6-6A59BF1109C4}" presName="parTxOnly" presStyleLbl="node1" presStyleIdx="2" presStyleCnt="3" custScaleX="125785">
        <dgm:presLayoutVars>
          <dgm:chMax val="0"/>
          <dgm:chPref val="0"/>
          <dgm:bulletEnabled val="1"/>
        </dgm:presLayoutVars>
      </dgm:prSet>
      <dgm:spPr/>
    </dgm:pt>
  </dgm:ptLst>
  <dgm:cxnLst>
    <dgm:cxn modelId="{93D15C0A-1DC0-4AD2-AEA3-F6A7360CD37A}" type="presOf" srcId="{BA968E83-634E-482F-A0F2-5B3F72DFB13F}" destId="{72F15443-46CE-4B21-82F0-A0C376CFADCA}" srcOrd="0" destOrd="0" presId="urn:microsoft.com/office/officeart/2005/8/layout/chevron1"/>
    <dgm:cxn modelId="{DE9B6D72-C0C3-4CDE-A66C-B165F907968A}" srcId="{BA968E83-634E-482F-A0F2-5B3F72DFB13F}" destId="{07D094DE-7A83-4199-B87F-8F94402BD169}" srcOrd="1" destOrd="0" parTransId="{D6C62477-8E65-4DF3-9DCC-B6D6329401C4}" sibTransId="{394D8040-35B4-47EB-8B8F-F5A309302403}"/>
    <dgm:cxn modelId="{37865F53-78C5-478A-9941-2C7A36B4448C}" srcId="{BA968E83-634E-482F-A0F2-5B3F72DFB13F}" destId="{491AD884-A90A-4835-BAE6-6A59BF1109C4}" srcOrd="2" destOrd="0" parTransId="{8025FA0C-A670-4144-8360-8A77B6F36324}" sibTransId="{054A657B-4F9D-40C9-B079-ACE1EE24836C}"/>
    <dgm:cxn modelId="{1CAB4683-04CB-42C5-95F3-BF8EF19FA156}" srcId="{BA968E83-634E-482F-A0F2-5B3F72DFB13F}" destId="{C2ABE273-8E10-4C5D-A90E-ADCDA2C340C9}" srcOrd="0" destOrd="0" parTransId="{EE10885D-C31B-4C19-B0B7-61ED84FD9829}" sibTransId="{100E8610-3855-4D21-BBA3-594A5B1281FF}"/>
    <dgm:cxn modelId="{FB24CE91-1696-4C38-8E70-022BCF91B875}" type="presOf" srcId="{07D094DE-7A83-4199-B87F-8F94402BD169}" destId="{6D5F8D3A-3887-49D3-884E-9B21E169A5F2}" srcOrd="0" destOrd="0" presId="urn:microsoft.com/office/officeart/2005/8/layout/chevron1"/>
    <dgm:cxn modelId="{59B04AA4-DC18-4A99-B8B5-17A79B0F2B00}" type="presOf" srcId="{C2ABE273-8E10-4C5D-A90E-ADCDA2C340C9}" destId="{F480EA89-7B91-4A77-B34E-8B9DF5DE9DF5}" srcOrd="0" destOrd="0" presId="urn:microsoft.com/office/officeart/2005/8/layout/chevron1"/>
    <dgm:cxn modelId="{5F28FAB7-BD13-4D9C-A61C-D59C5CA3CFBE}" type="presOf" srcId="{491AD884-A90A-4835-BAE6-6A59BF1109C4}" destId="{87527FF9-75B6-42DA-B7D2-7C4BBA683079}" srcOrd="0" destOrd="0" presId="urn:microsoft.com/office/officeart/2005/8/layout/chevron1"/>
    <dgm:cxn modelId="{4C7DC60A-A143-48C8-9C43-9CB4CBBCB878}" type="presParOf" srcId="{72F15443-46CE-4B21-82F0-A0C376CFADCA}" destId="{F480EA89-7B91-4A77-B34E-8B9DF5DE9DF5}" srcOrd="0" destOrd="0" presId="urn:microsoft.com/office/officeart/2005/8/layout/chevron1"/>
    <dgm:cxn modelId="{7AA7E9F1-24A1-468A-A189-358B5A1FA36C}" type="presParOf" srcId="{72F15443-46CE-4B21-82F0-A0C376CFADCA}" destId="{D4B81B67-4DB3-4F77-9806-0AB285D58455}" srcOrd="1" destOrd="0" presId="urn:microsoft.com/office/officeart/2005/8/layout/chevron1"/>
    <dgm:cxn modelId="{942D3895-50C5-492B-A23A-F87D6CC3D955}" type="presParOf" srcId="{72F15443-46CE-4B21-82F0-A0C376CFADCA}" destId="{6D5F8D3A-3887-49D3-884E-9B21E169A5F2}" srcOrd="2" destOrd="0" presId="urn:microsoft.com/office/officeart/2005/8/layout/chevron1"/>
    <dgm:cxn modelId="{54833016-9D84-4858-A87F-D25A84C417CF}" type="presParOf" srcId="{72F15443-46CE-4B21-82F0-A0C376CFADCA}" destId="{F396F7ED-B3E9-4A6B-917A-DFF87907456C}" srcOrd="3" destOrd="0" presId="urn:microsoft.com/office/officeart/2005/8/layout/chevron1"/>
    <dgm:cxn modelId="{8E2473FE-8292-40FC-A86F-AAE1BABC52C4}" type="presParOf" srcId="{72F15443-46CE-4B21-82F0-A0C376CFADCA}" destId="{87527FF9-75B6-42DA-B7D2-7C4BBA683079}" srcOrd="4" destOrd="0" presId="urn:microsoft.com/office/officeart/2005/8/layout/chevr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962324C-411F-4154-9F87-1BC3B3373CA5}"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74E8502B-61C1-488A-98E4-CE4D93556F09}">
      <dgm:prSet phldrT="[Text]"/>
      <dgm:spPr/>
      <dgm:t>
        <a:bodyPr/>
        <a:lstStyle/>
        <a:p>
          <a:r>
            <a:rPr lang="en-US" dirty="0"/>
            <a:t>Aggressive schedule </a:t>
          </a:r>
        </a:p>
      </dgm:t>
    </dgm:pt>
    <dgm:pt modelId="{819F145E-451B-4153-815E-EA296C143ED7}" type="parTrans" cxnId="{29952544-6FD6-4868-8703-3ECEFB2E4B87}">
      <dgm:prSet/>
      <dgm:spPr/>
      <dgm:t>
        <a:bodyPr/>
        <a:lstStyle/>
        <a:p>
          <a:endParaRPr lang="en-US"/>
        </a:p>
      </dgm:t>
    </dgm:pt>
    <dgm:pt modelId="{6F3A70A2-E2AD-4193-BF07-0806F8623857}" type="sibTrans" cxnId="{29952544-6FD6-4868-8703-3ECEFB2E4B87}">
      <dgm:prSet/>
      <dgm:spPr/>
      <dgm:t>
        <a:bodyPr/>
        <a:lstStyle/>
        <a:p>
          <a:endParaRPr lang="en-US"/>
        </a:p>
      </dgm:t>
    </dgm:pt>
    <dgm:pt modelId="{AB386A40-FFB3-48E5-A62A-B28602E5BAFF}">
      <dgm:prSet phldrT="[Text]"/>
      <dgm:spPr/>
      <dgm:t>
        <a:bodyPr/>
        <a:lstStyle/>
        <a:p>
          <a:r>
            <a:rPr lang="en-US" dirty="0"/>
            <a:t>Applying R1 Lessons Learned</a:t>
          </a:r>
        </a:p>
      </dgm:t>
    </dgm:pt>
    <dgm:pt modelId="{F04910E8-AD9F-4EB8-873C-1535E8BA1F00}" type="parTrans" cxnId="{E275BC5C-523D-46DF-BD50-F7CA2DD30691}">
      <dgm:prSet/>
      <dgm:spPr/>
      <dgm:t>
        <a:bodyPr/>
        <a:lstStyle/>
        <a:p>
          <a:endParaRPr lang="en-US"/>
        </a:p>
      </dgm:t>
    </dgm:pt>
    <dgm:pt modelId="{3A63A37A-1544-4521-8261-D5331CC80425}" type="sibTrans" cxnId="{E275BC5C-523D-46DF-BD50-F7CA2DD30691}">
      <dgm:prSet/>
      <dgm:spPr/>
      <dgm:t>
        <a:bodyPr/>
        <a:lstStyle/>
        <a:p>
          <a:endParaRPr lang="en-US"/>
        </a:p>
      </dgm:t>
    </dgm:pt>
    <dgm:pt modelId="{6A85A172-05AC-41CF-BCBD-E5DFB247657D}">
      <dgm:prSet phldrT="[Text]"/>
      <dgm:spPr/>
      <dgm:t>
        <a:bodyPr/>
        <a:lstStyle/>
        <a:p>
          <a:r>
            <a:rPr lang="en-US" dirty="0"/>
            <a:t>Monitor schedule / metrics and quickly make adjustments (resources/scope) where needed</a:t>
          </a:r>
        </a:p>
      </dgm:t>
    </dgm:pt>
    <dgm:pt modelId="{3C8DC12F-6B75-4A13-B47C-ABAAE927B995}" type="parTrans" cxnId="{BF270C12-9766-4696-B634-3C5A664044DD}">
      <dgm:prSet/>
      <dgm:spPr/>
      <dgm:t>
        <a:bodyPr/>
        <a:lstStyle/>
        <a:p>
          <a:endParaRPr lang="en-US"/>
        </a:p>
      </dgm:t>
    </dgm:pt>
    <dgm:pt modelId="{27E406CB-42E4-4E9E-95C7-B7310BA01206}" type="sibTrans" cxnId="{BF270C12-9766-4696-B634-3C5A664044DD}">
      <dgm:prSet/>
      <dgm:spPr/>
      <dgm:t>
        <a:bodyPr/>
        <a:lstStyle/>
        <a:p>
          <a:endParaRPr lang="en-US"/>
        </a:p>
      </dgm:t>
    </dgm:pt>
    <dgm:pt modelId="{EFE767F3-6D8C-410C-B9D7-3909120AFF38}">
      <dgm:prSet phldrT="[Text]"/>
      <dgm:spPr/>
      <dgm:t>
        <a:bodyPr/>
        <a:lstStyle/>
        <a:p>
          <a:r>
            <a:rPr lang="en-US" dirty="0"/>
            <a:t>Release 1 issues impact Release 2 Resources/Schedule</a:t>
          </a:r>
        </a:p>
      </dgm:t>
    </dgm:pt>
    <dgm:pt modelId="{05C49E04-4D97-44FC-B528-D172181D9D8F}" type="parTrans" cxnId="{F3AB10D1-A2E4-47BA-8513-20913559894A}">
      <dgm:prSet/>
      <dgm:spPr/>
      <dgm:t>
        <a:bodyPr/>
        <a:lstStyle/>
        <a:p>
          <a:endParaRPr lang="en-US"/>
        </a:p>
      </dgm:t>
    </dgm:pt>
    <dgm:pt modelId="{FAE764D4-DE99-48B6-8BED-1019D3AB390F}" type="sibTrans" cxnId="{F3AB10D1-A2E4-47BA-8513-20913559894A}">
      <dgm:prSet/>
      <dgm:spPr/>
      <dgm:t>
        <a:bodyPr/>
        <a:lstStyle/>
        <a:p>
          <a:endParaRPr lang="en-US"/>
        </a:p>
      </dgm:t>
    </dgm:pt>
    <dgm:pt modelId="{A81ADBF6-EDCF-4908-8C2E-1C24CF73C83F}">
      <dgm:prSet phldrT="[Text]"/>
      <dgm:spPr/>
      <dgm:t>
        <a:bodyPr/>
        <a:lstStyle/>
        <a:p>
          <a:r>
            <a:rPr lang="en-US"/>
            <a:t>Separate resources from Release 1 support and Release 2 support</a:t>
          </a:r>
        </a:p>
      </dgm:t>
    </dgm:pt>
    <dgm:pt modelId="{C1F6CF77-C793-4D46-87BE-815BCAF032B1}" type="parTrans" cxnId="{81EA3110-09D0-45C8-9D51-C1B7B9ADE5CD}">
      <dgm:prSet/>
      <dgm:spPr/>
      <dgm:t>
        <a:bodyPr/>
        <a:lstStyle/>
        <a:p>
          <a:endParaRPr lang="en-US"/>
        </a:p>
      </dgm:t>
    </dgm:pt>
    <dgm:pt modelId="{40F9761D-62DF-4FB0-9A62-A91C1097DAEB}" type="sibTrans" cxnId="{81EA3110-09D0-45C8-9D51-C1B7B9ADE5CD}">
      <dgm:prSet/>
      <dgm:spPr/>
      <dgm:t>
        <a:bodyPr/>
        <a:lstStyle/>
        <a:p>
          <a:endParaRPr lang="en-US"/>
        </a:p>
      </dgm:t>
    </dgm:pt>
    <dgm:pt modelId="{A35154AA-1F7B-4B3A-BD9A-868D96A28815}">
      <dgm:prSet phldrT="[Text]"/>
      <dgm:spPr/>
      <dgm:t>
        <a:bodyPr/>
        <a:lstStyle/>
        <a:p>
          <a:r>
            <a:rPr lang="en-US" dirty="0"/>
            <a:t>Escalate as soon as appears schedule will be impacted to DOL/Deloitte leadership team for prioritization</a:t>
          </a:r>
        </a:p>
      </dgm:t>
    </dgm:pt>
    <dgm:pt modelId="{63D36E26-B124-4440-AA82-64D765313203}" type="parTrans" cxnId="{F07BC945-A16D-41DB-A8E7-C0A01EA712C3}">
      <dgm:prSet/>
      <dgm:spPr/>
      <dgm:t>
        <a:bodyPr/>
        <a:lstStyle/>
        <a:p>
          <a:endParaRPr lang="en-US"/>
        </a:p>
      </dgm:t>
    </dgm:pt>
    <dgm:pt modelId="{4469AFB8-F733-47BB-B7FD-2EB6BEC8FAAA}" type="sibTrans" cxnId="{F07BC945-A16D-41DB-A8E7-C0A01EA712C3}">
      <dgm:prSet/>
      <dgm:spPr/>
      <dgm:t>
        <a:bodyPr/>
        <a:lstStyle/>
        <a:p>
          <a:endParaRPr lang="en-US"/>
        </a:p>
      </dgm:t>
    </dgm:pt>
    <dgm:pt modelId="{FBE857AB-CF76-427F-9676-8916F2601DF0}">
      <dgm:prSet phldrT="[Text]"/>
      <dgm:spPr/>
      <dgm:t>
        <a:bodyPr/>
        <a:lstStyle/>
        <a:p>
          <a:r>
            <a:rPr lang="en-US" dirty="0"/>
            <a:t>Not all of scope can be completed within schedule</a:t>
          </a:r>
        </a:p>
      </dgm:t>
    </dgm:pt>
    <dgm:pt modelId="{C468B2CA-8DD4-4B85-A64A-5123086AFB36}" type="parTrans" cxnId="{6B9AC2B5-3266-4758-9B40-5A9BDD19B804}">
      <dgm:prSet/>
      <dgm:spPr/>
      <dgm:t>
        <a:bodyPr/>
        <a:lstStyle/>
        <a:p>
          <a:endParaRPr lang="en-US"/>
        </a:p>
      </dgm:t>
    </dgm:pt>
    <dgm:pt modelId="{4ACF11EE-2152-47E0-93A4-E0249B812487}" type="sibTrans" cxnId="{6B9AC2B5-3266-4758-9B40-5A9BDD19B804}">
      <dgm:prSet/>
      <dgm:spPr/>
      <dgm:t>
        <a:bodyPr/>
        <a:lstStyle/>
        <a:p>
          <a:endParaRPr lang="en-US"/>
        </a:p>
      </dgm:t>
    </dgm:pt>
    <dgm:pt modelId="{C1A863E4-8B0A-469E-9924-A1040EC1F364}">
      <dgm:prSet phldrT="[Text]"/>
      <dgm:spPr/>
      <dgm:t>
        <a:bodyPr/>
        <a:lstStyle/>
        <a:p>
          <a:r>
            <a:rPr lang="en-US" dirty="0"/>
            <a:t>Develop full inventory of work with level of effort and assess whether it is reasonable.</a:t>
          </a:r>
        </a:p>
      </dgm:t>
    </dgm:pt>
    <dgm:pt modelId="{C9638638-0EF6-4361-ACA2-ECFC6496A372}" type="parTrans" cxnId="{AEDFEE52-B0D4-4B5C-AE0C-0067201F92FD}">
      <dgm:prSet/>
      <dgm:spPr/>
      <dgm:t>
        <a:bodyPr/>
        <a:lstStyle/>
        <a:p>
          <a:endParaRPr lang="en-US"/>
        </a:p>
      </dgm:t>
    </dgm:pt>
    <dgm:pt modelId="{8ACD8E1C-732B-4D9A-B6EB-A0CD34087B8C}" type="sibTrans" cxnId="{AEDFEE52-B0D4-4B5C-AE0C-0067201F92FD}">
      <dgm:prSet/>
      <dgm:spPr/>
      <dgm:t>
        <a:bodyPr/>
        <a:lstStyle/>
        <a:p>
          <a:endParaRPr lang="en-US"/>
        </a:p>
      </dgm:t>
    </dgm:pt>
    <dgm:pt modelId="{54470160-DA6C-430A-8B04-B7F5414F99BD}">
      <dgm:prSet phldrT="[Text]"/>
      <dgm:spPr/>
      <dgm:t>
        <a:bodyPr/>
        <a:lstStyle/>
        <a:p>
          <a:r>
            <a:rPr lang="en-US" dirty="0"/>
            <a:t>Reduce complexity where possible.</a:t>
          </a:r>
        </a:p>
      </dgm:t>
    </dgm:pt>
    <dgm:pt modelId="{B56420F2-8203-4B62-A6C3-800D2EC4E143}" type="parTrans" cxnId="{635C822C-DED3-4433-B259-47F4302CFFF4}">
      <dgm:prSet/>
      <dgm:spPr/>
      <dgm:t>
        <a:bodyPr/>
        <a:lstStyle/>
        <a:p>
          <a:endParaRPr lang="en-US"/>
        </a:p>
      </dgm:t>
    </dgm:pt>
    <dgm:pt modelId="{D29ECCBA-51D4-4DDB-AE97-EB2793FB0593}" type="sibTrans" cxnId="{635C822C-DED3-4433-B259-47F4302CFFF4}">
      <dgm:prSet/>
      <dgm:spPr/>
      <dgm:t>
        <a:bodyPr/>
        <a:lstStyle/>
        <a:p>
          <a:endParaRPr lang="en-US"/>
        </a:p>
      </dgm:t>
    </dgm:pt>
    <dgm:pt modelId="{768EBF1F-06CD-4D3B-B381-9F15C0472306}" type="pres">
      <dgm:prSet presAssocID="{3962324C-411F-4154-9F87-1BC3B3373CA5}" presName="theList" presStyleCnt="0">
        <dgm:presLayoutVars>
          <dgm:dir/>
          <dgm:animLvl val="lvl"/>
          <dgm:resizeHandles val="exact"/>
        </dgm:presLayoutVars>
      </dgm:prSet>
      <dgm:spPr/>
    </dgm:pt>
    <dgm:pt modelId="{D1A61E64-BEBE-4C5E-BAB6-AB9CEC777DB7}" type="pres">
      <dgm:prSet presAssocID="{74E8502B-61C1-488A-98E4-CE4D93556F09}" presName="compNode" presStyleCnt="0"/>
      <dgm:spPr/>
    </dgm:pt>
    <dgm:pt modelId="{F68322AB-DE7D-4398-8B64-2B9A9C921FA1}" type="pres">
      <dgm:prSet presAssocID="{74E8502B-61C1-488A-98E4-CE4D93556F09}" presName="aNode" presStyleLbl="bgShp" presStyleIdx="0" presStyleCnt="3"/>
      <dgm:spPr/>
    </dgm:pt>
    <dgm:pt modelId="{5BFB5BEC-F5F2-4146-B880-619783814782}" type="pres">
      <dgm:prSet presAssocID="{74E8502B-61C1-488A-98E4-CE4D93556F09}" presName="textNode" presStyleLbl="bgShp" presStyleIdx="0" presStyleCnt="3"/>
      <dgm:spPr/>
    </dgm:pt>
    <dgm:pt modelId="{7B0A5769-CCE0-476F-B8E2-F2748C294195}" type="pres">
      <dgm:prSet presAssocID="{74E8502B-61C1-488A-98E4-CE4D93556F09}" presName="compChildNode" presStyleCnt="0"/>
      <dgm:spPr/>
    </dgm:pt>
    <dgm:pt modelId="{096F83A1-B55D-4DF7-BC13-114DCBF5AB26}" type="pres">
      <dgm:prSet presAssocID="{74E8502B-61C1-488A-98E4-CE4D93556F09}" presName="theInnerList" presStyleCnt="0"/>
      <dgm:spPr/>
    </dgm:pt>
    <dgm:pt modelId="{2297C85D-5A95-4B19-AB9B-992493BFC09B}" type="pres">
      <dgm:prSet presAssocID="{AB386A40-FFB3-48E5-A62A-B28602E5BAFF}" presName="childNode" presStyleLbl="node1" presStyleIdx="0" presStyleCnt="6">
        <dgm:presLayoutVars>
          <dgm:bulletEnabled val="1"/>
        </dgm:presLayoutVars>
      </dgm:prSet>
      <dgm:spPr/>
    </dgm:pt>
    <dgm:pt modelId="{B4C41625-A986-4254-8D2D-4BDF119DB26E}" type="pres">
      <dgm:prSet presAssocID="{AB386A40-FFB3-48E5-A62A-B28602E5BAFF}" presName="aSpace2" presStyleCnt="0"/>
      <dgm:spPr/>
    </dgm:pt>
    <dgm:pt modelId="{C5940B42-60FF-4E3E-9A71-EAE47DB96A26}" type="pres">
      <dgm:prSet presAssocID="{6A85A172-05AC-41CF-BCBD-E5DFB247657D}" presName="childNode" presStyleLbl="node1" presStyleIdx="1" presStyleCnt="6">
        <dgm:presLayoutVars>
          <dgm:bulletEnabled val="1"/>
        </dgm:presLayoutVars>
      </dgm:prSet>
      <dgm:spPr/>
    </dgm:pt>
    <dgm:pt modelId="{83154887-D1CB-4893-B82D-39F2AAB6DF69}" type="pres">
      <dgm:prSet presAssocID="{74E8502B-61C1-488A-98E4-CE4D93556F09}" presName="aSpace" presStyleCnt="0"/>
      <dgm:spPr/>
    </dgm:pt>
    <dgm:pt modelId="{709DCA16-81EB-4718-A05C-3E2D67F3869A}" type="pres">
      <dgm:prSet presAssocID="{EFE767F3-6D8C-410C-B9D7-3909120AFF38}" presName="compNode" presStyleCnt="0"/>
      <dgm:spPr/>
    </dgm:pt>
    <dgm:pt modelId="{6EB9C3DD-775A-4A97-93F1-BC5CF84B7236}" type="pres">
      <dgm:prSet presAssocID="{EFE767F3-6D8C-410C-B9D7-3909120AFF38}" presName="aNode" presStyleLbl="bgShp" presStyleIdx="1" presStyleCnt="3"/>
      <dgm:spPr/>
    </dgm:pt>
    <dgm:pt modelId="{50F951EA-9C9E-4E32-B492-1597F3966288}" type="pres">
      <dgm:prSet presAssocID="{EFE767F3-6D8C-410C-B9D7-3909120AFF38}" presName="textNode" presStyleLbl="bgShp" presStyleIdx="1" presStyleCnt="3"/>
      <dgm:spPr/>
    </dgm:pt>
    <dgm:pt modelId="{2338E744-ADAC-4743-9F21-BB3C48E96C44}" type="pres">
      <dgm:prSet presAssocID="{EFE767F3-6D8C-410C-B9D7-3909120AFF38}" presName="compChildNode" presStyleCnt="0"/>
      <dgm:spPr/>
    </dgm:pt>
    <dgm:pt modelId="{1B34DB27-A5DF-40B0-B12D-11D1CD26898E}" type="pres">
      <dgm:prSet presAssocID="{EFE767F3-6D8C-410C-B9D7-3909120AFF38}" presName="theInnerList" presStyleCnt="0"/>
      <dgm:spPr/>
    </dgm:pt>
    <dgm:pt modelId="{F6AB4071-04DC-4DD8-A30B-180BCDAA2023}" type="pres">
      <dgm:prSet presAssocID="{A81ADBF6-EDCF-4908-8C2E-1C24CF73C83F}" presName="childNode" presStyleLbl="node1" presStyleIdx="2" presStyleCnt="6">
        <dgm:presLayoutVars>
          <dgm:bulletEnabled val="1"/>
        </dgm:presLayoutVars>
      </dgm:prSet>
      <dgm:spPr/>
    </dgm:pt>
    <dgm:pt modelId="{C714BF06-DE8C-4E60-BAED-52F93FED542D}" type="pres">
      <dgm:prSet presAssocID="{A81ADBF6-EDCF-4908-8C2E-1C24CF73C83F}" presName="aSpace2" presStyleCnt="0"/>
      <dgm:spPr/>
    </dgm:pt>
    <dgm:pt modelId="{B4803FBD-0B28-4AA3-B605-41ECF96A57DB}" type="pres">
      <dgm:prSet presAssocID="{A35154AA-1F7B-4B3A-BD9A-868D96A28815}" presName="childNode" presStyleLbl="node1" presStyleIdx="3" presStyleCnt="6">
        <dgm:presLayoutVars>
          <dgm:bulletEnabled val="1"/>
        </dgm:presLayoutVars>
      </dgm:prSet>
      <dgm:spPr/>
    </dgm:pt>
    <dgm:pt modelId="{6912B05D-EBFC-4626-89FD-11336D1076E7}" type="pres">
      <dgm:prSet presAssocID="{EFE767F3-6D8C-410C-B9D7-3909120AFF38}" presName="aSpace" presStyleCnt="0"/>
      <dgm:spPr/>
    </dgm:pt>
    <dgm:pt modelId="{640972FA-B6AA-412C-85C9-1DB30D62EA6B}" type="pres">
      <dgm:prSet presAssocID="{FBE857AB-CF76-427F-9676-8916F2601DF0}" presName="compNode" presStyleCnt="0"/>
      <dgm:spPr/>
    </dgm:pt>
    <dgm:pt modelId="{FF4C5166-6C51-4BCA-8301-2BA05249C10D}" type="pres">
      <dgm:prSet presAssocID="{FBE857AB-CF76-427F-9676-8916F2601DF0}" presName="aNode" presStyleLbl="bgShp" presStyleIdx="2" presStyleCnt="3"/>
      <dgm:spPr/>
    </dgm:pt>
    <dgm:pt modelId="{209E242E-E9C5-4AB0-AA57-2014F80AA7AF}" type="pres">
      <dgm:prSet presAssocID="{FBE857AB-CF76-427F-9676-8916F2601DF0}" presName="textNode" presStyleLbl="bgShp" presStyleIdx="2" presStyleCnt="3"/>
      <dgm:spPr/>
    </dgm:pt>
    <dgm:pt modelId="{83FD949B-3417-4DE0-8B3B-6DB990F3E6EA}" type="pres">
      <dgm:prSet presAssocID="{FBE857AB-CF76-427F-9676-8916F2601DF0}" presName="compChildNode" presStyleCnt="0"/>
      <dgm:spPr/>
    </dgm:pt>
    <dgm:pt modelId="{E8C28346-0CFB-4243-90E1-8C4A4094A230}" type="pres">
      <dgm:prSet presAssocID="{FBE857AB-CF76-427F-9676-8916F2601DF0}" presName="theInnerList" presStyleCnt="0"/>
      <dgm:spPr/>
    </dgm:pt>
    <dgm:pt modelId="{922AE59A-DDD3-49DD-8537-D28F657EC380}" type="pres">
      <dgm:prSet presAssocID="{C1A863E4-8B0A-469E-9924-A1040EC1F364}" presName="childNode" presStyleLbl="node1" presStyleIdx="4" presStyleCnt="6">
        <dgm:presLayoutVars>
          <dgm:bulletEnabled val="1"/>
        </dgm:presLayoutVars>
      </dgm:prSet>
      <dgm:spPr/>
    </dgm:pt>
    <dgm:pt modelId="{0A21774A-5D66-426D-9F25-C3A753F8D5F2}" type="pres">
      <dgm:prSet presAssocID="{C1A863E4-8B0A-469E-9924-A1040EC1F364}" presName="aSpace2" presStyleCnt="0"/>
      <dgm:spPr/>
    </dgm:pt>
    <dgm:pt modelId="{5608D28C-4E53-4236-B3F7-1993652C57F5}" type="pres">
      <dgm:prSet presAssocID="{54470160-DA6C-430A-8B04-B7F5414F99BD}" presName="childNode" presStyleLbl="node1" presStyleIdx="5" presStyleCnt="6">
        <dgm:presLayoutVars>
          <dgm:bulletEnabled val="1"/>
        </dgm:presLayoutVars>
      </dgm:prSet>
      <dgm:spPr/>
    </dgm:pt>
  </dgm:ptLst>
  <dgm:cxnLst>
    <dgm:cxn modelId="{1FF72A0F-95BE-4D18-9544-F81A1C9FAA60}" type="presOf" srcId="{A81ADBF6-EDCF-4908-8C2E-1C24CF73C83F}" destId="{F6AB4071-04DC-4DD8-A30B-180BCDAA2023}" srcOrd="0" destOrd="0" presId="urn:microsoft.com/office/officeart/2005/8/layout/lProcess2"/>
    <dgm:cxn modelId="{81EA3110-09D0-45C8-9D51-C1B7B9ADE5CD}" srcId="{EFE767F3-6D8C-410C-B9D7-3909120AFF38}" destId="{A81ADBF6-EDCF-4908-8C2E-1C24CF73C83F}" srcOrd="0" destOrd="0" parTransId="{C1F6CF77-C793-4D46-87BE-815BCAF032B1}" sibTransId="{40F9761D-62DF-4FB0-9A62-A91C1097DAEB}"/>
    <dgm:cxn modelId="{BF270C12-9766-4696-B634-3C5A664044DD}" srcId="{74E8502B-61C1-488A-98E4-CE4D93556F09}" destId="{6A85A172-05AC-41CF-BCBD-E5DFB247657D}" srcOrd="1" destOrd="0" parTransId="{3C8DC12F-6B75-4A13-B47C-ABAAE927B995}" sibTransId="{27E406CB-42E4-4E9E-95C7-B7310BA01206}"/>
    <dgm:cxn modelId="{27413A17-0FE2-4EE2-9695-AE4878842F96}" type="presOf" srcId="{FBE857AB-CF76-427F-9676-8916F2601DF0}" destId="{FF4C5166-6C51-4BCA-8301-2BA05249C10D}" srcOrd="0" destOrd="0" presId="urn:microsoft.com/office/officeart/2005/8/layout/lProcess2"/>
    <dgm:cxn modelId="{F6856919-49F5-41A1-8260-938A8156F3D2}" type="presOf" srcId="{C1A863E4-8B0A-469E-9924-A1040EC1F364}" destId="{922AE59A-DDD3-49DD-8537-D28F657EC380}" srcOrd="0" destOrd="0" presId="urn:microsoft.com/office/officeart/2005/8/layout/lProcess2"/>
    <dgm:cxn modelId="{6701481C-D6DF-48F8-9AF0-0F832F387DAD}" type="presOf" srcId="{54470160-DA6C-430A-8B04-B7F5414F99BD}" destId="{5608D28C-4E53-4236-B3F7-1993652C57F5}" srcOrd="0" destOrd="0" presId="urn:microsoft.com/office/officeart/2005/8/layout/lProcess2"/>
    <dgm:cxn modelId="{74620E28-BC0D-4B63-9C82-7349F502B2BB}" type="presOf" srcId="{AB386A40-FFB3-48E5-A62A-B28602E5BAFF}" destId="{2297C85D-5A95-4B19-AB9B-992493BFC09B}" srcOrd="0" destOrd="0" presId="urn:microsoft.com/office/officeart/2005/8/layout/lProcess2"/>
    <dgm:cxn modelId="{635C822C-DED3-4433-B259-47F4302CFFF4}" srcId="{FBE857AB-CF76-427F-9676-8916F2601DF0}" destId="{54470160-DA6C-430A-8B04-B7F5414F99BD}" srcOrd="1" destOrd="0" parTransId="{B56420F2-8203-4B62-A6C3-800D2EC4E143}" sibTransId="{D29ECCBA-51D4-4DDB-AE97-EB2793FB0593}"/>
    <dgm:cxn modelId="{A536032F-CC9A-4270-92FD-2E81BAA201FE}" type="presOf" srcId="{EFE767F3-6D8C-410C-B9D7-3909120AFF38}" destId="{50F951EA-9C9E-4E32-B492-1597F3966288}" srcOrd="1" destOrd="0" presId="urn:microsoft.com/office/officeart/2005/8/layout/lProcess2"/>
    <dgm:cxn modelId="{BB1DDF34-886D-4EDF-87DD-B369C8CBBF8E}" type="presOf" srcId="{A35154AA-1F7B-4B3A-BD9A-868D96A28815}" destId="{B4803FBD-0B28-4AA3-B605-41ECF96A57DB}" srcOrd="0" destOrd="0" presId="urn:microsoft.com/office/officeart/2005/8/layout/lProcess2"/>
    <dgm:cxn modelId="{A539953D-C421-413D-883C-93E4F709EC9B}" type="presOf" srcId="{EFE767F3-6D8C-410C-B9D7-3909120AFF38}" destId="{6EB9C3DD-775A-4A97-93F1-BC5CF84B7236}" srcOrd="0" destOrd="0" presId="urn:microsoft.com/office/officeart/2005/8/layout/lProcess2"/>
    <dgm:cxn modelId="{E275BC5C-523D-46DF-BD50-F7CA2DD30691}" srcId="{74E8502B-61C1-488A-98E4-CE4D93556F09}" destId="{AB386A40-FFB3-48E5-A62A-B28602E5BAFF}" srcOrd="0" destOrd="0" parTransId="{F04910E8-AD9F-4EB8-873C-1535E8BA1F00}" sibTransId="{3A63A37A-1544-4521-8261-D5331CC80425}"/>
    <dgm:cxn modelId="{29952544-6FD6-4868-8703-3ECEFB2E4B87}" srcId="{3962324C-411F-4154-9F87-1BC3B3373CA5}" destId="{74E8502B-61C1-488A-98E4-CE4D93556F09}" srcOrd="0" destOrd="0" parTransId="{819F145E-451B-4153-815E-EA296C143ED7}" sibTransId="{6F3A70A2-E2AD-4193-BF07-0806F8623857}"/>
    <dgm:cxn modelId="{F07BC945-A16D-41DB-A8E7-C0A01EA712C3}" srcId="{EFE767F3-6D8C-410C-B9D7-3909120AFF38}" destId="{A35154AA-1F7B-4B3A-BD9A-868D96A28815}" srcOrd="1" destOrd="0" parTransId="{63D36E26-B124-4440-AA82-64D765313203}" sibTransId="{4469AFB8-F733-47BB-B7FD-2EB6BEC8FAAA}"/>
    <dgm:cxn modelId="{3D6B424F-D0FC-4DE6-A659-A0EE6F9D397D}" type="presOf" srcId="{3962324C-411F-4154-9F87-1BC3B3373CA5}" destId="{768EBF1F-06CD-4D3B-B381-9F15C0472306}" srcOrd="0" destOrd="0" presId="urn:microsoft.com/office/officeart/2005/8/layout/lProcess2"/>
    <dgm:cxn modelId="{AEDFEE52-B0D4-4B5C-AE0C-0067201F92FD}" srcId="{FBE857AB-CF76-427F-9676-8916F2601DF0}" destId="{C1A863E4-8B0A-469E-9924-A1040EC1F364}" srcOrd="0" destOrd="0" parTransId="{C9638638-0EF6-4361-ACA2-ECFC6496A372}" sibTransId="{8ACD8E1C-732B-4D9A-B6EB-A0CD34087B8C}"/>
    <dgm:cxn modelId="{EE9E4D8F-4363-4150-A97E-D1EE013D00AF}" type="presOf" srcId="{FBE857AB-CF76-427F-9676-8916F2601DF0}" destId="{209E242E-E9C5-4AB0-AA57-2014F80AA7AF}" srcOrd="1" destOrd="0" presId="urn:microsoft.com/office/officeart/2005/8/layout/lProcess2"/>
    <dgm:cxn modelId="{A54EE98F-15B4-4B83-9B4D-3B58CCFD44E9}" type="presOf" srcId="{74E8502B-61C1-488A-98E4-CE4D93556F09}" destId="{5BFB5BEC-F5F2-4146-B880-619783814782}" srcOrd="1" destOrd="0" presId="urn:microsoft.com/office/officeart/2005/8/layout/lProcess2"/>
    <dgm:cxn modelId="{FA85A2A1-A440-4A9B-B45B-23EDF7035DE4}" type="presOf" srcId="{74E8502B-61C1-488A-98E4-CE4D93556F09}" destId="{F68322AB-DE7D-4398-8B64-2B9A9C921FA1}" srcOrd="0" destOrd="0" presId="urn:microsoft.com/office/officeart/2005/8/layout/lProcess2"/>
    <dgm:cxn modelId="{6B9AC2B5-3266-4758-9B40-5A9BDD19B804}" srcId="{3962324C-411F-4154-9F87-1BC3B3373CA5}" destId="{FBE857AB-CF76-427F-9676-8916F2601DF0}" srcOrd="2" destOrd="0" parTransId="{C468B2CA-8DD4-4B85-A64A-5123086AFB36}" sibTransId="{4ACF11EE-2152-47E0-93A4-E0249B812487}"/>
    <dgm:cxn modelId="{F3AB10D1-A2E4-47BA-8513-20913559894A}" srcId="{3962324C-411F-4154-9F87-1BC3B3373CA5}" destId="{EFE767F3-6D8C-410C-B9D7-3909120AFF38}" srcOrd="1" destOrd="0" parTransId="{05C49E04-4D97-44FC-B528-D172181D9D8F}" sibTransId="{FAE764D4-DE99-48B6-8BED-1019D3AB390F}"/>
    <dgm:cxn modelId="{27BB2ED8-9D61-4DA1-91E7-BE5AC6353AD3}" type="presOf" srcId="{6A85A172-05AC-41CF-BCBD-E5DFB247657D}" destId="{C5940B42-60FF-4E3E-9A71-EAE47DB96A26}" srcOrd="0" destOrd="0" presId="urn:microsoft.com/office/officeart/2005/8/layout/lProcess2"/>
    <dgm:cxn modelId="{AEC51A96-93BF-463B-86B9-ADF421041D31}" type="presParOf" srcId="{768EBF1F-06CD-4D3B-B381-9F15C0472306}" destId="{D1A61E64-BEBE-4C5E-BAB6-AB9CEC777DB7}" srcOrd="0" destOrd="0" presId="urn:microsoft.com/office/officeart/2005/8/layout/lProcess2"/>
    <dgm:cxn modelId="{BE91CDB6-F173-49ED-9D68-4F06732AE7AF}" type="presParOf" srcId="{D1A61E64-BEBE-4C5E-BAB6-AB9CEC777DB7}" destId="{F68322AB-DE7D-4398-8B64-2B9A9C921FA1}" srcOrd="0" destOrd="0" presId="urn:microsoft.com/office/officeart/2005/8/layout/lProcess2"/>
    <dgm:cxn modelId="{452CDFBA-1C08-480E-87E2-188EA99B7CF9}" type="presParOf" srcId="{D1A61E64-BEBE-4C5E-BAB6-AB9CEC777DB7}" destId="{5BFB5BEC-F5F2-4146-B880-619783814782}" srcOrd="1" destOrd="0" presId="urn:microsoft.com/office/officeart/2005/8/layout/lProcess2"/>
    <dgm:cxn modelId="{C1E83698-E860-40A3-A0CC-55937F768DF2}" type="presParOf" srcId="{D1A61E64-BEBE-4C5E-BAB6-AB9CEC777DB7}" destId="{7B0A5769-CCE0-476F-B8E2-F2748C294195}" srcOrd="2" destOrd="0" presId="urn:microsoft.com/office/officeart/2005/8/layout/lProcess2"/>
    <dgm:cxn modelId="{28F80D1D-C66F-4A17-94A6-22A7A690DFBE}" type="presParOf" srcId="{7B0A5769-CCE0-476F-B8E2-F2748C294195}" destId="{096F83A1-B55D-4DF7-BC13-114DCBF5AB26}" srcOrd="0" destOrd="0" presId="urn:microsoft.com/office/officeart/2005/8/layout/lProcess2"/>
    <dgm:cxn modelId="{E3970814-1A0D-4A0C-883A-5D90A5168CC2}" type="presParOf" srcId="{096F83A1-B55D-4DF7-BC13-114DCBF5AB26}" destId="{2297C85D-5A95-4B19-AB9B-992493BFC09B}" srcOrd="0" destOrd="0" presId="urn:microsoft.com/office/officeart/2005/8/layout/lProcess2"/>
    <dgm:cxn modelId="{183791AB-2181-428F-82ED-8320EE09F3DE}" type="presParOf" srcId="{096F83A1-B55D-4DF7-BC13-114DCBF5AB26}" destId="{B4C41625-A986-4254-8D2D-4BDF119DB26E}" srcOrd="1" destOrd="0" presId="urn:microsoft.com/office/officeart/2005/8/layout/lProcess2"/>
    <dgm:cxn modelId="{936EC235-F7BC-4CCF-8097-0272D165F4F6}" type="presParOf" srcId="{096F83A1-B55D-4DF7-BC13-114DCBF5AB26}" destId="{C5940B42-60FF-4E3E-9A71-EAE47DB96A26}" srcOrd="2" destOrd="0" presId="urn:microsoft.com/office/officeart/2005/8/layout/lProcess2"/>
    <dgm:cxn modelId="{4B15717B-7660-4573-AAAD-7967D3D25161}" type="presParOf" srcId="{768EBF1F-06CD-4D3B-B381-9F15C0472306}" destId="{83154887-D1CB-4893-B82D-39F2AAB6DF69}" srcOrd="1" destOrd="0" presId="urn:microsoft.com/office/officeart/2005/8/layout/lProcess2"/>
    <dgm:cxn modelId="{D6B72FEC-C6DE-4C67-BAAC-FF4B226E4E7F}" type="presParOf" srcId="{768EBF1F-06CD-4D3B-B381-9F15C0472306}" destId="{709DCA16-81EB-4718-A05C-3E2D67F3869A}" srcOrd="2" destOrd="0" presId="urn:microsoft.com/office/officeart/2005/8/layout/lProcess2"/>
    <dgm:cxn modelId="{505E7D0B-7DA2-4D7A-A442-AB9216FB977C}" type="presParOf" srcId="{709DCA16-81EB-4718-A05C-3E2D67F3869A}" destId="{6EB9C3DD-775A-4A97-93F1-BC5CF84B7236}" srcOrd="0" destOrd="0" presId="urn:microsoft.com/office/officeart/2005/8/layout/lProcess2"/>
    <dgm:cxn modelId="{23614D34-C695-43C6-A8B9-E69E392A9953}" type="presParOf" srcId="{709DCA16-81EB-4718-A05C-3E2D67F3869A}" destId="{50F951EA-9C9E-4E32-B492-1597F3966288}" srcOrd="1" destOrd="0" presId="urn:microsoft.com/office/officeart/2005/8/layout/lProcess2"/>
    <dgm:cxn modelId="{F2409913-4B10-4383-BA7A-8EE7B3714940}" type="presParOf" srcId="{709DCA16-81EB-4718-A05C-3E2D67F3869A}" destId="{2338E744-ADAC-4743-9F21-BB3C48E96C44}" srcOrd="2" destOrd="0" presId="urn:microsoft.com/office/officeart/2005/8/layout/lProcess2"/>
    <dgm:cxn modelId="{20850451-BC79-41E1-A433-E9F6692875BF}" type="presParOf" srcId="{2338E744-ADAC-4743-9F21-BB3C48E96C44}" destId="{1B34DB27-A5DF-40B0-B12D-11D1CD26898E}" srcOrd="0" destOrd="0" presId="urn:microsoft.com/office/officeart/2005/8/layout/lProcess2"/>
    <dgm:cxn modelId="{B217C69C-39EB-4765-B177-AAF547ABC0BE}" type="presParOf" srcId="{1B34DB27-A5DF-40B0-B12D-11D1CD26898E}" destId="{F6AB4071-04DC-4DD8-A30B-180BCDAA2023}" srcOrd="0" destOrd="0" presId="urn:microsoft.com/office/officeart/2005/8/layout/lProcess2"/>
    <dgm:cxn modelId="{70A419C6-AA0E-4A3C-AAD3-0D40242D1ED1}" type="presParOf" srcId="{1B34DB27-A5DF-40B0-B12D-11D1CD26898E}" destId="{C714BF06-DE8C-4E60-BAED-52F93FED542D}" srcOrd="1" destOrd="0" presId="urn:microsoft.com/office/officeart/2005/8/layout/lProcess2"/>
    <dgm:cxn modelId="{39C1C0CA-B058-4E29-A2B8-4FCC8E24D040}" type="presParOf" srcId="{1B34DB27-A5DF-40B0-B12D-11D1CD26898E}" destId="{B4803FBD-0B28-4AA3-B605-41ECF96A57DB}" srcOrd="2" destOrd="0" presId="urn:microsoft.com/office/officeart/2005/8/layout/lProcess2"/>
    <dgm:cxn modelId="{C9278E0D-AC1D-4DE9-8C86-A9B0DDCE4217}" type="presParOf" srcId="{768EBF1F-06CD-4D3B-B381-9F15C0472306}" destId="{6912B05D-EBFC-4626-89FD-11336D1076E7}" srcOrd="3" destOrd="0" presId="urn:microsoft.com/office/officeart/2005/8/layout/lProcess2"/>
    <dgm:cxn modelId="{A412B1E0-30F2-43CE-A096-BCA3D03D87BE}" type="presParOf" srcId="{768EBF1F-06CD-4D3B-B381-9F15C0472306}" destId="{640972FA-B6AA-412C-85C9-1DB30D62EA6B}" srcOrd="4" destOrd="0" presId="urn:microsoft.com/office/officeart/2005/8/layout/lProcess2"/>
    <dgm:cxn modelId="{FB609217-514D-41CE-831E-F737C5C36962}" type="presParOf" srcId="{640972FA-B6AA-412C-85C9-1DB30D62EA6B}" destId="{FF4C5166-6C51-4BCA-8301-2BA05249C10D}" srcOrd="0" destOrd="0" presId="urn:microsoft.com/office/officeart/2005/8/layout/lProcess2"/>
    <dgm:cxn modelId="{5A8A5B28-DBE1-4C1E-8F0E-83902EBAD30E}" type="presParOf" srcId="{640972FA-B6AA-412C-85C9-1DB30D62EA6B}" destId="{209E242E-E9C5-4AB0-AA57-2014F80AA7AF}" srcOrd="1" destOrd="0" presId="urn:microsoft.com/office/officeart/2005/8/layout/lProcess2"/>
    <dgm:cxn modelId="{2CC90280-A9E2-478F-8EFA-66D435934755}" type="presParOf" srcId="{640972FA-B6AA-412C-85C9-1DB30D62EA6B}" destId="{83FD949B-3417-4DE0-8B3B-6DB990F3E6EA}" srcOrd="2" destOrd="0" presId="urn:microsoft.com/office/officeart/2005/8/layout/lProcess2"/>
    <dgm:cxn modelId="{4AFFCD07-635A-4E3C-9F4D-9AB177965D4F}" type="presParOf" srcId="{83FD949B-3417-4DE0-8B3B-6DB990F3E6EA}" destId="{E8C28346-0CFB-4243-90E1-8C4A4094A230}" srcOrd="0" destOrd="0" presId="urn:microsoft.com/office/officeart/2005/8/layout/lProcess2"/>
    <dgm:cxn modelId="{39B54941-BD99-43A1-B61B-0C3855C161B4}" type="presParOf" srcId="{E8C28346-0CFB-4243-90E1-8C4A4094A230}" destId="{922AE59A-DDD3-49DD-8537-D28F657EC380}" srcOrd="0" destOrd="0" presId="urn:microsoft.com/office/officeart/2005/8/layout/lProcess2"/>
    <dgm:cxn modelId="{C0BD60CC-9B57-48A1-9E34-2A8055D251AF}" type="presParOf" srcId="{E8C28346-0CFB-4243-90E1-8C4A4094A230}" destId="{0A21774A-5D66-426D-9F25-C3A753F8D5F2}" srcOrd="1" destOrd="0" presId="urn:microsoft.com/office/officeart/2005/8/layout/lProcess2"/>
    <dgm:cxn modelId="{A4DE312F-DFF0-49ED-B582-260727D073DE}" type="presParOf" srcId="{E8C28346-0CFB-4243-90E1-8C4A4094A230}" destId="{5608D28C-4E53-4236-B3F7-1993652C57F5}" srcOrd="2" destOrd="0" presId="urn:microsoft.com/office/officeart/2005/8/layout/l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AAB68F8-7B56-4A59-BD25-CAC7E0003F3C}" type="doc">
      <dgm:prSet loTypeId="urn:microsoft.com/office/officeart/2008/layout/PictureStrips" loCatId="list" qsTypeId="urn:microsoft.com/office/officeart/2005/8/quickstyle/simple1" qsCatId="simple" csTypeId="urn:microsoft.com/office/officeart/2005/8/colors/colorful5" csCatId="colorful" phldr="1"/>
      <dgm:spPr/>
      <dgm:t>
        <a:bodyPr/>
        <a:lstStyle/>
        <a:p>
          <a:endParaRPr lang="en-US"/>
        </a:p>
      </dgm:t>
    </dgm:pt>
    <dgm:pt modelId="{8784F7D6-D6EF-45E8-8BC4-3D9814A9789C}">
      <dgm:prSet phldrT="[Text]" custT="1"/>
      <dgm:spPr/>
      <dgm:t>
        <a:bodyPr anchor="t"/>
        <a:lstStyle/>
        <a:p>
          <a:pPr lvl="0" defTabSz="755650">
            <a:lnSpc>
              <a:spcPct val="90000"/>
            </a:lnSpc>
            <a:spcBef>
              <a:spcPct val="0"/>
            </a:spcBef>
            <a:spcAft>
              <a:spcPts val="0"/>
            </a:spcAft>
          </a:pPr>
          <a:r>
            <a:rPr lang="en-US" sz="1700" b="1" dirty="0"/>
            <a:t>Key objectives</a:t>
          </a:r>
        </a:p>
      </dgm:t>
    </dgm:pt>
    <dgm:pt modelId="{8BCE1B9C-0577-446B-9E44-0902EC485CCB}" type="parTrans" cxnId="{04291148-130D-4C14-9808-3E3C7833CB88}">
      <dgm:prSet/>
      <dgm:spPr/>
      <dgm:t>
        <a:bodyPr/>
        <a:lstStyle/>
        <a:p>
          <a:endParaRPr lang="en-US"/>
        </a:p>
      </dgm:t>
    </dgm:pt>
    <dgm:pt modelId="{4499AAA8-ECDA-4CA9-89B1-E2A7A7833AC4}" type="sibTrans" cxnId="{04291148-130D-4C14-9808-3E3C7833CB88}">
      <dgm:prSet/>
      <dgm:spPr/>
      <dgm:t>
        <a:bodyPr/>
        <a:lstStyle/>
        <a:p>
          <a:endParaRPr lang="en-US"/>
        </a:p>
      </dgm:t>
    </dgm:pt>
    <dgm:pt modelId="{68891711-F088-4C82-BC27-F530033F172F}">
      <dgm:prSet phldrT="[Text]" custT="1"/>
      <dgm:spPr/>
      <dgm:t>
        <a:bodyPr/>
        <a:lstStyle/>
        <a:p>
          <a:pPr>
            <a:spcAft>
              <a:spcPts val="200"/>
            </a:spcAft>
          </a:pPr>
          <a:r>
            <a:rPr lang="en-US" sz="1700" b="1" dirty="0"/>
            <a:t>Purpose of action</a:t>
          </a:r>
        </a:p>
      </dgm:t>
    </dgm:pt>
    <dgm:pt modelId="{68F69122-EF76-400C-8E19-5CF1726FAC2C}" type="parTrans" cxnId="{964694DA-7533-404D-B971-AEC459B29A39}">
      <dgm:prSet/>
      <dgm:spPr/>
      <dgm:t>
        <a:bodyPr/>
        <a:lstStyle/>
        <a:p>
          <a:endParaRPr lang="en-US"/>
        </a:p>
      </dgm:t>
    </dgm:pt>
    <dgm:pt modelId="{7693C032-3FD6-4FE0-A150-3110113B836F}" type="sibTrans" cxnId="{964694DA-7533-404D-B971-AEC459B29A39}">
      <dgm:prSet/>
      <dgm:spPr/>
      <dgm:t>
        <a:bodyPr/>
        <a:lstStyle/>
        <a:p>
          <a:endParaRPr lang="en-US"/>
        </a:p>
      </dgm:t>
    </dgm:pt>
    <dgm:pt modelId="{E54733F9-A704-4C96-AAA5-6B770502006C}">
      <dgm:prSet phldrT="[Text]" custT="1"/>
      <dgm:spPr/>
      <dgm:t>
        <a:bodyPr/>
        <a:lstStyle/>
        <a:p>
          <a:pPr>
            <a:spcAft>
              <a:spcPct val="15000"/>
            </a:spcAft>
          </a:pPr>
          <a:r>
            <a:rPr lang="en-US" sz="1400" dirty="0"/>
            <a:t>Request approval of existing policy and standards updates</a:t>
          </a:r>
        </a:p>
      </dgm:t>
    </dgm:pt>
    <dgm:pt modelId="{1AB40CAE-CB83-44A9-9F28-8EACED58B369}" type="parTrans" cxnId="{17B8A932-FF70-4782-8581-9F8E77E9BD13}">
      <dgm:prSet/>
      <dgm:spPr/>
      <dgm:t>
        <a:bodyPr/>
        <a:lstStyle/>
        <a:p>
          <a:endParaRPr lang="en-US"/>
        </a:p>
      </dgm:t>
    </dgm:pt>
    <dgm:pt modelId="{F11AB881-860D-402A-AA6C-A17D82CE8FC7}" type="sibTrans" cxnId="{17B8A932-FF70-4782-8581-9F8E77E9BD13}">
      <dgm:prSet/>
      <dgm:spPr/>
      <dgm:t>
        <a:bodyPr/>
        <a:lstStyle/>
        <a:p>
          <a:endParaRPr lang="en-US"/>
        </a:p>
      </dgm:t>
    </dgm:pt>
    <dgm:pt modelId="{D7600411-1B0C-4827-BB9E-2EA89E407D0B}">
      <dgm:prSet phldrT="[Text]" custT="1"/>
      <dgm:spPr/>
      <dgm:t>
        <a:bodyPr/>
        <a:lstStyle/>
        <a:p>
          <a:pPr lvl="0" defTabSz="755650">
            <a:lnSpc>
              <a:spcPct val="90000"/>
            </a:lnSpc>
            <a:spcBef>
              <a:spcPct val="0"/>
            </a:spcBef>
            <a:spcAft>
              <a:spcPts val="0"/>
            </a:spcAft>
          </a:pPr>
          <a:r>
            <a:rPr lang="en-US" sz="1700" b="1" dirty="0"/>
            <a:t>Business case</a:t>
          </a:r>
        </a:p>
      </dgm:t>
    </dgm:pt>
    <dgm:pt modelId="{0BA0C916-4F5C-4B40-8AE7-200DD3A8088E}" type="sibTrans" cxnId="{947AD76A-4408-4BB6-81A9-8D3167DE704B}">
      <dgm:prSet/>
      <dgm:spPr/>
      <dgm:t>
        <a:bodyPr/>
        <a:lstStyle/>
        <a:p>
          <a:endParaRPr lang="en-US"/>
        </a:p>
      </dgm:t>
    </dgm:pt>
    <dgm:pt modelId="{41C69898-108E-42A2-8CF5-6FF5FBAFEB09}" type="parTrans" cxnId="{947AD76A-4408-4BB6-81A9-8D3167DE704B}">
      <dgm:prSet/>
      <dgm:spPr/>
      <dgm:t>
        <a:bodyPr/>
        <a:lstStyle/>
        <a:p>
          <a:endParaRPr lang="en-US"/>
        </a:p>
      </dgm:t>
    </dgm:pt>
    <dgm:pt modelId="{68AEB82E-1C90-4DA5-98B6-F4DBFC704EE1}">
      <dgm:prSet phldrT="[Text]" custT="1"/>
      <dgm:spPr/>
      <dgm:t>
        <a:bodyPr/>
        <a:lstStyle/>
        <a:p>
          <a:pPr>
            <a:spcAft>
              <a:spcPts val="0"/>
            </a:spcAft>
          </a:pPr>
          <a:r>
            <a:rPr lang="en-US" sz="1700" b="1" dirty="0"/>
            <a:t>Implementation</a:t>
          </a:r>
        </a:p>
      </dgm:t>
    </dgm:pt>
    <dgm:pt modelId="{1C9A0A09-D128-490F-ACF2-B31A28A0D257}" type="sibTrans" cxnId="{F5A55206-ABA5-40EA-8BF1-3A6AEAFD844A}">
      <dgm:prSet/>
      <dgm:spPr/>
      <dgm:t>
        <a:bodyPr/>
        <a:lstStyle/>
        <a:p>
          <a:endParaRPr lang="en-US"/>
        </a:p>
      </dgm:t>
    </dgm:pt>
    <dgm:pt modelId="{F8A2DB68-9A36-4BCD-A388-3119197FA38A}" type="parTrans" cxnId="{F5A55206-ABA5-40EA-8BF1-3A6AEAFD844A}">
      <dgm:prSet/>
      <dgm:spPr/>
      <dgm:t>
        <a:bodyPr/>
        <a:lstStyle/>
        <a:p>
          <a:endParaRPr lang="en-US"/>
        </a:p>
      </dgm:t>
    </dgm:pt>
    <dgm:pt modelId="{B93BF433-EE36-4902-A276-0E5908CB0C10}">
      <dgm:prSet phldrT="[Text]" custT="1"/>
      <dgm:spPr/>
      <dgm:t>
        <a:bodyPr lIns="914400"/>
        <a:lstStyle/>
        <a:p>
          <a:pPr lvl="0" defTabSz="755650">
            <a:lnSpc>
              <a:spcPct val="90000"/>
            </a:lnSpc>
            <a:spcBef>
              <a:spcPts val="0"/>
            </a:spcBef>
            <a:spcAft>
              <a:spcPts val="0"/>
            </a:spcAft>
          </a:pPr>
          <a:r>
            <a:rPr lang="en-US" sz="1700" b="1" dirty="0"/>
            <a:t>Success criteria</a:t>
          </a:r>
        </a:p>
      </dgm:t>
    </dgm:pt>
    <dgm:pt modelId="{D39B547F-CFAC-4A17-8291-D8D48A03B64F}" type="sibTrans" cxnId="{290AA833-233B-43D4-B661-5B015157CB7B}">
      <dgm:prSet/>
      <dgm:spPr/>
      <dgm:t>
        <a:bodyPr/>
        <a:lstStyle/>
        <a:p>
          <a:endParaRPr lang="en-US"/>
        </a:p>
      </dgm:t>
    </dgm:pt>
    <dgm:pt modelId="{154229AE-F454-4889-8A4D-D78A242AFEBF}" type="parTrans" cxnId="{290AA833-233B-43D4-B661-5B015157CB7B}">
      <dgm:prSet/>
      <dgm:spPr/>
      <dgm:t>
        <a:bodyPr/>
        <a:lstStyle/>
        <a:p>
          <a:endParaRPr lang="en-US"/>
        </a:p>
      </dgm:t>
    </dgm:pt>
    <dgm:pt modelId="{F05918DF-3990-442A-9494-8B2EF3CA622A}">
      <dgm:prSet custT="1"/>
      <dgm:spPr/>
      <dgm:t>
        <a:bodyPr/>
        <a:lstStyle/>
        <a:p>
          <a:pPr marL="225425" lvl="1" indent="-119063" defTabSz="488950">
            <a:lnSpc>
              <a:spcPct val="90000"/>
            </a:lnSpc>
            <a:spcBef>
              <a:spcPct val="0"/>
            </a:spcBef>
            <a:spcAft>
              <a:spcPts val="0"/>
            </a:spcAft>
            <a:buNone/>
          </a:pPr>
          <a:r>
            <a:rPr lang="en-US" sz="1400" dirty="0" err="1">
              <a:hlinkClick xmlns:r="http://schemas.openxmlformats.org/officeDocument/2006/relationships" r:id="rId1"/>
            </a:rPr>
            <a:t>RCW</a:t>
          </a:r>
          <a:r>
            <a:rPr lang="en-US" sz="1400" dirty="0">
              <a:hlinkClick xmlns:r="http://schemas.openxmlformats.org/officeDocument/2006/relationships" r:id="rId1"/>
            </a:rPr>
            <a:t> 43.105.225</a:t>
          </a:r>
          <a:r>
            <a:rPr lang="en-US" sz="1400" dirty="0"/>
            <a:t> , </a:t>
          </a:r>
          <a:r>
            <a:rPr lang="en-US" sz="1400" dirty="0" err="1">
              <a:hlinkClick xmlns:r="http://schemas.openxmlformats.org/officeDocument/2006/relationships" r:id="rId2"/>
            </a:rPr>
            <a:t>RCW</a:t>
          </a:r>
          <a:r>
            <a:rPr lang="en-US" sz="1400" dirty="0">
              <a:hlinkClick xmlns:r="http://schemas.openxmlformats.org/officeDocument/2006/relationships" r:id="rId2"/>
            </a:rPr>
            <a:t> 43.105.230</a:t>
          </a:r>
          <a:r>
            <a:rPr lang="en-US" sz="1400" dirty="0"/>
            <a:t>  and </a:t>
          </a:r>
          <a:r>
            <a:rPr lang="en-US" sz="1400" dirty="0" err="1">
              <a:hlinkClick xmlns:r="http://schemas.openxmlformats.org/officeDocument/2006/relationships" r:id="rId3"/>
            </a:rPr>
            <a:t>RCW</a:t>
          </a:r>
          <a:r>
            <a:rPr lang="en-US" sz="1400" dirty="0">
              <a:hlinkClick xmlns:r="http://schemas.openxmlformats.org/officeDocument/2006/relationships" r:id="rId3"/>
            </a:rPr>
            <a:t> 43.105.341</a:t>
          </a:r>
          <a:r>
            <a:rPr lang="en-US" sz="1400" dirty="0"/>
            <a:t> for Portfolio Program</a:t>
          </a:r>
        </a:p>
      </dgm:t>
    </dgm:pt>
    <dgm:pt modelId="{0DE10399-B53C-4C4F-B76E-DE501763D6B1}" type="parTrans" cxnId="{983FD4BF-4A07-4B7D-BE68-8D1E5C7FCAA0}">
      <dgm:prSet/>
      <dgm:spPr/>
      <dgm:t>
        <a:bodyPr/>
        <a:lstStyle/>
        <a:p>
          <a:endParaRPr lang="en-US"/>
        </a:p>
      </dgm:t>
    </dgm:pt>
    <dgm:pt modelId="{91C355BB-20E6-43B2-829F-14E30F93D3DC}" type="sibTrans" cxnId="{983FD4BF-4A07-4B7D-BE68-8D1E5C7FCAA0}">
      <dgm:prSet/>
      <dgm:spPr/>
      <dgm:t>
        <a:bodyPr/>
        <a:lstStyle/>
        <a:p>
          <a:endParaRPr lang="en-US"/>
        </a:p>
      </dgm:t>
    </dgm:pt>
    <dgm:pt modelId="{02CC9098-53C8-4CC5-85C9-E58DC62C51D9}">
      <dgm:prSet phldrT="[Text]" custT="1"/>
      <dgm:spPr/>
      <dgm:t>
        <a:bodyPr/>
        <a:lstStyle/>
        <a:p>
          <a:pPr>
            <a:spcAft>
              <a:spcPct val="15000"/>
            </a:spcAft>
          </a:pPr>
          <a:r>
            <a:rPr lang="en-US" sz="1400" dirty="0"/>
            <a:t>Supports efficient, effective and accountable government by clarifying portfolio requirements</a:t>
          </a:r>
        </a:p>
      </dgm:t>
    </dgm:pt>
    <dgm:pt modelId="{274E93DE-A8A0-4DCD-BF5B-C52E2FD4E63B}" type="sibTrans" cxnId="{0A443303-8679-46D0-AB28-F50715F7CE11}">
      <dgm:prSet/>
      <dgm:spPr/>
      <dgm:t>
        <a:bodyPr/>
        <a:lstStyle/>
        <a:p>
          <a:endParaRPr lang="en-US"/>
        </a:p>
      </dgm:t>
    </dgm:pt>
    <dgm:pt modelId="{D16F62C0-E544-409F-9EAE-93EE9EC8BAC8}" type="parTrans" cxnId="{0A443303-8679-46D0-AB28-F50715F7CE11}">
      <dgm:prSet/>
      <dgm:spPr/>
      <dgm:t>
        <a:bodyPr/>
        <a:lstStyle/>
        <a:p>
          <a:endParaRPr lang="en-US"/>
        </a:p>
      </dgm:t>
    </dgm:pt>
    <dgm:pt modelId="{95D45962-D4BA-493D-BFB7-AB5C667AD5B6}">
      <dgm:prSet custT="1"/>
      <dgm:spPr/>
      <dgm:t>
        <a:bodyPr/>
        <a:lstStyle/>
        <a:p>
          <a:pPr marL="225425" lvl="1" indent="-119063" defTabSz="488950">
            <a:lnSpc>
              <a:spcPct val="90000"/>
            </a:lnSpc>
            <a:spcBef>
              <a:spcPct val="0"/>
            </a:spcBef>
            <a:spcAft>
              <a:spcPts val="0"/>
            </a:spcAft>
            <a:buNone/>
          </a:pPr>
          <a:r>
            <a:rPr lang="en-US" sz="1400" dirty="0"/>
            <a:t>Eliminate obsolete portfolio requirements</a:t>
          </a:r>
        </a:p>
      </dgm:t>
    </dgm:pt>
    <dgm:pt modelId="{61A4D6C8-BD4C-4F15-B730-8A81ED0F12C6}" type="parTrans" cxnId="{10C6FC76-6837-4717-AC81-746BBBD02510}">
      <dgm:prSet/>
      <dgm:spPr/>
      <dgm:t>
        <a:bodyPr/>
        <a:lstStyle/>
        <a:p>
          <a:endParaRPr lang="en-US"/>
        </a:p>
      </dgm:t>
    </dgm:pt>
    <dgm:pt modelId="{C6C385A5-E6A7-43A2-8D71-E354A03F5E27}" type="sibTrans" cxnId="{10C6FC76-6837-4717-AC81-746BBBD02510}">
      <dgm:prSet/>
      <dgm:spPr/>
      <dgm:t>
        <a:bodyPr/>
        <a:lstStyle/>
        <a:p>
          <a:endParaRPr lang="en-US"/>
        </a:p>
      </dgm:t>
    </dgm:pt>
    <dgm:pt modelId="{73770E9A-4A3F-4A75-96CA-D6C81CDA89F0}">
      <dgm:prSet phldrT="[Text]" custT="1"/>
      <dgm:spPr/>
      <dgm:t>
        <a:bodyPr/>
        <a:lstStyle/>
        <a:p>
          <a:pPr>
            <a:spcAft>
              <a:spcPts val="200"/>
            </a:spcAft>
          </a:pPr>
          <a:r>
            <a:rPr lang="en-US" sz="1700" b="1" dirty="0"/>
            <a:t>Strategic alignment</a:t>
          </a:r>
        </a:p>
      </dgm:t>
    </dgm:pt>
    <dgm:pt modelId="{DBC4BFD5-162F-45CF-BDFE-D44519481BF7}" type="sibTrans" cxnId="{138CD8D7-B715-4FD7-AB56-CA4FDB75C533}">
      <dgm:prSet/>
      <dgm:spPr/>
      <dgm:t>
        <a:bodyPr/>
        <a:lstStyle/>
        <a:p>
          <a:endParaRPr lang="en-US"/>
        </a:p>
      </dgm:t>
    </dgm:pt>
    <dgm:pt modelId="{A5B6333D-5592-4C49-A03A-B24493F93A71}" type="parTrans" cxnId="{138CD8D7-B715-4FD7-AB56-CA4FDB75C533}">
      <dgm:prSet/>
      <dgm:spPr/>
      <dgm:t>
        <a:bodyPr/>
        <a:lstStyle/>
        <a:p>
          <a:endParaRPr lang="en-US"/>
        </a:p>
      </dgm:t>
    </dgm:pt>
    <dgm:pt modelId="{AE4BA8EC-4950-4F5A-8526-94432F7CF2F3}">
      <dgm:prSet phldrT="[Text]" custT="1"/>
      <dgm:spPr/>
      <dgm:t>
        <a:bodyPr anchor="t"/>
        <a:lstStyle/>
        <a:p>
          <a:pPr lvl="0" defTabSz="755650">
            <a:lnSpc>
              <a:spcPct val="90000"/>
            </a:lnSpc>
            <a:spcBef>
              <a:spcPct val="0"/>
            </a:spcBef>
            <a:spcAft>
              <a:spcPts val="0"/>
            </a:spcAft>
          </a:pPr>
          <a:r>
            <a:rPr lang="en-US" sz="1400" b="0" dirty="0"/>
            <a:t>Improves portfolio alignment to business outcome</a:t>
          </a:r>
        </a:p>
      </dgm:t>
    </dgm:pt>
    <dgm:pt modelId="{F199116D-8ACC-4019-B6A2-451895C1E15B}" type="parTrans" cxnId="{5926A1A5-1DF4-4266-A7E4-C13EAAA14145}">
      <dgm:prSet/>
      <dgm:spPr/>
      <dgm:t>
        <a:bodyPr/>
        <a:lstStyle/>
        <a:p>
          <a:endParaRPr lang="en-US"/>
        </a:p>
      </dgm:t>
    </dgm:pt>
    <dgm:pt modelId="{49E7389F-373D-4173-A01D-F2AA91BFE52C}" type="sibTrans" cxnId="{5926A1A5-1DF4-4266-A7E4-C13EAAA14145}">
      <dgm:prSet/>
      <dgm:spPr/>
      <dgm:t>
        <a:bodyPr/>
        <a:lstStyle/>
        <a:p>
          <a:endParaRPr lang="en-US"/>
        </a:p>
      </dgm:t>
    </dgm:pt>
    <dgm:pt modelId="{4B08DDE2-D0BF-4D40-80E9-88B884CA1549}">
      <dgm:prSet phldrT="[Text]" custT="1"/>
      <dgm:spPr/>
      <dgm:t>
        <a:bodyPr anchor="t"/>
        <a:lstStyle/>
        <a:p>
          <a:pPr lvl="0" defTabSz="755650">
            <a:lnSpc>
              <a:spcPct val="90000"/>
            </a:lnSpc>
            <a:spcBef>
              <a:spcPct val="0"/>
            </a:spcBef>
            <a:spcAft>
              <a:spcPts val="0"/>
            </a:spcAft>
          </a:pPr>
          <a:r>
            <a:rPr lang="en-US" sz="1400" b="0"/>
            <a:t>Streamlines technology portfolio </a:t>
          </a:r>
          <a:r>
            <a:rPr lang="en-US" sz="1400" b="0" dirty="0"/>
            <a:t>management policy</a:t>
          </a:r>
        </a:p>
      </dgm:t>
    </dgm:pt>
    <dgm:pt modelId="{B7642C5A-BBF5-43C4-BE48-BBEF81DCA8FE}" type="parTrans" cxnId="{E0753A52-C582-48D1-BA20-0ED451966CB1}">
      <dgm:prSet/>
      <dgm:spPr/>
      <dgm:t>
        <a:bodyPr/>
        <a:lstStyle/>
        <a:p>
          <a:endParaRPr lang="en-US"/>
        </a:p>
      </dgm:t>
    </dgm:pt>
    <dgm:pt modelId="{A0D7C8B9-2F78-442A-90D5-62E5F21DB0B0}" type="sibTrans" cxnId="{E0753A52-C582-48D1-BA20-0ED451966CB1}">
      <dgm:prSet/>
      <dgm:spPr/>
      <dgm:t>
        <a:bodyPr/>
        <a:lstStyle/>
        <a:p>
          <a:endParaRPr lang="en-US"/>
        </a:p>
      </dgm:t>
    </dgm:pt>
    <dgm:pt modelId="{27A4DB0C-9500-451E-8306-4E9B3644809D}">
      <dgm:prSet phldrT="[Text]" custT="1"/>
      <dgm:spPr/>
      <dgm:t>
        <a:bodyPr anchor="t"/>
        <a:lstStyle/>
        <a:p>
          <a:pPr lvl="0" defTabSz="755650">
            <a:lnSpc>
              <a:spcPct val="90000"/>
            </a:lnSpc>
            <a:spcBef>
              <a:spcPct val="0"/>
            </a:spcBef>
            <a:spcAft>
              <a:spcPts val="0"/>
            </a:spcAft>
          </a:pPr>
          <a:r>
            <a:rPr lang="en-US" sz="1400" b="0" dirty="0"/>
            <a:t>Reduces complexity to program participants</a:t>
          </a:r>
        </a:p>
      </dgm:t>
    </dgm:pt>
    <dgm:pt modelId="{026FD161-FE81-4CB9-870F-7A8BF2ACDA6E}" type="parTrans" cxnId="{5517E26C-8D7E-4840-8D09-50944BC6E9C1}">
      <dgm:prSet/>
      <dgm:spPr/>
      <dgm:t>
        <a:bodyPr/>
        <a:lstStyle/>
        <a:p>
          <a:endParaRPr lang="en-US"/>
        </a:p>
      </dgm:t>
    </dgm:pt>
    <dgm:pt modelId="{6A49A7AC-4E2C-4A63-978A-604D3074124A}" type="sibTrans" cxnId="{5517E26C-8D7E-4840-8D09-50944BC6E9C1}">
      <dgm:prSet/>
      <dgm:spPr/>
      <dgm:t>
        <a:bodyPr/>
        <a:lstStyle/>
        <a:p>
          <a:endParaRPr lang="en-US"/>
        </a:p>
      </dgm:t>
    </dgm:pt>
    <dgm:pt modelId="{9BB0472C-48C4-4917-8974-07F916F4DA03}">
      <dgm:prSet phldrT="[Text]" custT="1"/>
      <dgm:spPr/>
      <dgm:t>
        <a:bodyPr/>
        <a:lstStyle/>
        <a:p>
          <a:pPr>
            <a:spcAft>
              <a:spcPct val="15000"/>
            </a:spcAft>
          </a:pPr>
          <a:r>
            <a:rPr lang="en-US" sz="1400" dirty="0"/>
            <a:t>Improves ability to show technology  portfolio alignment to business outcomes</a:t>
          </a:r>
        </a:p>
      </dgm:t>
    </dgm:pt>
    <dgm:pt modelId="{3826E956-3AD1-4770-BF54-9FC10DE88B3F}" type="parTrans" cxnId="{1DB68D9F-B6C2-4343-B1DA-C7E9A0BA1974}">
      <dgm:prSet/>
      <dgm:spPr/>
      <dgm:t>
        <a:bodyPr/>
        <a:lstStyle/>
        <a:p>
          <a:endParaRPr lang="en-US"/>
        </a:p>
      </dgm:t>
    </dgm:pt>
    <dgm:pt modelId="{7ABDFB01-7F6C-4E08-AC06-73D91C1A2E94}" type="sibTrans" cxnId="{1DB68D9F-B6C2-4343-B1DA-C7E9A0BA1974}">
      <dgm:prSet/>
      <dgm:spPr/>
      <dgm:t>
        <a:bodyPr/>
        <a:lstStyle/>
        <a:p>
          <a:endParaRPr lang="en-US"/>
        </a:p>
      </dgm:t>
    </dgm:pt>
    <dgm:pt modelId="{5BFCF752-8B7C-4961-ABB1-F6DC8C7E5360}">
      <dgm:prSet custT="1"/>
      <dgm:spPr/>
      <dgm:t>
        <a:bodyPr/>
        <a:lstStyle/>
        <a:p>
          <a:pPr>
            <a:spcAft>
              <a:spcPts val="100"/>
            </a:spcAft>
          </a:pPr>
          <a:r>
            <a:rPr lang="en-US" sz="1350" dirty="0"/>
            <a:t>Agency can attest to portfolio standards during annual certification process</a:t>
          </a:r>
        </a:p>
      </dgm:t>
    </dgm:pt>
    <dgm:pt modelId="{A77CA883-8B01-4BA8-A53D-8A18156CD922}" type="sibTrans" cxnId="{B3547B39-26BE-49AA-880E-12D7B2320CF1}">
      <dgm:prSet/>
      <dgm:spPr/>
      <dgm:t>
        <a:bodyPr/>
        <a:lstStyle/>
        <a:p>
          <a:endParaRPr lang="en-US"/>
        </a:p>
      </dgm:t>
    </dgm:pt>
    <dgm:pt modelId="{8B83AAF2-D46B-42AF-9A6F-848B6B7E879E}" type="parTrans" cxnId="{B3547B39-26BE-49AA-880E-12D7B2320CF1}">
      <dgm:prSet/>
      <dgm:spPr/>
      <dgm:t>
        <a:bodyPr/>
        <a:lstStyle/>
        <a:p>
          <a:endParaRPr lang="en-US"/>
        </a:p>
      </dgm:t>
    </dgm:pt>
    <dgm:pt modelId="{64AD642D-C6B9-4308-910E-328749ADC256}">
      <dgm:prSet custT="1"/>
      <dgm:spPr/>
      <dgm:t>
        <a:bodyPr/>
        <a:lstStyle/>
        <a:p>
          <a:pPr>
            <a:spcAft>
              <a:spcPts val="100"/>
            </a:spcAft>
          </a:pPr>
          <a:r>
            <a:rPr lang="en-US" sz="1350" dirty="0"/>
            <a:t>Reduced reporting complexity for agencies</a:t>
          </a:r>
        </a:p>
      </dgm:t>
    </dgm:pt>
    <dgm:pt modelId="{46194F5A-C5EA-4C11-8714-4BD3EA26EA05}" type="parTrans" cxnId="{DCB84239-C38E-472C-A408-C0EE17749182}">
      <dgm:prSet/>
      <dgm:spPr/>
      <dgm:t>
        <a:bodyPr/>
        <a:lstStyle/>
        <a:p>
          <a:endParaRPr lang="en-US"/>
        </a:p>
      </dgm:t>
    </dgm:pt>
    <dgm:pt modelId="{7FB1C45E-21E8-4B2F-9C29-125FDECB7187}" type="sibTrans" cxnId="{DCB84239-C38E-472C-A408-C0EE17749182}">
      <dgm:prSet/>
      <dgm:spPr/>
      <dgm:t>
        <a:bodyPr/>
        <a:lstStyle/>
        <a:p>
          <a:endParaRPr lang="en-US"/>
        </a:p>
      </dgm:t>
    </dgm:pt>
    <dgm:pt modelId="{82B86EBD-BEDC-422F-BE6C-3443848301F2}">
      <dgm:prSet phldrT="[Text]" custT="1"/>
      <dgm:spPr/>
      <dgm:t>
        <a:bodyPr lIns="914400"/>
        <a:lstStyle/>
        <a:p>
          <a:pPr marL="118872" lvl="1" indent="-118872" defTabSz="622300">
            <a:lnSpc>
              <a:spcPct val="90000"/>
            </a:lnSpc>
            <a:spcBef>
              <a:spcPct val="0"/>
            </a:spcBef>
            <a:spcAft>
              <a:spcPts val="252"/>
            </a:spcAft>
            <a:buNone/>
          </a:pPr>
          <a:r>
            <a:rPr lang="en-US" sz="1400" dirty="0"/>
            <a:t> Increase number of agencies that can identify and report on portfolio components</a:t>
          </a:r>
        </a:p>
      </dgm:t>
    </dgm:pt>
    <dgm:pt modelId="{C71178CF-1CEC-4F91-955C-E0AAA8555507}" type="parTrans" cxnId="{816686EB-13A3-4D88-971B-2B6F2B62DC5B}">
      <dgm:prSet/>
      <dgm:spPr/>
      <dgm:t>
        <a:bodyPr/>
        <a:lstStyle/>
        <a:p>
          <a:endParaRPr lang="en-US"/>
        </a:p>
      </dgm:t>
    </dgm:pt>
    <dgm:pt modelId="{A0D5F089-F1FC-477F-8278-7EBC0C426B83}" type="sibTrans" cxnId="{816686EB-13A3-4D88-971B-2B6F2B62DC5B}">
      <dgm:prSet/>
      <dgm:spPr/>
      <dgm:t>
        <a:bodyPr/>
        <a:lstStyle/>
        <a:p>
          <a:endParaRPr lang="en-US"/>
        </a:p>
      </dgm:t>
    </dgm:pt>
    <dgm:pt modelId="{05F4807E-733A-4CA3-A8D4-37246CE78B69}">
      <dgm:prSet custT="1"/>
      <dgm:spPr/>
      <dgm:t>
        <a:bodyPr/>
        <a:lstStyle/>
        <a:p>
          <a:pPr marL="225425" lvl="1" indent="-119063" defTabSz="488950">
            <a:lnSpc>
              <a:spcPct val="90000"/>
            </a:lnSpc>
            <a:spcBef>
              <a:spcPct val="0"/>
            </a:spcBef>
            <a:spcAft>
              <a:spcPts val="0"/>
            </a:spcAft>
            <a:buNone/>
          </a:pPr>
          <a:r>
            <a:rPr lang="en-US" sz="1400" dirty="0"/>
            <a:t>Improves alignment with existing practices</a:t>
          </a:r>
        </a:p>
      </dgm:t>
    </dgm:pt>
    <dgm:pt modelId="{F3882A62-BDA0-4302-B895-9C30FF703CE7}" type="parTrans" cxnId="{1C1922A2-406E-474B-8679-7478E14B9025}">
      <dgm:prSet/>
      <dgm:spPr/>
    </dgm:pt>
    <dgm:pt modelId="{4F556C0D-FD6A-463F-BC29-927A207CDE41}" type="sibTrans" cxnId="{1C1922A2-406E-474B-8679-7478E14B9025}">
      <dgm:prSet/>
      <dgm:spPr/>
    </dgm:pt>
    <dgm:pt modelId="{83FBFB7B-47C1-48F7-B2C9-DB54BDCA8998}">
      <dgm:prSet phldrT="[Text]" custT="1"/>
      <dgm:spPr/>
      <dgm:t>
        <a:bodyPr/>
        <a:lstStyle/>
        <a:p>
          <a:pPr>
            <a:spcAft>
              <a:spcPct val="15000"/>
            </a:spcAft>
          </a:pPr>
          <a:r>
            <a:rPr lang="en-US" sz="1400" dirty="0"/>
            <a:t>Request rescind of outdated policy</a:t>
          </a:r>
        </a:p>
      </dgm:t>
    </dgm:pt>
    <dgm:pt modelId="{0CF62D88-5BD4-4B5C-A884-E3460B4846B4}" type="parTrans" cxnId="{07F34463-42B4-4BFA-8F7A-30A712F16A39}">
      <dgm:prSet/>
      <dgm:spPr/>
    </dgm:pt>
    <dgm:pt modelId="{6CE91FBE-A8C2-466A-9DBC-7EB7EA020106}" type="sibTrans" cxnId="{07F34463-42B4-4BFA-8F7A-30A712F16A39}">
      <dgm:prSet/>
      <dgm:spPr/>
    </dgm:pt>
    <dgm:pt modelId="{E06AFD42-FF71-4D63-865D-D293522316F9}">
      <dgm:prSet phldrT="[Text]" custT="1"/>
      <dgm:spPr/>
      <dgm:t>
        <a:bodyPr lIns="914400"/>
        <a:lstStyle/>
        <a:p>
          <a:pPr marL="118872" lvl="1" indent="-118872" defTabSz="622300">
            <a:lnSpc>
              <a:spcPct val="90000"/>
            </a:lnSpc>
            <a:spcBef>
              <a:spcPct val="0"/>
            </a:spcBef>
            <a:spcAft>
              <a:spcPts val="252"/>
            </a:spcAft>
            <a:buNone/>
          </a:pPr>
          <a:r>
            <a:rPr lang="en-US" sz="1400" dirty="0"/>
            <a:t>Reduced questions related to obsolete IT portfolio requirements</a:t>
          </a:r>
        </a:p>
      </dgm:t>
    </dgm:pt>
    <dgm:pt modelId="{FB05D032-3732-4EDB-B1BF-DA8F21126559}" type="parTrans" cxnId="{B825E638-8E3A-44E6-9BBE-A348CE593B0D}">
      <dgm:prSet/>
      <dgm:spPr/>
    </dgm:pt>
    <dgm:pt modelId="{0733DD14-5B15-4BE5-83CF-A793D7920665}" type="sibTrans" cxnId="{B825E638-8E3A-44E6-9BBE-A348CE593B0D}">
      <dgm:prSet/>
      <dgm:spPr/>
    </dgm:pt>
    <dgm:pt modelId="{79B3A3AD-B2D0-41BA-A92C-D2C6D88B9C67}" type="pres">
      <dgm:prSet presAssocID="{5AAB68F8-7B56-4A59-BD25-CAC7E0003F3C}" presName="Name0" presStyleCnt="0">
        <dgm:presLayoutVars>
          <dgm:dir/>
          <dgm:resizeHandles val="exact"/>
        </dgm:presLayoutVars>
      </dgm:prSet>
      <dgm:spPr/>
    </dgm:pt>
    <dgm:pt modelId="{C285F836-409D-451D-B7EF-D83D81A28D1E}" type="pres">
      <dgm:prSet presAssocID="{68891711-F088-4C82-BC27-F530033F172F}" presName="composite" presStyleCnt="0"/>
      <dgm:spPr/>
    </dgm:pt>
    <dgm:pt modelId="{675556DC-A724-44F1-8DAE-91F20A979683}" type="pres">
      <dgm:prSet presAssocID="{68891711-F088-4C82-BC27-F530033F172F}" presName="rect1" presStyleLbl="trAlignAcc1" presStyleIdx="0" presStyleCnt="6">
        <dgm:presLayoutVars>
          <dgm:bulletEnabled val="1"/>
        </dgm:presLayoutVars>
      </dgm:prSet>
      <dgm:spPr/>
    </dgm:pt>
    <dgm:pt modelId="{D23526A5-6E34-4F8C-A70C-7B87BBB0C112}" type="pres">
      <dgm:prSet presAssocID="{68891711-F088-4C82-BC27-F530033F172F}" presName="rect2" presStyleLbl="fgImgPlace1" presStyleIdx="0" presStyleCnt="6"/>
      <dgm:spPr>
        <a:blipFill rotWithShape="1">
          <a:blip xmlns:r="http://schemas.openxmlformats.org/officeDocument/2006/relationships" r:embed="rId4"/>
          <a:stretch>
            <a:fillRect/>
          </a:stretch>
        </a:blipFill>
      </dgm:spPr>
    </dgm:pt>
    <dgm:pt modelId="{2D1C1671-D4E1-4E90-AE4B-79B55C68157C}" type="pres">
      <dgm:prSet presAssocID="{7693C032-3FD6-4FE0-A150-3110113B836F}" presName="sibTrans" presStyleCnt="0"/>
      <dgm:spPr/>
    </dgm:pt>
    <dgm:pt modelId="{F63962C2-0218-42E1-8B2C-8C2F57EBF6BB}" type="pres">
      <dgm:prSet presAssocID="{D7600411-1B0C-4827-BB9E-2EA89E407D0B}" presName="composite" presStyleCnt="0"/>
      <dgm:spPr/>
    </dgm:pt>
    <dgm:pt modelId="{90D5B356-485A-4EE7-910D-172D39C849DB}" type="pres">
      <dgm:prSet presAssocID="{D7600411-1B0C-4827-BB9E-2EA89E407D0B}" presName="rect1" presStyleLbl="trAlignAcc1" presStyleIdx="1" presStyleCnt="6">
        <dgm:presLayoutVars>
          <dgm:bulletEnabled val="1"/>
        </dgm:presLayoutVars>
      </dgm:prSet>
      <dgm:spPr/>
    </dgm:pt>
    <dgm:pt modelId="{C7B45FAE-312E-46A8-949F-4D58CDFD7081}" type="pres">
      <dgm:prSet presAssocID="{D7600411-1B0C-4827-BB9E-2EA89E407D0B}" presName="rect2" presStyleLbl="fgImgPlace1" presStyleIdx="1" presStyleCnt="6"/>
      <dgm:spPr>
        <a:blipFill rotWithShape="1">
          <a:blip xmlns:r="http://schemas.openxmlformats.org/officeDocument/2006/relationships" r:embed="rId5"/>
          <a:stretch>
            <a:fillRect/>
          </a:stretch>
        </a:blipFill>
      </dgm:spPr>
    </dgm:pt>
    <dgm:pt modelId="{3146845E-483D-4780-A85D-025B15F4E003}" type="pres">
      <dgm:prSet presAssocID="{0BA0C916-4F5C-4B40-8AE7-200DD3A8088E}" presName="sibTrans" presStyleCnt="0"/>
      <dgm:spPr/>
    </dgm:pt>
    <dgm:pt modelId="{0CE7DFBF-BB20-4B4E-A588-A5EC1480C389}" type="pres">
      <dgm:prSet presAssocID="{8784F7D6-D6EF-45E8-8BC4-3D9814A9789C}" presName="composite" presStyleCnt="0"/>
      <dgm:spPr/>
    </dgm:pt>
    <dgm:pt modelId="{9D83AC4C-D4BA-451E-9F88-3B86A4FB569A}" type="pres">
      <dgm:prSet presAssocID="{8784F7D6-D6EF-45E8-8BC4-3D9814A9789C}" presName="rect1" presStyleLbl="trAlignAcc1" presStyleIdx="2" presStyleCnt="6">
        <dgm:presLayoutVars>
          <dgm:bulletEnabled val="1"/>
        </dgm:presLayoutVars>
      </dgm:prSet>
      <dgm:spPr/>
    </dgm:pt>
    <dgm:pt modelId="{9EA8292A-DA55-4675-A9EC-458DBBD6517D}" type="pres">
      <dgm:prSet presAssocID="{8784F7D6-D6EF-45E8-8BC4-3D9814A9789C}" presName="rect2" presStyleLbl="fgImgPlace1" presStyleIdx="2" presStyleCnt="6"/>
      <dgm:spPr>
        <a:blipFill rotWithShape="1">
          <a:blip xmlns:r="http://schemas.openxmlformats.org/officeDocument/2006/relationships" r:embed="rId6"/>
          <a:stretch>
            <a:fillRect/>
          </a:stretch>
        </a:blipFill>
      </dgm:spPr>
    </dgm:pt>
    <dgm:pt modelId="{5EB61FDA-F358-4551-8E32-40B00F084E2E}" type="pres">
      <dgm:prSet presAssocID="{4499AAA8-ECDA-4CA9-89B1-E2A7A7833AC4}" presName="sibTrans" presStyleCnt="0"/>
      <dgm:spPr/>
    </dgm:pt>
    <dgm:pt modelId="{E179F599-2F86-418B-89ED-B39DDFBD2145}" type="pres">
      <dgm:prSet presAssocID="{73770E9A-4A3F-4A75-96CA-D6C81CDA89F0}" presName="composite" presStyleCnt="0"/>
      <dgm:spPr/>
    </dgm:pt>
    <dgm:pt modelId="{C0EFB471-868A-458C-9414-5CF1E73456F4}" type="pres">
      <dgm:prSet presAssocID="{73770E9A-4A3F-4A75-96CA-D6C81CDA89F0}" presName="rect1" presStyleLbl="trAlignAcc1" presStyleIdx="3" presStyleCnt="6">
        <dgm:presLayoutVars>
          <dgm:bulletEnabled val="1"/>
        </dgm:presLayoutVars>
      </dgm:prSet>
      <dgm:spPr/>
    </dgm:pt>
    <dgm:pt modelId="{FCED3B8B-FBE6-4886-AE67-E54E2E8B40AE}" type="pres">
      <dgm:prSet presAssocID="{73770E9A-4A3F-4A75-96CA-D6C81CDA89F0}" presName="rect2" presStyleLbl="fgImgPlace1" presStyleIdx="3" presStyleCnt="6"/>
      <dgm:spPr>
        <a:blipFill rotWithShape="1">
          <a:blip xmlns:r="http://schemas.openxmlformats.org/officeDocument/2006/relationships" r:embed="rId7"/>
          <a:stretch>
            <a:fillRect/>
          </a:stretch>
        </a:blipFill>
      </dgm:spPr>
    </dgm:pt>
    <dgm:pt modelId="{1DF5B41F-ABC9-46BA-9A9E-DAE3B6D7BCCC}" type="pres">
      <dgm:prSet presAssocID="{DBC4BFD5-162F-45CF-BDFE-D44519481BF7}" presName="sibTrans" presStyleCnt="0"/>
      <dgm:spPr/>
    </dgm:pt>
    <dgm:pt modelId="{5DE12C7F-35CF-4E43-B197-B67B469D008C}" type="pres">
      <dgm:prSet presAssocID="{68AEB82E-1C90-4DA5-98B6-F4DBFC704EE1}" presName="composite" presStyleCnt="0"/>
      <dgm:spPr/>
    </dgm:pt>
    <dgm:pt modelId="{F8626995-4403-4C8C-BB7C-630B1CCE0855}" type="pres">
      <dgm:prSet presAssocID="{68AEB82E-1C90-4DA5-98B6-F4DBFC704EE1}" presName="rect1" presStyleLbl="trAlignAcc1" presStyleIdx="4" presStyleCnt="6">
        <dgm:presLayoutVars>
          <dgm:bulletEnabled val="1"/>
        </dgm:presLayoutVars>
      </dgm:prSet>
      <dgm:spPr/>
    </dgm:pt>
    <dgm:pt modelId="{91FAD3EC-F62F-4169-86FB-7E040DDD2558}" type="pres">
      <dgm:prSet presAssocID="{68AEB82E-1C90-4DA5-98B6-F4DBFC704EE1}" presName="rect2" presStyleLbl="fgImgPlace1" presStyleIdx="4" presStyleCnt="6"/>
      <dgm:spPr>
        <a:blipFill rotWithShape="1">
          <a:blip xmlns:r="http://schemas.openxmlformats.org/officeDocument/2006/relationships" r:embed="rId8"/>
          <a:stretch>
            <a:fillRect/>
          </a:stretch>
        </a:blipFill>
      </dgm:spPr>
    </dgm:pt>
    <dgm:pt modelId="{EF599620-314E-4DDD-8B4E-EE25E390BC38}" type="pres">
      <dgm:prSet presAssocID="{1C9A0A09-D128-490F-ACF2-B31A28A0D257}" presName="sibTrans" presStyleCnt="0"/>
      <dgm:spPr/>
    </dgm:pt>
    <dgm:pt modelId="{082872E3-AEFF-4E27-A044-528555F5D4FD}" type="pres">
      <dgm:prSet presAssocID="{B93BF433-EE36-4902-A276-0E5908CB0C10}" presName="composite" presStyleCnt="0"/>
      <dgm:spPr/>
    </dgm:pt>
    <dgm:pt modelId="{2EE7EC48-C4AF-41FC-90F8-AC3AABC709DB}" type="pres">
      <dgm:prSet presAssocID="{B93BF433-EE36-4902-A276-0E5908CB0C10}" presName="rect1" presStyleLbl="trAlignAcc1" presStyleIdx="5" presStyleCnt="6">
        <dgm:presLayoutVars>
          <dgm:bulletEnabled val="1"/>
        </dgm:presLayoutVars>
      </dgm:prSet>
      <dgm:spPr/>
    </dgm:pt>
    <dgm:pt modelId="{AD0386D5-AE13-43DB-BA39-AA80FF419EAD}" type="pres">
      <dgm:prSet presAssocID="{B93BF433-EE36-4902-A276-0E5908CB0C10}" presName="rect2" presStyleLbl="fgImgPlace1" presStyleIdx="5" presStyleCnt="6"/>
      <dgm:spPr>
        <a:blipFill rotWithShape="1">
          <a:blip xmlns:r="http://schemas.openxmlformats.org/officeDocument/2006/relationships" r:embed="rId9"/>
          <a:stretch>
            <a:fillRect/>
          </a:stretch>
        </a:blipFill>
      </dgm:spPr>
    </dgm:pt>
  </dgm:ptLst>
  <dgm:cxnLst>
    <dgm:cxn modelId="{0A443303-8679-46D0-AB28-F50715F7CE11}" srcId="{73770E9A-4A3F-4A75-96CA-D6C81CDA89F0}" destId="{02CC9098-53C8-4CC5-85C9-E58DC62C51D9}" srcOrd="0" destOrd="0" parTransId="{D16F62C0-E544-409F-9EAE-93EE9EC8BAC8}" sibTransId="{274E93DE-A8A0-4DCD-BF5B-C52E2FD4E63B}"/>
    <dgm:cxn modelId="{F5A55206-ABA5-40EA-8BF1-3A6AEAFD844A}" srcId="{5AAB68F8-7B56-4A59-BD25-CAC7E0003F3C}" destId="{68AEB82E-1C90-4DA5-98B6-F4DBFC704EE1}" srcOrd="4" destOrd="0" parTransId="{F8A2DB68-9A36-4BCD-A388-3119197FA38A}" sibTransId="{1C9A0A09-D128-490F-ACF2-B31A28A0D257}"/>
    <dgm:cxn modelId="{458D220C-A718-4B09-8C66-C006A72D3C72}" type="presOf" srcId="{64AD642D-C6B9-4308-910E-328749ADC256}" destId="{F8626995-4403-4C8C-BB7C-630B1CCE0855}" srcOrd="0" destOrd="2" presId="urn:microsoft.com/office/officeart/2008/layout/PictureStrips"/>
    <dgm:cxn modelId="{F7F9490D-CE37-423E-8505-C17D50239DA7}" type="presOf" srcId="{05F4807E-733A-4CA3-A8D4-37246CE78B69}" destId="{90D5B356-485A-4EE7-910D-172D39C849DB}" srcOrd="0" destOrd="3" presId="urn:microsoft.com/office/officeart/2008/layout/PictureStrips"/>
    <dgm:cxn modelId="{4386F711-00DB-4D09-B586-09269A7227BB}" type="presOf" srcId="{F05918DF-3990-442A-9494-8B2EF3CA622A}" destId="{90D5B356-485A-4EE7-910D-172D39C849DB}" srcOrd="0" destOrd="1" presId="urn:microsoft.com/office/officeart/2008/layout/PictureStrips"/>
    <dgm:cxn modelId="{E07CDC31-4472-4A65-A282-CAAD677F73FB}" type="presOf" srcId="{AE4BA8EC-4950-4F5A-8526-94432F7CF2F3}" destId="{9D83AC4C-D4BA-451E-9F88-3B86A4FB569A}" srcOrd="0" destOrd="3" presId="urn:microsoft.com/office/officeart/2008/layout/PictureStrips"/>
    <dgm:cxn modelId="{10DF1F32-DA76-407A-81B1-078CA1F7BA74}" type="presOf" srcId="{9BB0472C-48C4-4917-8974-07F916F4DA03}" destId="{C0EFB471-868A-458C-9414-5CF1E73456F4}" srcOrd="0" destOrd="2" presId="urn:microsoft.com/office/officeart/2008/layout/PictureStrips"/>
    <dgm:cxn modelId="{17B8A932-FF70-4782-8581-9F8E77E9BD13}" srcId="{68891711-F088-4C82-BC27-F530033F172F}" destId="{E54733F9-A704-4C96-AAA5-6B770502006C}" srcOrd="0" destOrd="0" parTransId="{1AB40CAE-CB83-44A9-9F28-8EACED58B369}" sibTransId="{F11AB881-860D-402A-AA6C-A17D82CE8FC7}"/>
    <dgm:cxn modelId="{290AA833-233B-43D4-B661-5B015157CB7B}" srcId="{5AAB68F8-7B56-4A59-BD25-CAC7E0003F3C}" destId="{B93BF433-EE36-4902-A276-0E5908CB0C10}" srcOrd="5" destOrd="0" parTransId="{154229AE-F454-4889-8A4D-D78A242AFEBF}" sibTransId="{D39B547F-CFAC-4A17-8291-D8D48A03B64F}"/>
    <dgm:cxn modelId="{62743A36-9DC4-4FD8-9000-96890DF95CF3}" type="presOf" srcId="{5AAB68F8-7B56-4A59-BD25-CAC7E0003F3C}" destId="{79B3A3AD-B2D0-41BA-A92C-D2C6D88B9C67}" srcOrd="0" destOrd="0" presId="urn:microsoft.com/office/officeart/2008/layout/PictureStrips"/>
    <dgm:cxn modelId="{B825E638-8E3A-44E6-9BBE-A348CE593B0D}" srcId="{B93BF433-EE36-4902-A276-0E5908CB0C10}" destId="{E06AFD42-FF71-4D63-865D-D293522316F9}" srcOrd="1" destOrd="0" parTransId="{FB05D032-3732-4EDB-B1BF-DA8F21126559}" sibTransId="{0733DD14-5B15-4BE5-83CF-A793D7920665}"/>
    <dgm:cxn modelId="{DCB84239-C38E-472C-A408-C0EE17749182}" srcId="{68AEB82E-1C90-4DA5-98B6-F4DBFC704EE1}" destId="{64AD642D-C6B9-4308-910E-328749ADC256}" srcOrd="1" destOrd="0" parTransId="{46194F5A-C5EA-4C11-8714-4BD3EA26EA05}" sibTransId="{7FB1C45E-21E8-4B2F-9C29-125FDECB7187}"/>
    <dgm:cxn modelId="{B3547B39-26BE-49AA-880E-12D7B2320CF1}" srcId="{68AEB82E-1C90-4DA5-98B6-F4DBFC704EE1}" destId="{5BFCF752-8B7C-4961-ABB1-F6DC8C7E5360}" srcOrd="0" destOrd="0" parTransId="{8B83AAF2-D46B-42AF-9A6F-848B6B7E879E}" sibTransId="{A77CA883-8B01-4BA8-A53D-8A18156CD922}"/>
    <dgm:cxn modelId="{6BFBB03D-87A0-4C97-909B-DC84854E8D3A}" type="presOf" srcId="{4B08DDE2-D0BF-4D40-80E9-88B884CA1549}" destId="{9D83AC4C-D4BA-451E-9F88-3B86A4FB569A}" srcOrd="0" destOrd="1" presId="urn:microsoft.com/office/officeart/2008/layout/PictureStrips"/>
    <dgm:cxn modelId="{ACA1245C-EFBD-4095-A475-19E085E2FB9A}" type="presOf" srcId="{02CC9098-53C8-4CC5-85C9-E58DC62C51D9}" destId="{C0EFB471-868A-458C-9414-5CF1E73456F4}" srcOrd="0" destOrd="1" presId="urn:microsoft.com/office/officeart/2008/layout/PictureStrips"/>
    <dgm:cxn modelId="{8FBCCE5C-1C6C-484D-BF01-2C34E15A3318}" type="presOf" srcId="{5BFCF752-8B7C-4961-ABB1-F6DC8C7E5360}" destId="{F8626995-4403-4C8C-BB7C-630B1CCE0855}" srcOrd="0" destOrd="1" presId="urn:microsoft.com/office/officeart/2008/layout/PictureStrips"/>
    <dgm:cxn modelId="{07F34463-42B4-4BFA-8F7A-30A712F16A39}" srcId="{68891711-F088-4C82-BC27-F530033F172F}" destId="{83FBFB7B-47C1-48F7-B2C9-DB54BDCA8998}" srcOrd="1" destOrd="0" parTransId="{0CF62D88-5BD4-4B5C-A884-E3460B4846B4}" sibTransId="{6CE91FBE-A8C2-466A-9DBC-7EB7EA020106}"/>
    <dgm:cxn modelId="{8C271946-9A68-491E-A291-3FC9EE234AD9}" type="presOf" srcId="{E54733F9-A704-4C96-AAA5-6B770502006C}" destId="{675556DC-A724-44F1-8DAE-91F20A979683}" srcOrd="0" destOrd="1" presId="urn:microsoft.com/office/officeart/2008/layout/PictureStrips"/>
    <dgm:cxn modelId="{04291148-130D-4C14-9808-3E3C7833CB88}" srcId="{5AAB68F8-7B56-4A59-BD25-CAC7E0003F3C}" destId="{8784F7D6-D6EF-45E8-8BC4-3D9814A9789C}" srcOrd="2" destOrd="0" parTransId="{8BCE1B9C-0577-446B-9E44-0902EC485CCB}" sibTransId="{4499AAA8-ECDA-4CA9-89B1-E2A7A7833AC4}"/>
    <dgm:cxn modelId="{947AD76A-4408-4BB6-81A9-8D3167DE704B}" srcId="{5AAB68F8-7B56-4A59-BD25-CAC7E0003F3C}" destId="{D7600411-1B0C-4827-BB9E-2EA89E407D0B}" srcOrd="1" destOrd="0" parTransId="{41C69898-108E-42A2-8CF5-6FF5FBAFEB09}" sibTransId="{0BA0C916-4F5C-4B40-8AE7-200DD3A8088E}"/>
    <dgm:cxn modelId="{CEA39F4B-44E2-47A6-BA3F-AC842B2E7C83}" type="presOf" srcId="{B93BF433-EE36-4902-A276-0E5908CB0C10}" destId="{2EE7EC48-C4AF-41FC-90F8-AC3AABC709DB}" srcOrd="0" destOrd="0" presId="urn:microsoft.com/office/officeart/2008/layout/PictureStrips"/>
    <dgm:cxn modelId="{5517E26C-8D7E-4840-8D09-50944BC6E9C1}" srcId="{8784F7D6-D6EF-45E8-8BC4-3D9814A9789C}" destId="{27A4DB0C-9500-451E-8306-4E9B3644809D}" srcOrd="1" destOrd="0" parTransId="{026FD161-FE81-4CB9-870F-7A8BF2ACDA6E}" sibTransId="{6A49A7AC-4E2C-4A63-978A-604D3074124A}"/>
    <dgm:cxn modelId="{E0753A52-C582-48D1-BA20-0ED451966CB1}" srcId="{8784F7D6-D6EF-45E8-8BC4-3D9814A9789C}" destId="{4B08DDE2-D0BF-4D40-80E9-88B884CA1549}" srcOrd="0" destOrd="0" parTransId="{B7642C5A-BBF5-43C4-BE48-BBEF81DCA8FE}" sibTransId="{A0D7C8B9-2F78-442A-90D5-62E5F21DB0B0}"/>
    <dgm:cxn modelId="{10C6FC76-6837-4717-AC81-746BBBD02510}" srcId="{D7600411-1B0C-4827-BB9E-2EA89E407D0B}" destId="{95D45962-D4BA-493D-BFB7-AB5C667AD5B6}" srcOrd="1" destOrd="0" parTransId="{61A4D6C8-BD4C-4F15-B730-8A81ED0F12C6}" sibTransId="{C6C385A5-E6A7-43A2-8D71-E354A03F5E27}"/>
    <dgm:cxn modelId="{2A194F7C-CB97-4ED2-B4D8-9EBCAE7B78DE}" type="presOf" srcId="{95D45962-D4BA-493D-BFB7-AB5C667AD5B6}" destId="{90D5B356-485A-4EE7-910D-172D39C849DB}" srcOrd="0" destOrd="2" presId="urn:microsoft.com/office/officeart/2008/layout/PictureStrips"/>
    <dgm:cxn modelId="{1DB68D9F-B6C2-4343-B1DA-C7E9A0BA1974}" srcId="{73770E9A-4A3F-4A75-96CA-D6C81CDA89F0}" destId="{9BB0472C-48C4-4917-8974-07F916F4DA03}" srcOrd="1" destOrd="0" parTransId="{3826E956-3AD1-4770-BF54-9FC10DE88B3F}" sibTransId="{7ABDFB01-7F6C-4E08-AC06-73D91C1A2E94}"/>
    <dgm:cxn modelId="{1C1922A2-406E-474B-8679-7478E14B9025}" srcId="{D7600411-1B0C-4827-BB9E-2EA89E407D0B}" destId="{05F4807E-733A-4CA3-A8D4-37246CE78B69}" srcOrd="2" destOrd="0" parTransId="{F3882A62-BDA0-4302-B895-9C30FF703CE7}" sibTransId="{4F556C0D-FD6A-463F-BC29-927A207CDE41}"/>
    <dgm:cxn modelId="{5926A1A5-1DF4-4266-A7E4-C13EAAA14145}" srcId="{8784F7D6-D6EF-45E8-8BC4-3D9814A9789C}" destId="{AE4BA8EC-4950-4F5A-8526-94432F7CF2F3}" srcOrd="2" destOrd="0" parTransId="{F199116D-8ACC-4019-B6A2-451895C1E15B}" sibTransId="{49E7389F-373D-4173-A01D-F2AA91BFE52C}"/>
    <dgm:cxn modelId="{89F9B8A5-9308-4118-8040-1D3C8D2BE2BA}" type="presOf" srcId="{73770E9A-4A3F-4A75-96CA-D6C81CDA89F0}" destId="{C0EFB471-868A-458C-9414-5CF1E73456F4}" srcOrd="0" destOrd="0" presId="urn:microsoft.com/office/officeart/2008/layout/PictureStrips"/>
    <dgm:cxn modelId="{D8BB3FB2-1D48-4DC9-8158-F4E67DB9EB64}" type="presOf" srcId="{83FBFB7B-47C1-48F7-B2C9-DB54BDCA8998}" destId="{675556DC-A724-44F1-8DAE-91F20A979683}" srcOrd="0" destOrd="2" presId="urn:microsoft.com/office/officeart/2008/layout/PictureStrips"/>
    <dgm:cxn modelId="{983FD4BF-4A07-4B7D-BE68-8D1E5C7FCAA0}" srcId="{D7600411-1B0C-4827-BB9E-2EA89E407D0B}" destId="{F05918DF-3990-442A-9494-8B2EF3CA622A}" srcOrd="0" destOrd="0" parTransId="{0DE10399-B53C-4C4F-B76E-DE501763D6B1}" sibTransId="{91C355BB-20E6-43B2-829F-14E30F93D3DC}"/>
    <dgm:cxn modelId="{E823A0C1-9EBF-4E58-B910-01BE60B214C5}" type="presOf" srcId="{27A4DB0C-9500-451E-8306-4E9B3644809D}" destId="{9D83AC4C-D4BA-451E-9F88-3B86A4FB569A}" srcOrd="0" destOrd="2" presId="urn:microsoft.com/office/officeart/2008/layout/PictureStrips"/>
    <dgm:cxn modelId="{DE10EAC8-C9BC-4EF3-A8EF-3124BECD9226}" type="presOf" srcId="{68AEB82E-1C90-4DA5-98B6-F4DBFC704EE1}" destId="{F8626995-4403-4C8C-BB7C-630B1CCE0855}" srcOrd="0" destOrd="0" presId="urn:microsoft.com/office/officeart/2008/layout/PictureStrips"/>
    <dgm:cxn modelId="{EE5CAAD0-018E-4669-B7E0-E214C7CC5057}" type="presOf" srcId="{82B86EBD-BEDC-422F-BE6C-3443848301F2}" destId="{2EE7EC48-C4AF-41FC-90F8-AC3AABC709DB}" srcOrd="0" destOrd="1" presId="urn:microsoft.com/office/officeart/2008/layout/PictureStrips"/>
    <dgm:cxn modelId="{440BBCD5-5B61-4AE9-B10F-2A5D48FF7448}" type="presOf" srcId="{E06AFD42-FF71-4D63-865D-D293522316F9}" destId="{2EE7EC48-C4AF-41FC-90F8-AC3AABC709DB}" srcOrd="0" destOrd="2" presId="urn:microsoft.com/office/officeart/2008/layout/PictureStrips"/>
    <dgm:cxn modelId="{3EF058D6-F509-4ECC-BC21-04C005FBC908}" type="presOf" srcId="{68891711-F088-4C82-BC27-F530033F172F}" destId="{675556DC-A724-44F1-8DAE-91F20A979683}" srcOrd="0" destOrd="0" presId="urn:microsoft.com/office/officeart/2008/layout/PictureStrips"/>
    <dgm:cxn modelId="{BCFF45D7-43C3-4E3C-AD8D-41AF54DF89D6}" type="presOf" srcId="{D7600411-1B0C-4827-BB9E-2EA89E407D0B}" destId="{90D5B356-485A-4EE7-910D-172D39C849DB}" srcOrd="0" destOrd="0" presId="urn:microsoft.com/office/officeart/2008/layout/PictureStrips"/>
    <dgm:cxn modelId="{138CD8D7-B715-4FD7-AB56-CA4FDB75C533}" srcId="{5AAB68F8-7B56-4A59-BD25-CAC7E0003F3C}" destId="{73770E9A-4A3F-4A75-96CA-D6C81CDA89F0}" srcOrd="3" destOrd="0" parTransId="{A5B6333D-5592-4C49-A03A-B24493F93A71}" sibTransId="{DBC4BFD5-162F-45CF-BDFE-D44519481BF7}"/>
    <dgm:cxn modelId="{964694DA-7533-404D-B971-AEC459B29A39}" srcId="{5AAB68F8-7B56-4A59-BD25-CAC7E0003F3C}" destId="{68891711-F088-4C82-BC27-F530033F172F}" srcOrd="0" destOrd="0" parTransId="{68F69122-EF76-400C-8E19-5CF1726FAC2C}" sibTransId="{7693C032-3FD6-4FE0-A150-3110113B836F}"/>
    <dgm:cxn modelId="{816686EB-13A3-4D88-971B-2B6F2B62DC5B}" srcId="{B93BF433-EE36-4902-A276-0E5908CB0C10}" destId="{82B86EBD-BEDC-422F-BE6C-3443848301F2}" srcOrd="0" destOrd="0" parTransId="{C71178CF-1CEC-4F91-955C-E0AAA8555507}" sibTransId="{A0D5F089-F1FC-477F-8278-7EBC0C426B83}"/>
    <dgm:cxn modelId="{5A09B3F7-AD7A-413B-8CD5-DE89862E6852}" type="presOf" srcId="{8784F7D6-D6EF-45E8-8BC4-3D9814A9789C}" destId="{9D83AC4C-D4BA-451E-9F88-3B86A4FB569A}" srcOrd="0" destOrd="0" presId="urn:microsoft.com/office/officeart/2008/layout/PictureStrips"/>
    <dgm:cxn modelId="{4A6EE487-7AA7-4561-ACDB-81AD74F88CD5}" type="presParOf" srcId="{79B3A3AD-B2D0-41BA-A92C-D2C6D88B9C67}" destId="{C285F836-409D-451D-B7EF-D83D81A28D1E}" srcOrd="0" destOrd="0" presId="urn:microsoft.com/office/officeart/2008/layout/PictureStrips"/>
    <dgm:cxn modelId="{CC8BFC89-1890-43B0-883C-710C627B8452}" type="presParOf" srcId="{C285F836-409D-451D-B7EF-D83D81A28D1E}" destId="{675556DC-A724-44F1-8DAE-91F20A979683}" srcOrd="0" destOrd="0" presId="urn:microsoft.com/office/officeart/2008/layout/PictureStrips"/>
    <dgm:cxn modelId="{ADF02EA1-31BE-4128-9D86-A87C6135D9EB}" type="presParOf" srcId="{C285F836-409D-451D-B7EF-D83D81A28D1E}" destId="{D23526A5-6E34-4F8C-A70C-7B87BBB0C112}" srcOrd="1" destOrd="0" presId="urn:microsoft.com/office/officeart/2008/layout/PictureStrips"/>
    <dgm:cxn modelId="{BB8D58B1-8329-497C-B57E-C71C80D3D432}" type="presParOf" srcId="{79B3A3AD-B2D0-41BA-A92C-D2C6D88B9C67}" destId="{2D1C1671-D4E1-4E90-AE4B-79B55C68157C}" srcOrd="1" destOrd="0" presId="urn:microsoft.com/office/officeart/2008/layout/PictureStrips"/>
    <dgm:cxn modelId="{2F0E4A84-3F37-434B-820A-B3828A3DDF98}" type="presParOf" srcId="{79B3A3AD-B2D0-41BA-A92C-D2C6D88B9C67}" destId="{F63962C2-0218-42E1-8B2C-8C2F57EBF6BB}" srcOrd="2" destOrd="0" presId="urn:microsoft.com/office/officeart/2008/layout/PictureStrips"/>
    <dgm:cxn modelId="{755CD3C5-5E86-4AF2-8CD0-CF640A0ADFEF}" type="presParOf" srcId="{F63962C2-0218-42E1-8B2C-8C2F57EBF6BB}" destId="{90D5B356-485A-4EE7-910D-172D39C849DB}" srcOrd="0" destOrd="0" presId="urn:microsoft.com/office/officeart/2008/layout/PictureStrips"/>
    <dgm:cxn modelId="{FBDEDA76-B903-4871-BEC5-EDBD89698872}" type="presParOf" srcId="{F63962C2-0218-42E1-8B2C-8C2F57EBF6BB}" destId="{C7B45FAE-312E-46A8-949F-4D58CDFD7081}" srcOrd="1" destOrd="0" presId="urn:microsoft.com/office/officeart/2008/layout/PictureStrips"/>
    <dgm:cxn modelId="{43EB69BD-19F7-4B15-B943-CD17643CDF3B}" type="presParOf" srcId="{79B3A3AD-B2D0-41BA-A92C-D2C6D88B9C67}" destId="{3146845E-483D-4780-A85D-025B15F4E003}" srcOrd="3" destOrd="0" presId="urn:microsoft.com/office/officeart/2008/layout/PictureStrips"/>
    <dgm:cxn modelId="{DAE2D32A-D92E-4DEE-B602-A9074EDC5973}" type="presParOf" srcId="{79B3A3AD-B2D0-41BA-A92C-D2C6D88B9C67}" destId="{0CE7DFBF-BB20-4B4E-A588-A5EC1480C389}" srcOrd="4" destOrd="0" presId="urn:microsoft.com/office/officeart/2008/layout/PictureStrips"/>
    <dgm:cxn modelId="{B7EEF97A-4732-488D-A0E6-262DE44D84B2}" type="presParOf" srcId="{0CE7DFBF-BB20-4B4E-A588-A5EC1480C389}" destId="{9D83AC4C-D4BA-451E-9F88-3B86A4FB569A}" srcOrd="0" destOrd="0" presId="urn:microsoft.com/office/officeart/2008/layout/PictureStrips"/>
    <dgm:cxn modelId="{AA1BF1FF-840B-44C5-9864-017309D9A54B}" type="presParOf" srcId="{0CE7DFBF-BB20-4B4E-A588-A5EC1480C389}" destId="{9EA8292A-DA55-4675-A9EC-458DBBD6517D}" srcOrd="1" destOrd="0" presId="urn:microsoft.com/office/officeart/2008/layout/PictureStrips"/>
    <dgm:cxn modelId="{452F3AC4-4183-43FA-AE23-F164EE8352AE}" type="presParOf" srcId="{79B3A3AD-B2D0-41BA-A92C-D2C6D88B9C67}" destId="{5EB61FDA-F358-4551-8E32-40B00F084E2E}" srcOrd="5" destOrd="0" presId="urn:microsoft.com/office/officeart/2008/layout/PictureStrips"/>
    <dgm:cxn modelId="{4C124754-AB95-4968-949E-DA423E026230}" type="presParOf" srcId="{79B3A3AD-B2D0-41BA-A92C-D2C6D88B9C67}" destId="{E179F599-2F86-418B-89ED-B39DDFBD2145}" srcOrd="6" destOrd="0" presId="urn:microsoft.com/office/officeart/2008/layout/PictureStrips"/>
    <dgm:cxn modelId="{053622C8-89D0-4C94-9FCA-99086739AFC0}" type="presParOf" srcId="{E179F599-2F86-418B-89ED-B39DDFBD2145}" destId="{C0EFB471-868A-458C-9414-5CF1E73456F4}" srcOrd="0" destOrd="0" presId="urn:microsoft.com/office/officeart/2008/layout/PictureStrips"/>
    <dgm:cxn modelId="{D1A975BE-0FB0-4AF2-844E-23A273DEFA05}" type="presParOf" srcId="{E179F599-2F86-418B-89ED-B39DDFBD2145}" destId="{FCED3B8B-FBE6-4886-AE67-E54E2E8B40AE}" srcOrd="1" destOrd="0" presId="urn:microsoft.com/office/officeart/2008/layout/PictureStrips"/>
    <dgm:cxn modelId="{23C7B599-34C9-4B86-9E88-F85CC5EED8E3}" type="presParOf" srcId="{79B3A3AD-B2D0-41BA-A92C-D2C6D88B9C67}" destId="{1DF5B41F-ABC9-46BA-9A9E-DAE3B6D7BCCC}" srcOrd="7" destOrd="0" presId="urn:microsoft.com/office/officeart/2008/layout/PictureStrips"/>
    <dgm:cxn modelId="{E279C14D-5A46-449B-816C-5F5409016817}" type="presParOf" srcId="{79B3A3AD-B2D0-41BA-A92C-D2C6D88B9C67}" destId="{5DE12C7F-35CF-4E43-B197-B67B469D008C}" srcOrd="8" destOrd="0" presId="urn:microsoft.com/office/officeart/2008/layout/PictureStrips"/>
    <dgm:cxn modelId="{78C50E92-3646-4C52-A47B-9D48BF8538DC}" type="presParOf" srcId="{5DE12C7F-35CF-4E43-B197-B67B469D008C}" destId="{F8626995-4403-4C8C-BB7C-630B1CCE0855}" srcOrd="0" destOrd="0" presId="urn:microsoft.com/office/officeart/2008/layout/PictureStrips"/>
    <dgm:cxn modelId="{009D6C51-63AC-4F18-AA4E-4086AE8C3AE4}" type="presParOf" srcId="{5DE12C7F-35CF-4E43-B197-B67B469D008C}" destId="{91FAD3EC-F62F-4169-86FB-7E040DDD2558}" srcOrd="1" destOrd="0" presId="urn:microsoft.com/office/officeart/2008/layout/PictureStrips"/>
    <dgm:cxn modelId="{88964292-F376-4E1B-985B-935514D2E5CA}" type="presParOf" srcId="{79B3A3AD-B2D0-41BA-A92C-D2C6D88B9C67}" destId="{EF599620-314E-4DDD-8B4E-EE25E390BC38}" srcOrd="9" destOrd="0" presId="urn:microsoft.com/office/officeart/2008/layout/PictureStrips"/>
    <dgm:cxn modelId="{08D00E0B-BD85-474C-B6F2-FE18E7ECC0ED}" type="presParOf" srcId="{79B3A3AD-B2D0-41BA-A92C-D2C6D88B9C67}" destId="{082872E3-AEFF-4E27-A044-528555F5D4FD}" srcOrd="10" destOrd="0" presId="urn:microsoft.com/office/officeart/2008/layout/PictureStrips"/>
    <dgm:cxn modelId="{0FB68690-0EA6-4650-B12F-935179F19644}" type="presParOf" srcId="{082872E3-AEFF-4E27-A044-528555F5D4FD}" destId="{2EE7EC48-C4AF-41FC-90F8-AC3AABC709DB}" srcOrd="0" destOrd="0" presId="urn:microsoft.com/office/officeart/2008/layout/PictureStrips"/>
    <dgm:cxn modelId="{B2E25FFF-2423-4091-9D42-EA251C948459}" type="presParOf" srcId="{082872E3-AEFF-4E27-A044-528555F5D4FD}" destId="{AD0386D5-AE13-43DB-BA39-AA80FF419EAD}"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AAB68F8-7B56-4A59-BD25-CAC7E0003F3C}" type="doc">
      <dgm:prSet loTypeId="urn:microsoft.com/office/officeart/2008/layout/PictureStrips" loCatId="list" qsTypeId="urn:microsoft.com/office/officeart/2005/8/quickstyle/simple1" qsCatId="simple" csTypeId="urn:microsoft.com/office/officeart/2005/8/colors/colorful5" csCatId="colorful" phldr="1"/>
      <dgm:spPr/>
      <dgm:t>
        <a:bodyPr/>
        <a:lstStyle/>
        <a:p>
          <a:endParaRPr lang="en-US"/>
        </a:p>
      </dgm:t>
    </dgm:pt>
    <dgm:pt modelId="{8784F7D6-D6EF-45E8-8BC4-3D9814A9789C}">
      <dgm:prSet phldrT="[Text]" custT="1"/>
      <dgm:spPr/>
      <dgm:t>
        <a:bodyPr anchor="t"/>
        <a:lstStyle/>
        <a:p>
          <a:pPr lvl="0" defTabSz="755650">
            <a:lnSpc>
              <a:spcPct val="90000"/>
            </a:lnSpc>
            <a:spcBef>
              <a:spcPct val="0"/>
            </a:spcBef>
            <a:spcAft>
              <a:spcPts val="0"/>
            </a:spcAft>
          </a:pPr>
          <a:r>
            <a:rPr lang="en-US" sz="1700" b="1" dirty="0"/>
            <a:t>Key objectives</a:t>
          </a:r>
        </a:p>
      </dgm:t>
    </dgm:pt>
    <dgm:pt modelId="{8BCE1B9C-0577-446B-9E44-0902EC485CCB}" type="parTrans" cxnId="{04291148-130D-4C14-9808-3E3C7833CB88}">
      <dgm:prSet/>
      <dgm:spPr/>
      <dgm:t>
        <a:bodyPr/>
        <a:lstStyle/>
        <a:p>
          <a:endParaRPr lang="en-US"/>
        </a:p>
      </dgm:t>
    </dgm:pt>
    <dgm:pt modelId="{4499AAA8-ECDA-4CA9-89B1-E2A7A7833AC4}" type="sibTrans" cxnId="{04291148-130D-4C14-9808-3E3C7833CB88}">
      <dgm:prSet/>
      <dgm:spPr/>
      <dgm:t>
        <a:bodyPr/>
        <a:lstStyle/>
        <a:p>
          <a:endParaRPr lang="en-US"/>
        </a:p>
      </dgm:t>
    </dgm:pt>
    <dgm:pt modelId="{68891711-F088-4C82-BC27-F530033F172F}">
      <dgm:prSet phldrT="[Text]" custT="1"/>
      <dgm:spPr/>
      <dgm:t>
        <a:bodyPr/>
        <a:lstStyle/>
        <a:p>
          <a:pPr>
            <a:spcAft>
              <a:spcPts val="200"/>
            </a:spcAft>
          </a:pPr>
          <a:r>
            <a:rPr lang="en-US" sz="1700" b="1" dirty="0"/>
            <a:t>Purpose of action</a:t>
          </a:r>
        </a:p>
      </dgm:t>
    </dgm:pt>
    <dgm:pt modelId="{68F69122-EF76-400C-8E19-5CF1726FAC2C}" type="parTrans" cxnId="{964694DA-7533-404D-B971-AEC459B29A39}">
      <dgm:prSet/>
      <dgm:spPr/>
      <dgm:t>
        <a:bodyPr/>
        <a:lstStyle/>
        <a:p>
          <a:endParaRPr lang="en-US"/>
        </a:p>
      </dgm:t>
    </dgm:pt>
    <dgm:pt modelId="{7693C032-3FD6-4FE0-A150-3110113B836F}" type="sibTrans" cxnId="{964694DA-7533-404D-B971-AEC459B29A39}">
      <dgm:prSet/>
      <dgm:spPr/>
      <dgm:t>
        <a:bodyPr/>
        <a:lstStyle/>
        <a:p>
          <a:endParaRPr lang="en-US"/>
        </a:p>
      </dgm:t>
    </dgm:pt>
    <dgm:pt modelId="{E54733F9-A704-4C96-AAA5-6B770502006C}">
      <dgm:prSet phldrT="[Text]" custT="1"/>
      <dgm:spPr/>
      <dgm:t>
        <a:bodyPr/>
        <a:lstStyle/>
        <a:p>
          <a:pPr>
            <a:spcAft>
              <a:spcPct val="15000"/>
            </a:spcAft>
          </a:pPr>
          <a:r>
            <a:rPr lang="en-US" sz="1400" dirty="0"/>
            <a:t>Request approval of sunset review update of existing policy and standards</a:t>
          </a:r>
        </a:p>
      </dgm:t>
    </dgm:pt>
    <dgm:pt modelId="{1AB40CAE-CB83-44A9-9F28-8EACED58B369}" type="parTrans" cxnId="{17B8A932-FF70-4782-8581-9F8E77E9BD13}">
      <dgm:prSet/>
      <dgm:spPr/>
      <dgm:t>
        <a:bodyPr/>
        <a:lstStyle/>
        <a:p>
          <a:endParaRPr lang="en-US"/>
        </a:p>
      </dgm:t>
    </dgm:pt>
    <dgm:pt modelId="{F11AB881-860D-402A-AA6C-A17D82CE8FC7}" type="sibTrans" cxnId="{17B8A932-FF70-4782-8581-9F8E77E9BD13}">
      <dgm:prSet/>
      <dgm:spPr/>
      <dgm:t>
        <a:bodyPr/>
        <a:lstStyle/>
        <a:p>
          <a:endParaRPr lang="en-US"/>
        </a:p>
      </dgm:t>
    </dgm:pt>
    <dgm:pt modelId="{D7600411-1B0C-4827-BB9E-2EA89E407D0B}">
      <dgm:prSet phldrT="[Text]" custT="1"/>
      <dgm:spPr/>
      <dgm:t>
        <a:bodyPr/>
        <a:lstStyle/>
        <a:p>
          <a:pPr lvl="0" defTabSz="755650">
            <a:lnSpc>
              <a:spcPct val="90000"/>
            </a:lnSpc>
            <a:spcBef>
              <a:spcPct val="0"/>
            </a:spcBef>
            <a:spcAft>
              <a:spcPts val="0"/>
            </a:spcAft>
          </a:pPr>
          <a:r>
            <a:rPr lang="en-US" sz="1700" b="1" dirty="0"/>
            <a:t>Business case</a:t>
          </a:r>
        </a:p>
      </dgm:t>
    </dgm:pt>
    <dgm:pt modelId="{0BA0C916-4F5C-4B40-8AE7-200DD3A8088E}" type="sibTrans" cxnId="{947AD76A-4408-4BB6-81A9-8D3167DE704B}">
      <dgm:prSet/>
      <dgm:spPr/>
      <dgm:t>
        <a:bodyPr/>
        <a:lstStyle/>
        <a:p>
          <a:endParaRPr lang="en-US"/>
        </a:p>
      </dgm:t>
    </dgm:pt>
    <dgm:pt modelId="{41C69898-108E-42A2-8CF5-6FF5FBAFEB09}" type="parTrans" cxnId="{947AD76A-4408-4BB6-81A9-8D3167DE704B}">
      <dgm:prSet/>
      <dgm:spPr/>
      <dgm:t>
        <a:bodyPr/>
        <a:lstStyle/>
        <a:p>
          <a:endParaRPr lang="en-US"/>
        </a:p>
      </dgm:t>
    </dgm:pt>
    <dgm:pt modelId="{68AEB82E-1C90-4DA5-98B6-F4DBFC704EE1}">
      <dgm:prSet phldrT="[Text]" custT="1"/>
      <dgm:spPr/>
      <dgm:t>
        <a:bodyPr/>
        <a:lstStyle/>
        <a:p>
          <a:pPr>
            <a:spcAft>
              <a:spcPts val="0"/>
            </a:spcAft>
          </a:pPr>
          <a:r>
            <a:rPr lang="en-US" sz="1700" b="1" dirty="0"/>
            <a:t>Implementation</a:t>
          </a:r>
        </a:p>
      </dgm:t>
    </dgm:pt>
    <dgm:pt modelId="{1C9A0A09-D128-490F-ACF2-B31A28A0D257}" type="sibTrans" cxnId="{F5A55206-ABA5-40EA-8BF1-3A6AEAFD844A}">
      <dgm:prSet/>
      <dgm:spPr/>
      <dgm:t>
        <a:bodyPr/>
        <a:lstStyle/>
        <a:p>
          <a:endParaRPr lang="en-US"/>
        </a:p>
      </dgm:t>
    </dgm:pt>
    <dgm:pt modelId="{F8A2DB68-9A36-4BCD-A388-3119197FA38A}" type="parTrans" cxnId="{F5A55206-ABA5-40EA-8BF1-3A6AEAFD844A}">
      <dgm:prSet/>
      <dgm:spPr/>
      <dgm:t>
        <a:bodyPr/>
        <a:lstStyle/>
        <a:p>
          <a:endParaRPr lang="en-US"/>
        </a:p>
      </dgm:t>
    </dgm:pt>
    <dgm:pt modelId="{B93BF433-EE36-4902-A276-0E5908CB0C10}">
      <dgm:prSet phldrT="[Text]" custT="1"/>
      <dgm:spPr/>
      <dgm:t>
        <a:bodyPr/>
        <a:lstStyle/>
        <a:p>
          <a:pPr>
            <a:spcBef>
              <a:spcPts val="0"/>
            </a:spcBef>
            <a:spcAft>
              <a:spcPts val="0"/>
            </a:spcAft>
          </a:pPr>
          <a:r>
            <a:rPr lang="en-US" sz="1700" b="1" dirty="0"/>
            <a:t>Success criteria</a:t>
          </a:r>
        </a:p>
      </dgm:t>
    </dgm:pt>
    <dgm:pt modelId="{D39B547F-CFAC-4A17-8291-D8D48A03B64F}" type="sibTrans" cxnId="{290AA833-233B-43D4-B661-5B015157CB7B}">
      <dgm:prSet/>
      <dgm:spPr/>
      <dgm:t>
        <a:bodyPr/>
        <a:lstStyle/>
        <a:p>
          <a:endParaRPr lang="en-US"/>
        </a:p>
      </dgm:t>
    </dgm:pt>
    <dgm:pt modelId="{154229AE-F454-4889-8A4D-D78A242AFEBF}" type="parTrans" cxnId="{290AA833-233B-43D4-B661-5B015157CB7B}">
      <dgm:prSet/>
      <dgm:spPr/>
      <dgm:t>
        <a:bodyPr/>
        <a:lstStyle/>
        <a:p>
          <a:endParaRPr lang="en-US"/>
        </a:p>
      </dgm:t>
    </dgm:pt>
    <dgm:pt modelId="{F05918DF-3990-442A-9494-8B2EF3CA622A}">
      <dgm:prSet custT="1"/>
      <dgm:spPr/>
      <dgm:t>
        <a:bodyPr/>
        <a:lstStyle/>
        <a:p>
          <a:pPr marL="225425" lvl="1" indent="-119063" defTabSz="488950">
            <a:lnSpc>
              <a:spcPct val="90000"/>
            </a:lnSpc>
            <a:spcBef>
              <a:spcPct val="0"/>
            </a:spcBef>
            <a:spcAft>
              <a:spcPts val="0"/>
            </a:spcAft>
            <a:buNone/>
          </a:pPr>
          <a:r>
            <a:rPr lang="en-US" sz="1400" dirty="0">
              <a:hlinkClick xmlns:r="http://schemas.openxmlformats.org/officeDocument/2006/relationships" r:id="rId1"/>
            </a:rPr>
            <a:t>RCW 43.105.054 Section 2(f) </a:t>
          </a:r>
          <a:r>
            <a:rPr lang="en-US" sz="1400" dirty="0"/>
            <a:t> requirement for TBM Program</a:t>
          </a:r>
        </a:p>
      </dgm:t>
    </dgm:pt>
    <dgm:pt modelId="{0DE10399-B53C-4C4F-B76E-DE501763D6B1}" type="parTrans" cxnId="{983FD4BF-4A07-4B7D-BE68-8D1E5C7FCAA0}">
      <dgm:prSet/>
      <dgm:spPr/>
      <dgm:t>
        <a:bodyPr/>
        <a:lstStyle/>
        <a:p>
          <a:endParaRPr lang="en-US"/>
        </a:p>
      </dgm:t>
    </dgm:pt>
    <dgm:pt modelId="{91C355BB-20E6-43B2-829F-14E30F93D3DC}" type="sibTrans" cxnId="{983FD4BF-4A07-4B7D-BE68-8D1E5C7FCAA0}">
      <dgm:prSet/>
      <dgm:spPr/>
      <dgm:t>
        <a:bodyPr/>
        <a:lstStyle/>
        <a:p>
          <a:endParaRPr lang="en-US"/>
        </a:p>
      </dgm:t>
    </dgm:pt>
    <dgm:pt modelId="{1F49039C-3B18-4FF0-94C0-3BFA191870DB}">
      <dgm:prSet phldrT="[Text]" custT="1"/>
      <dgm:spPr/>
      <dgm:t>
        <a:bodyPr/>
        <a:lstStyle/>
        <a:p>
          <a:pPr>
            <a:spcBef>
              <a:spcPct val="0"/>
            </a:spcBef>
            <a:spcAft>
              <a:spcPct val="15000"/>
            </a:spcAft>
          </a:pPr>
          <a:r>
            <a:rPr lang="en-US" sz="1400" dirty="0"/>
            <a:t>Agency reporting is 100%</a:t>
          </a:r>
        </a:p>
      </dgm:t>
    </dgm:pt>
    <dgm:pt modelId="{3242AABD-2188-43A0-91A2-42B85757FB4A}" type="sibTrans" cxnId="{CD08D90F-B829-46A0-B619-918DA98B2955}">
      <dgm:prSet/>
      <dgm:spPr/>
      <dgm:t>
        <a:bodyPr/>
        <a:lstStyle/>
        <a:p>
          <a:endParaRPr lang="en-US"/>
        </a:p>
      </dgm:t>
    </dgm:pt>
    <dgm:pt modelId="{8AED6C11-038F-4390-8490-0BA8DB38EE5F}" type="parTrans" cxnId="{CD08D90F-B829-46A0-B619-918DA98B2955}">
      <dgm:prSet/>
      <dgm:spPr/>
      <dgm:t>
        <a:bodyPr/>
        <a:lstStyle/>
        <a:p>
          <a:endParaRPr lang="en-US"/>
        </a:p>
      </dgm:t>
    </dgm:pt>
    <dgm:pt modelId="{02CC9098-53C8-4CC5-85C9-E58DC62C51D9}">
      <dgm:prSet phldrT="[Text]" custT="1"/>
      <dgm:spPr/>
      <dgm:t>
        <a:bodyPr/>
        <a:lstStyle/>
        <a:p>
          <a:pPr>
            <a:spcAft>
              <a:spcPct val="15000"/>
            </a:spcAft>
          </a:pPr>
          <a:r>
            <a:rPr lang="en-US" sz="1400" dirty="0"/>
            <a:t>Supports efficient, effective and accountable government by using industry standard taxonomy and common terms</a:t>
          </a:r>
        </a:p>
      </dgm:t>
    </dgm:pt>
    <dgm:pt modelId="{274E93DE-A8A0-4DCD-BF5B-C52E2FD4E63B}" type="sibTrans" cxnId="{0A443303-8679-46D0-AB28-F50715F7CE11}">
      <dgm:prSet/>
      <dgm:spPr/>
      <dgm:t>
        <a:bodyPr/>
        <a:lstStyle/>
        <a:p>
          <a:endParaRPr lang="en-US"/>
        </a:p>
      </dgm:t>
    </dgm:pt>
    <dgm:pt modelId="{D16F62C0-E544-409F-9EAE-93EE9EC8BAC8}" type="parTrans" cxnId="{0A443303-8679-46D0-AB28-F50715F7CE11}">
      <dgm:prSet/>
      <dgm:spPr/>
      <dgm:t>
        <a:bodyPr/>
        <a:lstStyle/>
        <a:p>
          <a:endParaRPr lang="en-US"/>
        </a:p>
      </dgm:t>
    </dgm:pt>
    <dgm:pt modelId="{95D45962-D4BA-493D-BFB7-AB5C667AD5B6}">
      <dgm:prSet custT="1"/>
      <dgm:spPr/>
      <dgm:t>
        <a:bodyPr/>
        <a:lstStyle/>
        <a:p>
          <a:pPr marL="225425" lvl="1" indent="-119063" defTabSz="488950">
            <a:lnSpc>
              <a:spcPct val="90000"/>
            </a:lnSpc>
            <a:spcBef>
              <a:spcPct val="0"/>
            </a:spcBef>
            <a:spcAft>
              <a:spcPts val="0"/>
            </a:spcAft>
            <a:buNone/>
          </a:pPr>
          <a:r>
            <a:rPr lang="en-US" sz="1400" dirty="0"/>
            <a:t>Program has been operationalized with agencies performing review and update on a bi-yearly basis</a:t>
          </a:r>
        </a:p>
      </dgm:t>
    </dgm:pt>
    <dgm:pt modelId="{61A4D6C8-BD4C-4F15-B730-8A81ED0F12C6}" type="parTrans" cxnId="{10C6FC76-6837-4717-AC81-746BBBD02510}">
      <dgm:prSet/>
      <dgm:spPr/>
      <dgm:t>
        <a:bodyPr/>
        <a:lstStyle/>
        <a:p>
          <a:endParaRPr lang="en-US"/>
        </a:p>
      </dgm:t>
    </dgm:pt>
    <dgm:pt modelId="{C6C385A5-E6A7-43A2-8D71-E354A03F5E27}" type="sibTrans" cxnId="{10C6FC76-6837-4717-AC81-746BBBD02510}">
      <dgm:prSet/>
      <dgm:spPr/>
      <dgm:t>
        <a:bodyPr/>
        <a:lstStyle/>
        <a:p>
          <a:endParaRPr lang="en-US"/>
        </a:p>
      </dgm:t>
    </dgm:pt>
    <dgm:pt modelId="{73770E9A-4A3F-4A75-96CA-D6C81CDA89F0}">
      <dgm:prSet phldrT="[Text]" custT="1"/>
      <dgm:spPr/>
      <dgm:t>
        <a:bodyPr/>
        <a:lstStyle/>
        <a:p>
          <a:pPr>
            <a:spcAft>
              <a:spcPts val="200"/>
            </a:spcAft>
          </a:pPr>
          <a:r>
            <a:rPr lang="en-US" sz="1700" b="1" dirty="0"/>
            <a:t>Strategic alignment</a:t>
          </a:r>
        </a:p>
      </dgm:t>
    </dgm:pt>
    <dgm:pt modelId="{DBC4BFD5-162F-45CF-BDFE-D44519481BF7}" type="sibTrans" cxnId="{138CD8D7-B715-4FD7-AB56-CA4FDB75C533}">
      <dgm:prSet/>
      <dgm:spPr/>
      <dgm:t>
        <a:bodyPr/>
        <a:lstStyle/>
        <a:p>
          <a:endParaRPr lang="en-US"/>
        </a:p>
      </dgm:t>
    </dgm:pt>
    <dgm:pt modelId="{A5B6333D-5592-4C49-A03A-B24493F93A71}" type="parTrans" cxnId="{138CD8D7-B715-4FD7-AB56-CA4FDB75C533}">
      <dgm:prSet/>
      <dgm:spPr/>
      <dgm:t>
        <a:bodyPr/>
        <a:lstStyle/>
        <a:p>
          <a:endParaRPr lang="en-US"/>
        </a:p>
      </dgm:t>
    </dgm:pt>
    <dgm:pt modelId="{4B08DDE2-D0BF-4D40-80E9-88B884CA1549}">
      <dgm:prSet phldrT="[Text]" custT="1"/>
      <dgm:spPr/>
      <dgm:t>
        <a:bodyPr anchor="t"/>
        <a:lstStyle/>
        <a:p>
          <a:pPr lvl="0" defTabSz="755650">
            <a:lnSpc>
              <a:spcPct val="90000"/>
            </a:lnSpc>
            <a:spcBef>
              <a:spcPct val="0"/>
            </a:spcBef>
            <a:spcAft>
              <a:spcPts val="0"/>
            </a:spcAft>
          </a:pPr>
          <a:r>
            <a:rPr lang="en-US" sz="1400" b="0" dirty="0"/>
            <a:t>Use data driven analytics to identify opportunities for efficiency and savings of IT expenditures</a:t>
          </a:r>
        </a:p>
      </dgm:t>
    </dgm:pt>
    <dgm:pt modelId="{B7642C5A-BBF5-43C4-BE48-BBEF81DCA8FE}" type="parTrans" cxnId="{E0753A52-C582-48D1-BA20-0ED451966CB1}">
      <dgm:prSet/>
      <dgm:spPr/>
      <dgm:t>
        <a:bodyPr/>
        <a:lstStyle/>
        <a:p>
          <a:endParaRPr lang="en-US"/>
        </a:p>
      </dgm:t>
    </dgm:pt>
    <dgm:pt modelId="{A0D7C8B9-2F78-442A-90D5-62E5F21DB0B0}" type="sibTrans" cxnId="{E0753A52-C582-48D1-BA20-0ED451966CB1}">
      <dgm:prSet/>
      <dgm:spPr/>
      <dgm:t>
        <a:bodyPr/>
        <a:lstStyle/>
        <a:p>
          <a:endParaRPr lang="en-US"/>
        </a:p>
      </dgm:t>
    </dgm:pt>
    <dgm:pt modelId="{9BB0472C-48C4-4917-8974-07F916F4DA03}">
      <dgm:prSet phldrT="[Text]" custT="1"/>
      <dgm:spPr/>
      <dgm:t>
        <a:bodyPr/>
        <a:lstStyle/>
        <a:p>
          <a:pPr>
            <a:spcAft>
              <a:spcPct val="15000"/>
            </a:spcAft>
          </a:pPr>
          <a:r>
            <a:rPr lang="en-US" sz="1400" dirty="0"/>
            <a:t>Shows what agencies get with their IT investments</a:t>
          </a:r>
        </a:p>
      </dgm:t>
    </dgm:pt>
    <dgm:pt modelId="{3826E956-3AD1-4770-BF54-9FC10DE88B3F}" type="parTrans" cxnId="{1DB68D9F-B6C2-4343-B1DA-C7E9A0BA1974}">
      <dgm:prSet/>
      <dgm:spPr/>
      <dgm:t>
        <a:bodyPr/>
        <a:lstStyle/>
        <a:p>
          <a:endParaRPr lang="en-US"/>
        </a:p>
      </dgm:t>
    </dgm:pt>
    <dgm:pt modelId="{7ABDFB01-7F6C-4E08-AC06-73D91C1A2E94}" type="sibTrans" cxnId="{1DB68D9F-B6C2-4343-B1DA-C7E9A0BA1974}">
      <dgm:prSet/>
      <dgm:spPr/>
      <dgm:t>
        <a:bodyPr/>
        <a:lstStyle/>
        <a:p>
          <a:endParaRPr lang="en-US"/>
        </a:p>
      </dgm:t>
    </dgm:pt>
    <dgm:pt modelId="{5BFCF752-8B7C-4961-ABB1-F6DC8C7E5360}">
      <dgm:prSet custT="1"/>
      <dgm:spPr/>
      <dgm:t>
        <a:bodyPr/>
        <a:lstStyle/>
        <a:p>
          <a:pPr>
            <a:spcAft>
              <a:spcPts val="100"/>
            </a:spcAft>
          </a:pPr>
          <a:r>
            <a:rPr lang="en-US" sz="1350" dirty="0"/>
            <a:t>47 agencies are using standardization to categorize IT spend by technology tower</a:t>
          </a:r>
        </a:p>
      </dgm:t>
    </dgm:pt>
    <dgm:pt modelId="{A77CA883-8B01-4BA8-A53D-8A18156CD922}" type="sibTrans" cxnId="{B3547B39-26BE-49AA-880E-12D7B2320CF1}">
      <dgm:prSet/>
      <dgm:spPr/>
      <dgm:t>
        <a:bodyPr/>
        <a:lstStyle/>
        <a:p>
          <a:endParaRPr lang="en-US"/>
        </a:p>
      </dgm:t>
    </dgm:pt>
    <dgm:pt modelId="{8B83AAF2-D46B-42AF-9A6F-848B6B7E879E}" type="parTrans" cxnId="{B3547B39-26BE-49AA-880E-12D7B2320CF1}">
      <dgm:prSet/>
      <dgm:spPr/>
      <dgm:t>
        <a:bodyPr/>
        <a:lstStyle/>
        <a:p>
          <a:endParaRPr lang="en-US"/>
        </a:p>
      </dgm:t>
    </dgm:pt>
    <dgm:pt modelId="{82B86EBD-BEDC-422F-BE6C-3443848301F2}">
      <dgm:prSet phldrT="[Text]" custT="1"/>
      <dgm:spPr/>
      <dgm:t>
        <a:bodyPr/>
        <a:lstStyle/>
        <a:p>
          <a:pPr>
            <a:spcBef>
              <a:spcPct val="0"/>
            </a:spcBef>
            <a:spcAft>
              <a:spcPct val="15000"/>
            </a:spcAft>
          </a:pPr>
          <a:r>
            <a:rPr lang="en-US" sz="1400" dirty="0"/>
            <a:t>Increased accuracy in coding IT spend</a:t>
          </a:r>
        </a:p>
      </dgm:t>
    </dgm:pt>
    <dgm:pt modelId="{C71178CF-1CEC-4F91-955C-E0AAA8555507}" type="parTrans" cxnId="{816686EB-13A3-4D88-971B-2B6F2B62DC5B}">
      <dgm:prSet/>
      <dgm:spPr/>
      <dgm:t>
        <a:bodyPr/>
        <a:lstStyle/>
        <a:p>
          <a:endParaRPr lang="en-US"/>
        </a:p>
      </dgm:t>
    </dgm:pt>
    <dgm:pt modelId="{A0D5F089-F1FC-477F-8278-7EBC0C426B83}" type="sibTrans" cxnId="{816686EB-13A3-4D88-971B-2B6F2B62DC5B}">
      <dgm:prSet/>
      <dgm:spPr/>
      <dgm:t>
        <a:bodyPr/>
        <a:lstStyle/>
        <a:p>
          <a:endParaRPr lang="en-US"/>
        </a:p>
      </dgm:t>
    </dgm:pt>
    <dgm:pt modelId="{FDEE77A4-6446-4C77-9D39-81E253A454A3}">
      <dgm:prSet phldrT="[Text]" custT="1"/>
      <dgm:spPr/>
      <dgm:t>
        <a:bodyPr anchor="t"/>
        <a:lstStyle/>
        <a:p>
          <a:pPr lvl="0" defTabSz="755650">
            <a:lnSpc>
              <a:spcPct val="90000"/>
            </a:lnSpc>
            <a:spcBef>
              <a:spcPct val="0"/>
            </a:spcBef>
            <a:spcAft>
              <a:spcPts val="0"/>
            </a:spcAft>
          </a:pPr>
          <a:endParaRPr lang="en-US" sz="1400" b="0" dirty="0"/>
        </a:p>
      </dgm:t>
    </dgm:pt>
    <dgm:pt modelId="{6498F4E2-8BD8-407B-863C-C010B320346A}" type="parTrans" cxnId="{EDD6BCFD-6EF9-476B-A382-483F059B00C1}">
      <dgm:prSet/>
      <dgm:spPr/>
      <dgm:t>
        <a:bodyPr/>
        <a:lstStyle/>
        <a:p>
          <a:endParaRPr lang="en-US"/>
        </a:p>
      </dgm:t>
    </dgm:pt>
    <dgm:pt modelId="{188CD961-8EEB-4C41-9EEF-B579D670673D}" type="sibTrans" cxnId="{EDD6BCFD-6EF9-476B-A382-483F059B00C1}">
      <dgm:prSet/>
      <dgm:spPr/>
      <dgm:t>
        <a:bodyPr/>
        <a:lstStyle/>
        <a:p>
          <a:endParaRPr lang="en-US"/>
        </a:p>
      </dgm:t>
    </dgm:pt>
    <dgm:pt modelId="{78D4FB9B-C4C2-4A33-B36F-547F36DED044}">
      <dgm:prSet phldrT="[Text]" custT="1"/>
      <dgm:spPr/>
      <dgm:t>
        <a:bodyPr/>
        <a:lstStyle/>
        <a:p>
          <a:pPr>
            <a:spcBef>
              <a:spcPct val="0"/>
            </a:spcBef>
            <a:spcAft>
              <a:spcPct val="15000"/>
            </a:spcAft>
          </a:pPr>
          <a:r>
            <a:rPr lang="en-US" sz="1400" dirty="0"/>
            <a:t>More agencies can show value of IT to business service and monitor performance of investment</a:t>
          </a:r>
        </a:p>
      </dgm:t>
    </dgm:pt>
    <dgm:pt modelId="{2CFBFA66-70D4-4883-AFE9-3D2A090F0784}" type="parTrans" cxnId="{4AA29232-2FA1-4109-9C7F-7F6839844ED4}">
      <dgm:prSet/>
      <dgm:spPr/>
      <dgm:t>
        <a:bodyPr/>
        <a:lstStyle/>
        <a:p>
          <a:endParaRPr lang="en-US"/>
        </a:p>
      </dgm:t>
    </dgm:pt>
    <dgm:pt modelId="{BE3F89D1-73C2-4379-B9D3-3A5DA8072B5C}" type="sibTrans" cxnId="{4AA29232-2FA1-4109-9C7F-7F6839844ED4}">
      <dgm:prSet/>
      <dgm:spPr/>
      <dgm:t>
        <a:bodyPr/>
        <a:lstStyle/>
        <a:p>
          <a:endParaRPr lang="en-US"/>
        </a:p>
      </dgm:t>
    </dgm:pt>
    <dgm:pt modelId="{C874891A-C9D0-4346-9141-42664735495F}">
      <dgm:prSet custT="1"/>
      <dgm:spPr/>
      <dgm:t>
        <a:bodyPr/>
        <a:lstStyle/>
        <a:p>
          <a:pPr>
            <a:spcAft>
              <a:spcPts val="100"/>
            </a:spcAft>
          </a:pPr>
          <a:r>
            <a:rPr lang="en-US" sz="1350" dirty="0"/>
            <a:t>Bi-yearly check in with each agency to ensure accuracy in their reporting</a:t>
          </a:r>
        </a:p>
      </dgm:t>
    </dgm:pt>
    <dgm:pt modelId="{7533A72C-CDB3-43D8-8749-792BB531E8CD}" type="parTrans" cxnId="{C3A9D451-6715-4687-8D2E-006D91999D08}">
      <dgm:prSet/>
      <dgm:spPr/>
      <dgm:t>
        <a:bodyPr/>
        <a:lstStyle/>
        <a:p>
          <a:endParaRPr lang="en-US"/>
        </a:p>
      </dgm:t>
    </dgm:pt>
    <dgm:pt modelId="{4D1EAA26-F979-4C63-94FB-6E6EA5E71832}" type="sibTrans" cxnId="{C3A9D451-6715-4687-8D2E-006D91999D08}">
      <dgm:prSet/>
      <dgm:spPr/>
      <dgm:t>
        <a:bodyPr/>
        <a:lstStyle/>
        <a:p>
          <a:endParaRPr lang="en-US"/>
        </a:p>
      </dgm:t>
    </dgm:pt>
    <dgm:pt modelId="{2B948DF1-3F6E-4015-8195-E57E6DC5C8D5}">
      <dgm:prSet phldrT="[Text]" custT="1"/>
      <dgm:spPr/>
      <dgm:t>
        <a:bodyPr anchor="t"/>
        <a:lstStyle/>
        <a:p>
          <a:pPr lvl="0" defTabSz="755650">
            <a:lnSpc>
              <a:spcPct val="90000"/>
            </a:lnSpc>
            <a:spcBef>
              <a:spcPct val="0"/>
            </a:spcBef>
            <a:spcAft>
              <a:spcPts val="0"/>
            </a:spcAft>
          </a:pPr>
          <a:r>
            <a:rPr lang="en-US" sz="1400" b="0" dirty="0"/>
            <a:t>Link IT expenditures to technology investment</a:t>
          </a:r>
        </a:p>
      </dgm:t>
    </dgm:pt>
    <dgm:pt modelId="{59FC5937-851E-4900-BA2C-E1127A36882C}" type="parTrans" cxnId="{3D8FBE40-F684-4359-97CD-B602A6B29268}">
      <dgm:prSet/>
      <dgm:spPr/>
      <dgm:t>
        <a:bodyPr/>
        <a:lstStyle/>
        <a:p>
          <a:endParaRPr lang="en-US"/>
        </a:p>
      </dgm:t>
    </dgm:pt>
    <dgm:pt modelId="{D3661609-00B3-4907-80F3-A97EC35235D5}" type="sibTrans" cxnId="{3D8FBE40-F684-4359-97CD-B602A6B29268}">
      <dgm:prSet/>
      <dgm:spPr/>
      <dgm:t>
        <a:bodyPr/>
        <a:lstStyle/>
        <a:p>
          <a:endParaRPr lang="en-US"/>
        </a:p>
      </dgm:t>
    </dgm:pt>
    <dgm:pt modelId="{79B3A3AD-B2D0-41BA-A92C-D2C6D88B9C67}" type="pres">
      <dgm:prSet presAssocID="{5AAB68F8-7B56-4A59-BD25-CAC7E0003F3C}" presName="Name0" presStyleCnt="0">
        <dgm:presLayoutVars>
          <dgm:dir/>
          <dgm:resizeHandles val="exact"/>
        </dgm:presLayoutVars>
      </dgm:prSet>
      <dgm:spPr/>
    </dgm:pt>
    <dgm:pt modelId="{C285F836-409D-451D-B7EF-D83D81A28D1E}" type="pres">
      <dgm:prSet presAssocID="{68891711-F088-4C82-BC27-F530033F172F}" presName="composite" presStyleCnt="0"/>
      <dgm:spPr/>
    </dgm:pt>
    <dgm:pt modelId="{675556DC-A724-44F1-8DAE-91F20A979683}" type="pres">
      <dgm:prSet presAssocID="{68891711-F088-4C82-BC27-F530033F172F}" presName="rect1" presStyleLbl="trAlignAcc1" presStyleIdx="0" presStyleCnt="6">
        <dgm:presLayoutVars>
          <dgm:bulletEnabled val="1"/>
        </dgm:presLayoutVars>
      </dgm:prSet>
      <dgm:spPr/>
    </dgm:pt>
    <dgm:pt modelId="{D23526A5-6E34-4F8C-A70C-7B87BBB0C112}" type="pres">
      <dgm:prSet presAssocID="{68891711-F088-4C82-BC27-F530033F172F}" presName="rect2" presStyleLbl="fgImgPlace1" presStyleIdx="0" presStyleCnt="6"/>
      <dgm:spPr>
        <a:blipFill rotWithShape="1">
          <a:blip xmlns:r="http://schemas.openxmlformats.org/officeDocument/2006/relationships" r:embed="rId2"/>
          <a:stretch>
            <a:fillRect/>
          </a:stretch>
        </a:blipFill>
      </dgm:spPr>
    </dgm:pt>
    <dgm:pt modelId="{2D1C1671-D4E1-4E90-AE4B-79B55C68157C}" type="pres">
      <dgm:prSet presAssocID="{7693C032-3FD6-4FE0-A150-3110113B836F}" presName="sibTrans" presStyleCnt="0"/>
      <dgm:spPr/>
    </dgm:pt>
    <dgm:pt modelId="{F63962C2-0218-42E1-8B2C-8C2F57EBF6BB}" type="pres">
      <dgm:prSet presAssocID="{D7600411-1B0C-4827-BB9E-2EA89E407D0B}" presName="composite" presStyleCnt="0"/>
      <dgm:spPr/>
    </dgm:pt>
    <dgm:pt modelId="{90D5B356-485A-4EE7-910D-172D39C849DB}" type="pres">
      <dgm:prSet presAssocID="{D7600411-1B0C-4827-BB9E-2EA89E407D0B}" presName="rect1" presStyleLbl="trAlignAcc1" presStyleIdx="1" presStyleCnt="6">
        <dgm:presLayoutVars>
          <dgm:bulletEnabled val="1"/>
        </dgm:presLayoutVars>
      </dgm:prSet>
      <dgm:spPr/>
    </dgm:pt>
    <dgm:pt modelId="{C7B45FAE-312E-46A8-949F-4D58CDFD7081}" type="pres">
      <dgm:prSet presAssocID="{D7600411-1B0C-4827-BB9E-2EA89E407D0B}" presName="rect2" presStyleLbl="fgImgPlace1" presStyleIdx="1" presStyleCnt="6"/>
      <dgm:spPr>
        <a:blipFill rotWithShape="1">
          <a:blip xmlns:r="http://schemas.openxmlformats.org/officeDocument/2006/relationships" r:embed="rId3"/>
          <a:stretch>
            <a:fillRect/>
          </a:stretch>
        </a:blipFill>
      </dgm:spPr>
    </dgm:pt>
    <dgm:pt modelId="{3146845E-483D-4780-A85D-025B15F4E003}" type="pres">
      <dgm:prSet presAssocID="{0BA0C916-4F5C-4B40-8AE7-200DD3A8088E}" presName="sibTrans" presStyleCnt="0"/>
      <dgm:spPr/>
    </dgm:pt>
    <dgm:pt modelId="{0CE7DFBF-BB20-4B4E-A588-A5EC1480C389}" type="pres">
      <dgm:prSet presAssocID="{8784F7D6-D6EF-45E8-8BC4-3D9814A9789C}" presName="composite" presStyleCnt="0"/>
      <dgm:spPr/>
    </dgm:pt>
    <dgm:pt modelId="{9D83AC4C-D4BA-451E-9F88-3B86A4FB569A}" type="pres">
      <dgm:prSet presAssocID="{8784F7D6-D6EF-45E8-8BC4-3D9814A9789C}" presName="rect1" presStyleLbl="trAlignAcc1" presStyleIdx="2" presStyleCnt="6">
        <dgm:presLayoutVars>
          <dgm:bulletEnabled val="1"/>
        </dgm:presLayoutVars>
      </dgm:prSet>
      <dgm:spPr/>
    </dgm:pt>
    <dgm:pt modelId="{9EA8292A-DA55-4675-A9EC-458DBBD6517D}" type="pres">
      <dgm:prSet presAssocID="{8784F7D6-D6EF-45E8-8BC4-3D9814A9789C}" presName="rect2" presStyleLbl="fgImgPlace1" presStyleIdx="2" presStyleCnt="6"/>
      <dgm:spPr>
        <a:blipFill rotWithShape="1">
          <a:blip xmlns:r="http://schemas.openxmlformats.org/officeDocument/2006/relationships" r:embed="rId4"/>
          <a:stretch>
            <a:fillRect/>
          </a:stretch>
        </a:blipFill>
      </dgm:spPr>
    </dgm:pt>
    <dgm:pt modelId="{5EB61FDA-F358-4551-8E32-40B00F084E2E}" type="pres">
      <dgm:prSet presAssocID="{4499AAA8-ECDA-4CA9-89B1-E2A7A7833AC4}" presName="sibTrans" presStyleCnt="0"/>
      <dgm:spPr/>
    </dgm:pt>
    <dgm:pt modelId="{E179F599-2F86-418B-89ED-B39DDFBD2145}" type="pres">
      <dgm:prSet presAssocID="{73770E9A-4A3F-4A75-96CA-D6C81CDA89F0}" presName="composite" presStyleCnt="0"/>
      <dgm:spPr/>
    </dgm:pt>
    <dgm:pt modelId="{C0EFB471-868A-458C-9414-5CF1E73456F4}" type="pres">
      <dgm:prSet presAssocID="{73770E9A-4A3F-4A75-96CA-D6C81CDA89F0}" presName="rect1" presStyleLbl="trAlignAcc1" presStyleIdx="3" presStyleCnt="6">
        <dgm:presLayoutVars>
          <dgm:bulletEnabled val="1"/>
        </dgm:presLayoutVars>
      </dgm:prSet>
      <dgm:spPr/>
    </dgm:pt>
    <dgm:pt modelId="{FCED3B8B-FBE6-4886-AE67-E54E2E8B40AE}" type="pres">
      <dgm:prSet presAssocID="{73770E9A-4A3F-4A75-96CA-D6C81CDA89F0}" presName="rect2" presStyleLbl="fgImgPlace1" presStyleIdx="3" presStyleCnt="6"/>
      <dgm:spPr>
        <a:blipFill rotWithShape="1">
          <a:blip xmlns:r="http://schemas.openxmlformats.org/officeDocument/2006/relationships" r:embed="rId5"/>
          <a:stretch>
            <a:fillRect/>
          </a:stretch>
        </a:blipFill>
      </dgm:spPr>
    </dgm:pt>
    <dgm:pt modelId="{1DF5B41F-ABC9-46BA-9A9E-DAE3B6D7BCCC}" type="pres">
      <dgm:prSet presAssocID="{DBC4BFD5-162F-45CF-BDFE-D44519481BF7}" presName="sibTrans" presStyleCnt="0"/>
      <dgm:spPr/>
    </dgm:pt>
    <dgm:pt modelId="{5DE12C7F-35CF-4E43-B197-B67B469D008C}" type="pres">
      <dgm:prSet presAssocID="{68AEB82E-1C90-4DA5-98B6-F4DBFC704EE1}" presName="composite" presStyleCnt="0"/>
      <dgm:spPr/>
    </dgm:pt>
    <dgm:pt modelId="{F8626995-4403-4C8C-BB7C-630B1CCE0855}" type="pres">
      <dgm:prSet presAssocID="{68AEB82E-1C90-4DA5-98B6-F4DBFC704EE1}" presName="rect1" presStyleLbl="trAlignAcc1" presStyleIdx="4" presStyleCnt="6">
        <dgm:presLayoutVars>
          <dgm:bulletEnabled val="1"/>
        </dgm:presLayoutVars>
      </dgm:prSet>
      <dgm:spPr/>
    </dgm:pt>
    <dgm:pt modelId="{91FAD3EC-F62F-4169-86FB-7E040DDD2558}" type="pres">
      <dgm:prSet presAssocID="{68AEB82E-1C90-4DA5-98B6-F4DBFC704EE1}" presName="rect2" presStyleLbl="fgImgPlace1" presStyleIdx="4" presStyleCnt="6"/>
      <dgm:spPr>
        <a:blipFill rotWithShape="1">
          <a:blip xmlns:r="http://schemas.openxmlformats.org/officeDocument/2006/relationships" r:embed="rId6"/>
          <a:stretch>
            <a:fillRect/>
          </a:stretch>
        </a:blipFill>
      </dgm:spPr>
    </dgm:pt>
    <dgm:pt modelId="{EF599620-314E-4DDD-8B4E-EE25E390BC38}" type="pres">
      <dgm:prSet presAssocID="{1C9A0A09-D128-490F-ACF2-B31A28A0D257}" presName="sibTrans" presStyleCnt="0"/>
      <dgm:spPr/>
    </dgm:pt>
    <dgm:pt modelId="{082872E3-AEFF-4E27-A044-528555F5D4FD}" type="pres">
      <dgm:prSet presAssocID="{B93BF433-EE36-4902-A276-0E5908CB0C10}" presName="composite" presStyleCnt="0"/>
      <dgm:spPr/>
    </dgm:pt>
    <dgm:pt modelId="{2EE7EC48-C4AF-41FC-90F8-AC3AABC709DB}" type="pres">
      <dgm:prSet presAssocID="{B93BF433-EE36-4902-A276-0E5908CB0C10}" presName="rect1" presStyleLbl="trAlignAcc1" presStyleIdx="5" presStyleCnt="6">
        <dgm:presLayoutVars>
          <dgm:bulletEnabled val="1"/>
        </dgm:presLayoutVars>
      </dgm:prSet>
      <dgm:spPr/>
    </dgm:pt>
    <dgm:pt modelId="{AD0386D5-AE13-43DB-BA39-AA80FF419EAD}" type="pres">
      <dgm:prSet presAssocID="{B93BF433-EE36-4902-A276-0E5908CB0C10}" presName="rect2" presStyleLbl="fgImgPlace1" presStyleIdx="5" presStyleCnt="6"/>
      <dgm:spPr>
        <a:blipFill rotWithShape="1">
          <a:blip xmlns:r="http://schemas.openxmlformats.org/officeDocument/2006/relationships" r:embed="rId7"/>
          <a:stretch>
            <a:fillRect/>
          </a:stretch>
        </a:blipFill>
      </dgm:spPr>
    </dgm:pt>
  </dgm:ptLst>
  <dgm:cxnLst>
    <dgm:cxn modelId="{0A443303-8679-46D0-AB28-F50715F7CE11}" srcId="{73770E9A-4A3F-4A75-96CA-D6C81CDA89F0}" destId="{02CC9098-53C8-4CC5-85C9-E58DC62C51D9}" srcOrd="0" destOrd="0" parTransId="{D16F62C0-E544-409F-9EAE-93EE9EC8BAC8}" sibTransId="{274E93DE-A8A0-4DCD-BF5B-C52E2FD4E63B}"/>
    <dgm:cxn modelId="{F5A55206-ABA5-40EA-8BF1-3A6AEAFD844A}" srcId="{5AAB68F8-7B56-4A59-BD25-CAC7E0003F3C}" destId="{68AEB82E-1C90-4DA5-98B6-F4DBFC704EE1}" srcOrd="4" destOrd="0" parTransId="{F8A2DB68-9A36-4BCD-A388-3119197FA38A}" sibTransId="{1C9A0A09-D128-490F-ACF2-B31A28A0D257}"/>
    <dgm:cxn modelId="{CD08D90F-B829-46A0-B619-918DA98B2955}" srcId="{B93BF433-EE36-4902-A276-0E5908CB0C10}" destId="{1F49039C-3B18-4FF0-94C0-3BFA191870DB}" srcOrd="0" destOrd="0" parTransId="{8AED6C11-038F-4390-8490-0BA8DB38EE5F}" sibTransId="{3242AABD-2188-43A0-91A2-42B85757FB4A}"/>
    <dgm:cxn modelId="{4386F711-00DB-4D09-B586-09269A7227BB}" type="presOf" srcId="{F05918DF-3990-442A-9494-8B2EF3CA622A}" destId="{90D5B356-485A-4EE7-910D-172D39C849DB}" srcOrd="0" destOrd="1" presId="urn:microsoft.com/office/officeart/2008/layout/PictureStrips"/>
    <dgm:cxn modelId="{10DF1F32-DA76-407A-81B1-078CA1F7BA74}" type="presOf" srcId="{9BB0472C-48C4-4917-8974-07F916F4DA03}" destId="{C0EFB471-868A-458C-9414-5CF1E73456F4}" srcOrd="0" destOrd="2" presId="urn:microsoft.com/office/officeart/2008/layout/PictureStrips"/>
    <dgm:cxn modelId="{4AA29232-2FA1-4109-9C7F-7F6839844ED4}" srcId="{B93BF433-EE36-4902-A276-0E5908CB0C10}" destId="{78D4FB9B-C4C2-4A33-B36F-547F36DED044}" srcOrd="2" destOrd="0" parTransId="{2CFBFA66-70D4-4883-AFE9-3D2A090F0784}" sibTransId="{BE3F89D1-73C2-4379-B9D3-3A5DA8072B5C}"/>
    <dgm:cxn modelId="{17B8A932-FF70-4782-8581-9F8E77E9BD13}" srcId="{68891711-F088-4C82-BC27-F530033F172F}" destId="{E54733F9-A704-4C96-AAA5-6B770502006C}" srcOrd="0" destOrd="0" parTransId="{1AB40CAE-CB83-44A9-9F28-8EACED58B369}" sibTransId="{F11AB881-860D-402A-AA6C-A17D82CE8FC7}"/>
    <dgm:cxn modelId="{290AA833-233B-43D4-B661-5B015157CB7B}" srcId="{5AAB68F8-7B56-4A59-BD25-CAC7E0003F3C}" destId="{B93BF433-EE36-4902-A276-0E5908CB0C10}" srcOrd="5" destOrd="0" parTransId="{154229AE-F454-4889-8A4D-D78A242AFEBF}" sibTransId="{D39B547F-CFAC-4A17-8291-D8D48A03B64F}"/>
    <dgm:cxn modelId="{62743A36-9DC4-4FD8-9000-96890DF95CF3}" type="presOf" srcId="{5AAB68F8-7B56-4A59-BD25-CAC7E0003F3C}" destId="{79B3A3AD-B2D0-41BA-A92C-D2C6D88B9C67}" srcOrd="0" destOrd="0" presId="urn:microsoft.com/office/officeart/2008/layout/PictureStrips"/>
    <dgm:cxn modelId="{B3547B39-26BE-49AA-880E-12D7B2320CF1}" srcId="{68AEB82E-1C90-4DA5-98B6-F4DBFC704EE1}" destId="{5BFCF752-8B7C-4961-ABB1-F6DC8C7E5360}" srcOrd="0" destOrd="0" parTransId="{8B83AAF2-D46B-42AF-9A6F-848B6B7E879E}" sibTransId="{A77CA883-8B01-4BA8-A53D-8A18156CD922}"/>
    <dgm:cxn modelId="{41D55F3A-1189-4AB1-BEC8-709E01028BDF}" type="presOf" srcId="{C874891A-C9D0-4346-9141-42664735495F}" destId="{F8626995-4403-4C8C-BB7C-630B1CCE0855}" srcOrd="0" destOrd="2" presId="urn:microsoft.com/office/officeart/2008/layout/PictureStrips"/>
    <dgm:cxn modelId="{6BFBB03D-87A0-4C97-909B-DC84854E8D3A}" type="presOf" srcId="{4B08DDE2-D0BF-4D40-80E9-88B884CA1549}" destId="{9D83AC4C-D4BA-451E-9F88-3B86A4FB569A}" srcOrd="0" destOrd="1" presId="urn:microsoft.com/office/officeart/2008/layout/PictureStrips"/>
    <dgm:cxn modelId="{3D8FBE40-F684-4359-97CD-B602A6B29268}" srcId="{8784F7D6-D6EF-45E8-8BC4-3D9814A9789C}" destId="{2B948DF1-3F6E-4015-8195-E57E6DC5C8D5}" srcOrd="1" destOrd="0" parTransId="{59FC5937-851E-4900-BA2C-E1127A36882C}" sibTransId="{D3661609-00B3-4907-80F3-A97EC35235D5}"/>
    <dgm:cxn modelId="{ACA1245C-EFBD-4095-A475-19E085E2FB9A}" type="presOf" srcId="{02CC9098-53C8-4CC5-85C9-E58DC62C51D9}" destId="{C0EFB471-868A-458C-9414-5CF1E73456F4}" srcOrd="0" destOrd="1" presId="urn:microsoft.com/office/officeart/2008/layout/PictureStrips"/>
    <dgm:cxn modelId="{8FBCCE5C-1C6C-484D-BF01-2C34E15A3318}" type="presOf" srcId="{5BFCF752-8B7C-4961-ABB1-F6DC8C7E5360}" destId="{F8626995-4403-4C8C-BB7C-630B1CCE0855}" srcOrd="0" destOrd="1" presId="urn:microsoft.com/office/officeart/2008/layout/PictureStrips"/>
    <dgm:cxn modelId="{41E3765F-5E9F-41F7-B5F8-BF8AADF00AD2}" type="presOf" srcId="{78D4FB9B-C4C2-4A33-B36F-547F36DED044}" destId="{2EE7EC48-C4AF-41FC-90F8-AC3AABC709DB}" srcOrd="0" destOrd="3" presId="urn:microsoft.com/office/officeart/2008/layout/PictureStrips"/>
    <dgm:cxn modelId="{8C271946-9A68-491E-A291-3FC9EE234AD9}" type="presOf" srcId="{E54733F9-A704-4C96-AAA5-6B770502006C}" destId="{675556DC-A724-44F1-8DAE-91F20A979683}" srcOrd="0" destOrd="1" presId="urn:microsoft.com/office/officeart/2008/layout/PictureStrips"/>
    <dgm:cxn modelId="{04291148-130D-4C14-9808-3E3C7833CB88}" srcId="{5AAB68F8-7B56-4A59-BD25-CAC7E0003F3C}" destId="{8784F7D6-D6EF-45E8-8BC4-3D9814A9789C}" srcOrd="2" destOrd="0" parTransId="{8BCE1B9C-0577-446B-9E44-0902EC485CCB}" sibTransId="{4499AAA8-ECDA-4CA9-89B1-E2A7A7833AC4}"/>
    <dgm:cxn modelId="{947AD76A-4408-4BB6-81A9-8D3167DE704B}" srcId="{5AAB68F8-7B56-4A59-BD25-CAC7E0003F3C}" destId="{D7600411-1B0C-4827-BB9E-2EA89E407D0B}" srcOrd="1" destOrd="0" parTransId="{41C69898-108E-42A2-8CF5-6FF5FBAFEB09}" sibTransId="{0BA0C916-4F5C-4B40-8AE7-200DD3A8088E}"/>
    <dgm:cxn modelId="{CEA39F4B-44E2-47A6-BA3F-AC842B2E7C83}" type="presOf" srcId="{B93BF433-EE36-4902-A276-0E5908CB0C10}" destId="{2EE7EC48-C4AF-41FC-90F8-AC3AABC709DB}" srcOrd="0" destOrd="0" presId="urn:microsoft.com/office/officeart/2008/layout/PictureStrips"/>
    <dgm:cxn modelId="{C3A9D451-6715-4687-8D2E-006D91999D08}" srcId="{68AEB82E-1C90-4DA5-98B6-F4DBFC704EE1}" destId="{C874891A-C9D0-4346-9141-42664735495F}" srcOrd="1" destOrd="0" parTransId="{7533A72C-CDB3-43D8-8749-792BB531E8CD}" sibTransId="{4D1EAA26-F979-4C63-94FB-6E6EA5E71832}"/>
    <dgm:cxn modelId="{E0753A52-C582-48D1-BA20-0ED451966CB1}" srcId="{8784F7D6-D6EF-45E8-8BC4-3D9814A9789C}" destId="{4B08DDE2-D0BF-4D40-80E9-88B884CA1549}" srcOrd="0" destOrd="0" parTransId="{B7642C5A-BBF5-43C4-BE48-BBEF81DCA8FE}" sibTransId="{A0D7C8B9-2F78-442A-90D5-62E5F21DB0B0}"/>
    <dgm:cxn modelId="{41212576-1244-43B6-9DB2-F4FE8DFC23F5}" type="presOf" srcId="{1F49039C-3B18-4FF0-94C0-3BFA191870DB}" destId="{2EE7EC48-C4AF-41FC-90F8-AC3AABC709DB}" srcOrd="0" destOrd="1" presId="urn:microsoft.com/office/officeart/2008/layout/PictureStrips"/>
    <dgm:cxn modelId="{10C6FC76-6837-4717-AC81-746BBBD02510}" srcId="{D7600411-1B0C-4827-BB9E-2EA89E407D0B}" destId="{95D45962-D4BA-493D-BFB7-AB5C667AD5B6}" srcOrd="1" destOrd="0" parTransId="{61A4D6C8-BD4C-4F15-B730-8A81ED0F12C6}" sibTransId="{C6C385A5-E6A7-43A2-8D71-E354A03F5E27}"/>
    <dgm:cxn modelId="{2A194F7C-CB97-4ED2-B4D8-9EBCAE7B78DE}" type="presOf" srcId="{95D45962-D4BA-493D-BFB7-AB5C667AD5B6}" destId="{90D5B356-485A-4EE7-910D-172D39C849DB}" srcOrd="0" destOrd="2" presId="urn:microsoft.com/office/officeart/2008/layout/PictureStrips"/>
    <dgm:cxn modelId="{1DB68D9F-B6C2-4343-B1DA-C7E9A0BA1974}" srcId="{73770E9A-4A3F-4A75-96CA-D6C81CDA89F0}" destId="{9BB0472C-48C4-4917-8974-07F916F4DA03}" srcOrd="1" destOrd="0" parTransId="{3826E956-3AD1-4770-BF54-9FC10DE88B3F}" sibTransId="{7ABDFB01-7F6C-4E08-AC06-73D91C1A2E94}"/>
    <dgm:cxn modelId="{89F9B8A5-9308-4118-8040-1D3C8D2BE2BA}" type="presOf" srcId="{73770E9A-4A3F-4A75-96CA-D6C81CDA89F0}" destId="{C0EFB471-868A-458C-9414-5CF1E73456F4}" srcOrd="0" destOrd="0" presId="urn:microsoft.com/office/officeart/2008/layout/PictureStrips"/>
    <dgm:cxn modelId="{B7CBA4AF-2B70-4B22-9DFA-39DEEA3A39A4}" type="presOf" srcId="{2B948DF1-3F6E-4015-8195-E57E6DC5C8D5}" destId="{9D83AC4C-D4BA-451E-9F88-3B86A4FB569A}" srcOrd="0" destOrd="2" presId="urn:microsoft.com/office/officeart/2008/layout/PictureStrips"/>
    <dgm:cxn modelId="{983FD4BF-4A07-4B7D-BE68-8D1E5C7FCAA0}" srcId="{D7600411-1B0C-4827-BB9E-2EA89E407D0B}" destId="{F05918DF-3990-442A-9494-8B2EF3CA622A}" srcOrd="0" destOrd="0" parTransId="{0DE10399-B53C-4C4F-B76E-DE501763D6B1}" sibTransId="{91C355BB-20E6-43B2-829F-14E30F93D3DC}"/>
    <dgm:cxn modelId="{DE10EAC8-C9BC-4EF3-A8EF-3124BECD9226}" type="presOf" srcId="{68AEB82E-1C90-4DA5-98B6-F4DBFC704EE1}" destId="{F8626995-4403-4C8C-BB7C-630B1CCE0855}" srcOrd="0" destOrd="0" presId="urn:microsoft.com/office/officeart/2008/layout/PictureStrips"/>
    <dgm:cxn modelId="{376140D3-3E28-41E5-8C45-6FAB374D7AAC}" type="presOf" srcId="{FDEE77A4-6446-4C77-9D39-81E253A454A3}" destId="{9D83AC4C-D4BA-451E-9F88-3B86A4FB569A}" srcOrd="0" destOrd="3" presId="urn:microsoft.com/office/officeart/2008/layout/PictureStrips"/>
    <dgm:cxn modelId="{3EF058D6-F509-4ECC-BC21-04C005FBC908}" type="presOf" srcId="{68891711-F088-4C82-BC27-F530033F172F}" destId="{675556DC-A724-44F1-8DAE-91F20A979683}" srcOrd="0" destOrd="0" presId="urn:microsoft.com/office/officeart/2008/layout/PictureStrips"/>
    <dgm:cxn modelId="{BCFF45D7-43C3-4E3C-AD8D-41AF54DF89D6}" type="presOf" srcId="{D7600411-1B0C-4827-BB9E-2EA89E407D0B}" destId="{90D5B356-485A-4EE7-910D-172D39C849DB}" srcOrd="0" destOrd="0" presId="urn:microsoft.com/office/officeart/2008/layout/PictureStrips"/>
    <dgm:cxn modelId="{138CD8D7-B715-4FD7-AB56-CA4FDB75C533}" srcId="{5AAB68F8-7B56-4A59-BD25-CAC7E0003F3C}" destId="{73770E9A-4A3F-4A75-96CA-D6C81CDA89F0}" srcOrd="3" destOrd="0" parTransId="{A5B6333D-5592-4C49-A03A-B24493F93A71}" sibTransId="{DBC4BFD5-162F-45CF-BDFE-D44519481BF7}"/>
    <dgm:cxn modelId="{964694DA-7533-404D-B971-AEC459B29A39}" srcId="{5AAB68F8-7B56-4A59-BD25-CAC7E0003F3C}" destId="{68891711-F088-4C82-BC27-F530033F172F}" srcOrd="0" destOrd="0" parTransId="{68F69122-EF76-400C-8E19-5CF1726FAC2C}" sibTransId="{7693C032-3FD6-4FE0-A150-3110113B836F}"/>
    <dgm:cxn modelId="{12E065DC-0D1D-40AC-9BA6-A59A8F84F177}" type="presOf" srcId="{82B86EBD-BEDC-422F-BE6C-3443848301F2}" destId="{2EE7EC48-C4AF-41FC-90F8-AC3AABC709DB}" srcOrd="0" destOrd="2" presId="urn:microsoft.com/office/officeart/2008/layout/PictureStrips"/>
    <dgm:cxn modelId="{816686EB-13A3-4D88-971B-2B6F2B62DC5B}" srcId="{B93BF433-EE36-4902-A276-0E5908CB0C10}" destId="{82B86EBD-BEDC-422F-BE6C-3443848301F2}" srcOrd="1" destOrd="0" parTransId="{C71178CF-1CEC-4F91-955C-E0AAA8555507}" sibTransId="{A0D5F089-F1FC-477F-8278-7EBC0C426B83}"/>
    <dgm:cxn modelId="{5A09B3F7-AD7A-413B-8CD5-DE89862E6852}" type="presOf" srcId="{8784F7D6-D6EF-45E8-8BC4-3D9814A9789C}" destId="{9D83AC4C-D4BA-451E-9F88-3B86A4FB569A}" srcOrd="0" destOrd="0" presId="urn:microsoft.com/office/officeart/2008/layout/PictureStrips"/>
    <dgm:cxn modelId="{EDD6BCFD-6EF9-476B-A382-483F059B00C1}" srcId="{8784F7D6-D6EF-45E8-8BC4-3D9814A9789C}" destId="{FDEE77A4-6446-4C77-9D39-81E253A454A3}" srcOrd="2" destOrd="0" parTransId="{6498F4E2-8BD8-407B-863C-C010B320346A}" sibTransId="{188CD961-8EEB-4C41-9EEF-B579D670673D}"/>
    <dgm:cxn modelId="{4A6EE487-7AA7-4561-ACDB-81AD74F88CD5}" type="presParOf" srcId="{79B3A3AD-B2D0-41BA-A92C-D2C6D88B9C67}" destId="{C285F836-409D-451D-B7EF-D83D81A28D1E}" srcOrd="0" destOrd="0" presId="urn:microsoft.com/office/officeart/2008/layout/PictureStrips"/>
    <dgm:cxn modelId="{CC8BFC89-1890-43B0-883C-710C627B8452}" type="presParOf" srcId="{C285F836-409D-451D-B7EF-D83D81A28D1E}" destId="{675556DC-A724-44F1-8DAE-91F20A979683}" srcOrd="0" destOrd="0" presId="urn:microsoft.com/office/officeart/2008/layout/PictureStrips"/>
    <dgm:cxn modelId="{ADF02EA1-31BE-4128-9D86-A87C6135D9EB}" type="presParOf" srcId="{C285F836-409D-451D-B7EF-D83D81A28D1E}" destId="{D23526A5-6E34-4F8C-A70C-7B87BBB0C112}" srcOrd="1" destOrd="0" presId="urn:microsoft.com/office/officeart/2008/layout/PictureStrips"/>
    <dgm:cxn modelId="{BB8D58B1-8329-497C-B57E-C71C80D3D432}" type="presParOf" srcId="{79B3A3AD-B2D0-41BA-A92C-D2C6D88B9C67}" destId="{2D1C1671-D4E1-4E90-AE4B-79B55C68157C}" srcOrd="1" destOrd="0" presId="urn:microsoft.com/office/officeart/2008/layout/PictureStrips"/>
    <dgm:cxn modelId="{2F0E4A84-3F37-434B-820A-B3828A3DDF98}" type="presParOf" srcId="{79B3A3AD-B2D0-41BA-A92C-D2C6D88B9C67}" destId="{F63962C2-0218-42E1-8B2C-8C2F57EBF6BB}" srcOrd="2" destOrd="0" presId="urn:microsoft.com/office/officeart/2008/layout/PictureStrips"/>
    <dgm:cxn modelId="{755CD3C5-5E86-4AF2-8CD0-CF640A0ADFEF}" type="presParOf" srcId="{F63962C2-0218-42E1-8B2C-8C2F57EBF6BB}" destId="{90D5B356-485A-4EE7-910D-172D39C849DB}" srcOrd="0" destOrd="0" presId="urn:microsoft.com/office/officeart/2008/layout/PictureStrips"/>
    <dgm:cxn modelId="{FBDEDA76-B903-4871-BEC5-EDBD89698872}" type="presParOf" srcId="{F63962C2-0218-42E1-8B2C-8C2F57EBF6BB}" destId="{C7B45FAE-312E-46A8-949F-4D58CDFD7081}" srcOrd="1" destOrd="0" presId="urn:microsoft.com/office/officeart/2008/layout/PictureStrips"/>
    <dgm:cxn modelId="{43EB69BD-19F7-4B15-B943-CD17643CDF3B}" type="presParOf" srcId="{79B3A3AD-B2D0-41BA-A92C-D2C6D88B9C67}" destId="{3146845E-483D-4780-A85D-025B15F4E003}" srcOrd="3" destOrd="0" presId="urn:microsoft.com/office/officeart/2008/layout/PictureStrips"/>
    <dgm:cxn modelId="{DAE2D32A-D92E-4DEE-B602-A9074EDC5973}" type="presParOf" srcId="{79B3A3AD-B2D0-41BA-A92C-D2C6D88B9C67}" destId="{0CE7DFBF-BB20-4B4E-A588-A5EC1480C389}" srcOrd="4" destOrd="0" presId="urn:microsoft.com/office/officeart/2008/layout/PictureStrips"/>
    <dgm:cxn modelId="{B7EEF97A-4732-488D-A0E6-262DE44D84B2}" type="presParOf" srcId="{0CE7DFBF-BB20-4B4E-A588-A5EC1480C389}" destId="{9D83AC4C-D4BA-451E-9F88-3B86A4FB569A}" srcOrd="0" destOrd="0" presId="urn:microsoft.com/office/officeart/2008/layout/PictureStrips"/>
    <dgm:cxn modelId="{AA1BF1FF-840B-44C5-9864-017309D9A54B}" type="presParOf" srcId="{0CE7DFBF-BB20-4B4E-A588-A5EC1480C389}" destId="{9EA8292A-DA55-4675-A9EC-458DBBD6517D}" srcOrd="1" destOrd="0" presId="urn:microsoft.com/office/officeart/2008/layout/PictureStrips"/>
    <dgm:cxn modelId="{452F3AC4-4183-43FA-AE23-F164EE8352AE}" type="presParOf" srcId="{79B3A3AD-B2D0-41BA-A92C-D2C6D88B9C67}" destId="{5EB61FDA-F358-4551-8E32-40B00F084E2E}" srcOrd="5" destOrd="0" presId="urn:microsoft.com/office/officeart/2008/layout/PictureStrips"/>
    <dgm:cxn modelId="{4C124754-AB95-4968-949E-DA423E026230}" type="presParOf" srcId="{79B3A3AD-B2D0-41BA-A92C-D2C6D88B9C67}" destId="{E179F599-2F86-418B-89ED-B39DDFBD2145}" srcOrd="6" destOrd="0" presId="urn:microsoft.com/office/officeart/2008/layout/PictureStrips"/>
    <dgm:cxn modelId="{053622C8-89D0-4C94-9FCA-99086739AFC0}" type="presParOf" srcId="{E179F599-2F86-418B-89ED-B39DDFBD2145}" destId="{C0EFB471-868A-458C-9414-5CF1E73456F4}" srcOrd="0" destOrd="0" presId="urn:microsoft.com/office/officeart/2008/layout/PictureStrips"/>
    <dgm:cxn modelId="{D1A975BE-0FB0-4AF2-844E-23A273DEFA05}" type="presParOf" srcId="{E179F599-2F86-418B-89ED-B39DDFBD2145}" destId="{FCED3B8B-FBE6-4886-AE67-E54E2E8B40AE}" srcOrd="1" destOrd="0" presId="urn:microsoft.com/office/officeart/2008/layout/PictureStrips"/>
    <dgm:cxn modelId="{23C7B599-34C9-4B86-9E88-F85CC5EED8E3}" type="presParOf" srcId="{79B3A3AD-B2D0-41BA-A92C-D2C6D88B9C67}" destId="{1DF5B41F-ABC9-46BA-9A9E-DAE3B6D7BCCC}" srcOrd="7" destOrd="0" presId="urn:microsoft.com/office/officeart/2008/layout/PictureStrips"/>
    <dgm:cxn modelId="{E279C14D-5A46-449B-816C-5F5409016817}" type="presParOf" srcId="{79B3A3AD-B2D0-41BA-A92C-D2C6D88B9C67}" destId="{5DE12C7F-35CF-4E43-B197-B67B469D008C}" srcOrd="8" destOrd="0" presId="urn:microsoft.com/office/officeart/2008/layout/PictureStrips"/>
    <dgm:cxn modelId="{78C50E92-3646-4C52-A47B-9D48BF8538DC}" type="presParOf" srcId="{5DE12C7F-35CF-4E43-B197-B67B469D008C}" destId="{F8626995-4403-4C8C-BB7C-630B1CCE0855}" srcOrd="0" destOrd="0" presId="urn:microsoft.com/office/officeart/2008/layout/PictureStrips"/>
    <dgm:cxn modelId="{009D6C51-63AC-4F18-AA4E-4086AE8C3AE4}" type="presParOf" srcId="{5DE12C7F-35CF-4E43-B197-B67B469D008C}" destId="{91FAD3EC-F62F-4169-86FB-7E040DDD2558}" srcOrd="1" destOrd="0" presId="urn:microsoft.com/office/officeart/2008/layout/PictureStrips"/>
    <dgm:cxn modelId="{88964292-F376-4E1B-985B-935514D2E5CA}" type="presParOf" srcId="{79B3A3AD-B2D0-41BA-A92C-D2C6D88B9C67}" destId="{EF599620-314E-4DDD-8B4E-EE25E390BC38}" srcOrd="9" destOrd="0" presId="urn:microsoft.com/office/officeart/2008/layout/PictureStrips"/>
    <dgm:cxn modelId="{08D00E0B-BD85-474C-B6F2-FE18E7ECC0ED}" type="presParOf" srcId="{79B3A3AD-B2D0-41BA-A92C-D2C6D88B9C67}" destId="{082872E3-AEFF-4E27-A044-528555F5D4FD}" srcOrd="10" destOrd="0" presId="urn:microsoft.com/office/officeart/2008/layout/PictureStrips"/>
    <dgm:cxn modelId="{0FB68690-0EA6-4650-B12F-935179F19644}" type="presParOf" srcId="{082872E3-AEFF-4E27-A044-528555F5D4FD}" destId="{2EE7EC48-C4AF-41FC-90F8-AC3AABC709DB}" srcOrd="0" destOrd="0" presId="urn:microsoft.com/office/officeart/2008/layout/PictureStrips"/>
    <dgm:cxn modelId="{B2E25FFF-2423-4091-9D42-EA251C948459}" type="presParOf" srcId="{082872E3-AEFF-4E27-A044-528555F5D4FD}" destId="{AD0386D5-AE13-43DB-BA39-AA80FF419EAD}"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AAB68F8-7B56-4A59-BD25-CAC7E0003F3C}" type="doc">
      <dgm:prSet loTypeId="urn:microsoft.com/office/officeart/2008/layout/PictureStrips" loCatId="list" qsTypeId="urn:microsoft.com/office/officeart/2005/8/quickstyle/simple1" qsCatId="simple" csTypeId="urn:microsoft.com/office/officeart/2005/8/colors/colorful5" csCatId="colorful" phldr="1"/>
      <dgm:spPr/>
      <dgm:t>
        <a:bodyPr/>
        <a:lstStyle/>
        <a:p>
          <a:endParaRPr lang="en-US"/>
        </a:p>
      </dgm:t>
    </dgm:pt>
    <dgm:pt modelId="{8784F7D6-D6EF-45E8-8BC4-3D9814A9789C}">
      <dgm:prSet phldrT="[Text]" custT="1"/>
      <dgm:spPr/>
      <dgm:t>
        <a:bodyPr anchor="t"/>
        <a:lstStyle/>
        <a:p>
          <a:pPr lvl="0" defTabSz="755650">
            <a:lnSpc>
              <a:spcPct val="90000"/>
            </a:lnSpc>
            <a:spcBef>
              <a:spcPct val="0"/>
            </a:spcBef>
            <a:spcAft>
              <a:spcPts val="0"/>
            </a:spcAft>
          </a:pPr>
          <a:r>
            <a:rPr lang="en-US" sz="1700" b="1" dirty="0"/>
            <a:t>Key objectives</a:t>
          </a:r>
        </a:p>
      </dgm:t>
    </dgm:pt>
    <dgm:pt modelId="{8BCE1B9C-0577-446B-9E44-0902EC485CCB}" type="parTrans" cxnId="{04291148-130D-4C14-9808-3E3C7833CB88}">
      <dgm:prSet/>
      <dgm:spPr/>
      <dgm:t>
        <a:bodyPr/>
        <a:lstStyle/>
        <a:p>
          <a:endParaRPr lang="en-US"/>
        </a:p>
      </dgm:t>
    </dgm:pt>
    <dgm:pt modelId="{4499AAA8-ECDA-4CA9-89B1-E2A7A7833AC4}" type="sibTrans" cxnId="{04291148-130D-4C14-9808-3E3C7833CB88}">
      <dgm:prSet/>
      <dgm:spPr/>
      <dgm:t>
        <a:bodyPr/>
        <a:lstStyle/>
        <a:p>
          <a:endParaRPr lang="en-US"/>
        </a:p>
      </dgm:t>
    </dgm:pt>
    <dgm:pt modelId="{68891711-F088-4C82-BC27-F530033F172F}">
      <dgm:prSet phldrT="[Text]" custT="1"/>
      <dgm:spPr/>
      <dgm:t>
        <a:bodyPr/>
        <a:lstStyle/>
        <a:p>
          <a:pPr>
            <a:spcAft>
              <a:spcPts val="200"/>
            </a:spcAft>
          </a:pPr>
          <a:r>
            <a:rPr lang="en-US" sz="1700" b="1" dirty="0"/>
            <a:t>Purpose of action</a:t>
          </a:r>
        </a:p>
      </dgm:t>
    </dgm:pt>
    <dgm:pt modelId="{68F69122-EF76-400C-8E19-5CF1726FAC2C}" type="parTrans" cxnId="{964694DA-7533-404D-B971-AEC459B29A39}">
      <dgm:prSet/>
      <dgm:spPr/>
      <dgm:t>
        <a:bodyPr/>
        <a:lstStyle/>
        <a:p>
          <a:endParaRPr lang="en-US"/>
        </a:p>
      </dgm:t>
    </dgm:pt>
    <dgm:pt modelId="{7693C032-3FD6-4FE0-A150-3110113B836F}" type="sibTrans" cxnId="{964694DA-7533-404D-B971-AEC459B29A39}">
      <dgm:prSet/>
      <dgm:spPr/>
      <dgm:t>
        <a:bodyPr/>
        <a:lstStyle/>
        <a:p>
          <a:endParaRPr lang="en-US"/>
        </a:p>
      </dgm:t>
    </dgm:pt>
    <dgm:pt modelId="{68AEB82E-1C90-4DA5-98B6-F4DBFC704EE1}">
      <dgm:prSet phldrT="[Text]" custT="1"/>
      <dgm:spPr/>
      <dgm:t>
        <a:bodyPr/>
        <a:lstStyle/>
        <a:p>
          <a:pPr>
            <a:spcAft>
              <a:spcPts val="0"/>
            </a:spcAft>
          </a:pPr>
          <a:r>
            <a:rPr lang="en-US" sz="1700" b="1" dirty="0"/>
            <a:t>Implementation</a:t>
          </a:r>
        </a:p>
      </dgm:t>
    </dgm:pt>
    <dgm:pt modelId="{1C9A0A09-D128-490F-ACF2-B31A28A0D257}" type="sibTrans" cxnId="{F5A55206-ABA5-40EA-8BF1-3A6AEAFD844A}">
      <dgm:prSet/>
      <dgm:spPr/>
      <dgm:t>
        <a:bodyPr/>
        <a:lstStyle/>
        <a:p>
          <a:endParaRPr lang="en-US"/>
        </a:p>
      </dgm:t>
    </dgm:pt>
    <dgm:pt modelId="{F8A2DB68-9A36-4BCD-A388-3119197FA38A}" type="parTrans" cxnId="{F5A55206-ABA5-40EA-8BF1-3A6AEAFD844A}">
      <dgm:prSet/>
      <dgm:spPr/>
      <dgm:t>
        <a:bodyPr/>
        <a:lstStyle/>
        <a:p>
          <a:endParaRPr lang="en-US"/>
        </a:p>
      </dgm:t>
    </dgm:pt>
    <dgm:pt modelId="{B93BF433-EE36-4902-A276-0E5908CB0C10}">
      <dgm:prSet phldrT="[Text]" custT="1"/>
      <dgm:spPr/>
      <dgm:t>
        <a:bodyPr/>
        <a:lstStyle/>
        <a:p>
          <a:pPr>
            <a:spcBef>
              <a:spcPts val="0"/>
            </a:spcBef>
            <a:spcAft>
              <a:spcPts val="0"/>
            </a:spcAft>
          </a:pPr>
          <a:r>
            <a:rPr lang="en-US" sz="1700" b="1" dirty="0"/>
            <a:t>Success criteria</a:t>
          </a:r>
        </a:p>
      </dgm:t>
    </dgm:pt>
    <dgm:pt modelId="{D39B547F-CFAC-4A17-8291-D8D48A03B64F}" type="sibTrans" cxnId="{290AA833-233B-43D4-B661-5B015157CB7B}">
      <dgm:prSet/>
      <dgm:spPr/>
      <dgm:t>
        <a:bodyPr/>
        <a:lstStyle/>
        <a:p>
          <a:endParaRPr lang="en-US"/>
        </a:p>
      </dgm:t>
    </dgm:pt>
    <dgm:pt modelId="{154229AE-F454-4889-8A4D-D78A242AFEBF}" type="parTrans" cxnId="{290AA833-233B-43D4-B661-5B015157CB7B}">
      <dgm:prSet/>
      <dgm:spPr/>
      <dgm:t>
        <a:bodyPr/>
        <a:lstStyle/>
        <a:p>
          <a:endParaRPr lang="en-US"/>
        </a:p>
      </dgm:t>
    </dgm:pt>
    <dgm:pt modelId="{1F49039C-3B18-4FF0-94C0-3BFA191870DB}">
      <dgm:prSet phldrT="[Text]" custT="1"/>
      <dgm:spPr/>
      <dgm:t>
        <a:bodyPr/>
        <a:lstStyle/>
        <a:p>
          <a:pPr>
            <a:spcBef>
              <a:spcPct val="0"/>
            </a:spcBef>
            <a:spcAft>
              <a:spcPct val="15000"/>
            </a:spcAft>
          </a:pPr>
          <a:r>
            <a:rPr lang="en-US" sz="1400" dirty="0"/>
            <a:t>This is already a successful policy</a:t>
          </a:r>
        </a:p>
      </dgm:t>
    </dgm:pt>
    <dgm:pt modelId="{3242AABD-2188-43A0-91A2-42B85757FB4A}" type="sibTrans" cxnId="{CD08D90F-B829-46A0-B619-918DA98B2955}">
      <dgm:prSet/>
      <dgm:spPr/>
      <dgm:t>
        <a:bodyPr/>
        <a:lstStyle/>
        <a:p>
          <a:endParaRPr lang="en-US"/>
        </a:p>
      </dgm:t>
    </dgm:pt>
    <dgm:pt modelId="{8AED6C11-038F-4390-8490-0BA8DB38EE5F}" type="parTrans" cxnId="{CD08D90F-B829-46A0-B619-918DA98B2955}">
      <dgm:prSet/>
      <dgm:spPr/>
      <dgm:t>
        <a:bodyPr/>
        <a:lstStyle/>
        <a:p>
          <a:endParaRPr lang="en-US"/>
        </a:p>
      </dgm:t>
    </dgm:pt>
    <dgm:pt modelId="{5BFCF752-8B7C-4961-ABB1-F6DC8C7E5360}">
      <dgm:prSet custT="1"/>
      <dgm:spPr/>
      <dgm:t>
        <a:bodyPr/>
        <a:lstStyle/>
        <a:p>
          <a:pPr>
            <a:spcAft>
              <a:spcPts val="100"/>
            </a:spcAft>
          </a:pPr>
          <a:r>
            <a:rPr lang="en-US" sz="1350" dirty="0"/>
            <a:t>Essentially the same standard, but added clarifying language</a:t>
          </a:r>
        </a:p>
      </dgm:t>
    </dgm:pt>
    <dgm:pt modelId="{8B83AAF2-D46B-42AF-9A6F-848B6B7E879E}" type="parTrans" cxnId="{B3547B39-26BE-49AA-880E-12D7B2320CF1}">
      <dgm:prSet/>
      <dgm:spPr/>
      <dgm:t>
        <a:bodyPr/>
        <a:lstStyle/>
        <a:p>
          <a:endParaRPr lang="en-US"/>
        </a:p>
      </dgm:t>
    </dgm:pt>
    <dgm:pt modelId="{A77CA883-8B01-4BA8-A53D-8A18156CD922}" type="sibTrans" cxnId="{B3547B39-26BE-49AA-880E-12D7B2320CF1}">
      <dgm:prSet/>
      <dgm:spPr/>
      <dgm:t>
        <a:bodyPr/>
        <a:lstStyle/>
        <a:p>
          <a:endParaRPr lang="en-US"/>
        </a:p>
      </dgm:t>
    </dgm:pt>
    <dgm:pt modelId="{73770E9A-4A3F-4A75-96CA-D6C81CDA89F0}">
      <dgm:prSet phldrT="[Text]" custT="1"/>
      <dgm:spPr/>
      <dgm:t>
        <a:bodyPr/>
        <a:lstStyle/>
        <a:p>
          <a:pPr>
            <a:spcAft>
              <a:spcPts val="200"/>
            </a:spcAft>
          </a:pPr>
          <a:r>
            <a:rPr lang="en-US" sz="1700" b="1" dirty="0"/>
            <a:t>Strategic alignment</a:t>
          </a:r>
        </a:p>
      </dgm:t>
    </dgm:pt>
    <dgm:pt modelId="{DBC4BFD5-162F-45CF-BDFE-D44519481BF7}" type="sibTrans" cxnId="{138CD8D7-B715-4FD7-AB56-CA4FDB75C533}">
      <dgm:prSet/>
      <dgm:spPr/>
      <dgm:t>
        <a:bodyPr/>
        <a:lstStyle/>
        <a:p>
          <a:endParaRPr lang="en-US"/>
        </a:p>
      </dgm:t>
    </dgm:pt>
    <dgm:pt modelId="{A5B6333D-5592-4C49-A03A-B24493F93A71}" type="parTrans" cxnId="{138CD8D7-B715-4FD7-AB56-CA4FDB75C533}">
      <dgm:prSet/>
      <dgm:spPr/>
      <dgm:t>
        <a:bodyPr/>
        <a:lstStyle/>
        <a:p>
          <a:endParaRPr lang="en-US"/>
        </a:p>
      </dgm:t>
    </dgm:pt>
    <dgm:pt modelId="{E54733F9-A704-4C96-AAA5-6B770502006C}">
      <dgm:prSet phldrT="[Text]" custT="1"/>
      <dgm:spPr/>
      <dgm:t>
        <a:bodyPr/>
        <a:lstStyle/>
        <a:p>
          <a:pPr>
            <a:spcAft>
              <a:spcPct val="15000"/>
            </a:spcAft>
          </a:pPr>
          <a:r>
            <a:rPr lang="en-US" sz="1400" dirty="0"/>
            <a:t>Sunset review</a:t>
          </a:r>
        </a:p>
      </dgm:t>
    </dgm:pt>
    <dgm:pt modelId="{F11AB881-860D-402A-AA6C-A17D82CE8FC7}" type="sibTrans" cxnId="{17B8A932-FF70-4782-8581-9F8E77E9BD13}">
      <dgm:prSet/>
      <dgm:spPr/>
      <dgm:t>
        <a:bodyPr/>
        <a:lstStyle/>
        <a:p>
          <a:endParaRPr lang="en-US"/>
        </a:p>
      </dgm:t>
    </dgm:pt>
    <dgm:pt modelId="{1AB40CAE-CB83-44A9-9F28-8EACED58B369}" type="parTrans" cxnId="{17B8A932-FF70-4782-8581-9F8E77E9BD13}">
      <dgm:prSet/>
      <dgm:spPr/>
      <dgm:t>
        <a:bodyPr/>
        <a:lstStyle/>
        <a:p>
          <a:endParaRPr lang="en-US"/>
        </a:p>
      </dgm:t>
    </dgm:pt>
    <dgm:pt modelId="{E64BECF3-F271-42B5-B985-5DC3B8ECF882}">
      <dgm:prSet phldrT="[Text]" custT="1"/>
      <dgm:spPr/>
      <dgm:t>
        <a:bodyPr/>
        <a:lstStyle/>
        <a:p>
          <a:pPr>
            <a:spcAft>
              <a:spcPct val="15000"/>
            </a:spcAft>
          </a:pPr>
          <a:endParaRPr lang="en-US" sz="1400" u="sng" dirty="0"/>
        </a:p>
      </dgm:t>
    </dgm:pt>
    <dgm:pt modelId="{ABF00527-9357-4049-8177-14BCC6148DAD}" type="parTrans" cxnId="{BF5B28F6-2A24-4BD6-8F07-CA175D6A32E2}">
      <dgm:prSet/>
      <dgm:spPr/>
      <dgm:t>
        <a:bodyPr/>
        <a:lstStyle/>
        <a:p>
          <a:endParaRPr lang="en-US"/>
        </a:p>
      </dgm:t>
    </dgm:pt>
    <dgm:pt modelId="{AB2BFE78-EB50-4389-A5A2-E843AADD7D8F}" type="sibTrans" cxnId="{BF5B28F6-2A24-4BD6-8F07-CA175D6A32E2}">
      <dgm:prSet/>
      <dgm:spPr/>
      <dgm:t>
        <a:bodyPr/>
        <a:lstStyle/>
        <a:p>
          <a:endParaRPr lang="en-US"/>
        </a:p>
      </dgm:t>
    </dgm:pt>
    <dgm:pt modelId="{F05918DF-3990-442A-9494-8B2EF3CA622A}">
      <dgm:prSet custT="1"/>
      <dgm:spPr/>
      <dgm:t>
        <a:bodyPr/>
        <a:lstStyle/>
        <a:p>
          <a:pPr marL="225425" lvl="1" indent="-119063" defTabSz="488950">
            <a:lnSpc>
              <a:spcPct val="90000"/>
            </a:lnSpc>
            <a:spcBef>
              <a:spcPct val="0"/>
            </a:spcBef>
            <a:spcAft>
              <a:spcPts val="0"/>
            </a:spcAft>
            <a:buNone/>
          </a:pPr>
          <a:r>
            <a:rPr lang="en-US" sz="1400" dirty="0"/>
            <a:t>Clarifying language in the standard to assist with agency implementation.</a:t>
          </a:r>
        </a:p>
      </dgm:t>
    </dgm:pt>
    <dgm:pt modelId="{D7600411-1B0C-4827-BB9E-2EA89E407D0B}">
      <dgm:prSet phldrT="[Text]" custT="1"/>
      <dgm:spPr/>
      <dgm:t>
        <a:bodyPr/>
        <a:lstStyle/>
        <a:p>
          <a:pPr lvl="0" defTabSz="755650">
            <a:lnSpc>
              <a:spcPct val="90000"/>
            </a:lnSpc>
            <a:spcBef>
              <a:spcPct val="0"/>
            </a:spcBef>
            <a:spcAft>
              <a:spcPts val="0"/>
            </a:spcAft>
          </a:pPr>
          <a:r>
            <a:rPr lang="en-US" sz="1700" b="1" dirty="0"/>
            <a:t>Business case</a:t>
          </a:r>
        </a:p>
      </dgm:t>
    </dgm:pt>
    <dgm:pt modelId="{0BA0C916-4F5C-4B40-8AE7-200DD3A8088E}" type="sibTrans" cxnId="{947AD76A-4408-4BB6-81A9-8D3167DE704B}">
      <dgm:prSet/>
      <dgm:spPr/>
      <dgm:t>
        <a:bodyPr/>
        <a:lstStyle/>
        <a:p>
          <a:endParaRPr lang="en-US"/>
        </a:p>
      </dgm:t>
    </dgm:pt>
    <dgm:pt modelId="{41C69898-108E-42A2-8CF5-6FF5FBAFEB09}" type="parTrans" cxnId="{947AD76A-4408-4BB6-81A9-8D3167DE704B}">
      <dgm:prSet/>
      <dgm:spPr/>
      <dgm:t>
        <a:bodyPr/>
        <a:lstStyle/>
        <a:p>
          <a:endParaRPr lang="en-US"/>
        </a:p>
      </dgm:t>
    </dgm:pt>
    <dgm:pt modelId="{91C355BB-20E6-43B2-829F-14E30F93D3DC}" type="sibTrans" cxnId="{983FD4BF-4A07-4B7D-BE68-8D1E5C7FCAA0}">
      <dgm:prSet/>
      <dgm:spPr/>
      <dgm:t>
        <a:bodyPr/>
        <a:lstStyle/>
        <a:p>
          <a:endParaRPr lang="en-US"/>
        </a:p>
      </dgm:t>
    </dgm:pt>
    <dgm:pt modelId="{0DE10399-B53C-4C4F-B76E-DE501763D6B1}" type="parTrans" cxnId="{983FD4BF-4A07-4B7D-BE68-8D1E5C7FCAA0}">
      <dgm:prSet/>
      <dgm:spPr/>
      <dgm:t>
        <a:bodyPr/>
        <a:lstStyle/>
        <a:p>
          <a:endParaRPr lang="en-US"/>
        </a:p>
      </dgm:t>
    </dgm:pt>
    <dgm:pt modelId="{32D20169-3A62-47E9-97B5-E0E5D4E3EAD1}">
      <dgm:prSet phldrT="[Text]" custT="1"/>
      <dgm:spPr/>
      <dgm:t>
        <a:bodyPr anchor="t"/>
        <a:lstStyle/>
        <a:p>
          <a:pPr lvl="0" defTabSz="755650">
            <a:lnSpc>
              <a:spcPct val="90000"/>
            </a:lnSpc>
            <a:spcBef>
              <a:spcPct val="0"/>
            </a:spcBef>
            <a:spcAft>
              <a:spcPts val="0"/>
            </a:spcAft>
          </a:pPr>
          <a:r>
            <a:rPr lang="en-US" sz="1400" b="0" dirty="0"/>
            <a:t>Clarified codes to use for geospatial data.</a:t>
          </a:r>
        </a:p>
      </dgm:t>
    </dgm:pt>
    <dgm:pt modelId="{70D77588-9703-4D20-8005-5394885D10B8}" type="sibTrans" cxnId="{C630C70D-1267-47B1-836C-29ACE97272D4}">
      <dgm:prSet/>
      <dgm:spPr/>
      <dgm:t>
        <a:bodyPr/>
        <a:lstStyle/>
        <a:p>
          <a:endParaRPr lang="en-US"/>
        </a:p>
      </dgm:t>
    </dgm:pt>
    <dgm:pt modelId="{706F7223-C50F-4E17-AB5C-3F741520E3E8}" type="parTrans" cxnId="{C630C70D-1267-47B1-836C-29ACE97272D4}">
      <dgm:prSet/>
      <dgm:spPr/>
      <dgm:t>
        <a:bodyPr/>
        <a:lstStyle/>
        <a:p>
          <a:endParaRPr lang="en-US"/>
        </a:p>
      </dgm:t>
    </dgm:pt>
    <dgm:pt modelId="{02CC9098-53C8-4CC5-85C9-E58DC62C51D9}">
      <dgm:prSet phldrT="[Text]" custT="1"/>
      <dgm:spPr/>
      <dgm:t>
        <a:bodyPr/>
        <a:lstStyle/>
        <a:p>
          <a:pPr>
            <a:spcAft>
              <a:spcPct val="15000"/>
            </a:spcAft>
          </a:pPr>
          <a:r>
            <a:rPr lang="en-US" sz="1400" dirty="0"/>
            <a:t>This standard is still need to facilitate data exchange among state, local, tribal and federal users of geospatial data.</a:t>
          </a:r>
        </a:p>
      </dgm:t>
    </dgm:pt>
    <dgm:pt modelId="{274E93DE-A8A0-4DCD-BF5B-C52E2FD4E63B}" type="sibTrans" cxnId="{0A443303-8679-46D0-AB28-F50715F7CE11}">
      <dgm:prSet/>
      <dgm:spPr/>
      <dgm:t>
        <a:bodyPr/>
        <a:lstStyle/>
        <a:p>
          <a:endParaRPr lang="en-US"/>
        </a:p>
      </dgm:t>
    </dgm:pt>
    <dgm:pt modelId="{D16F62C0-E544-409F-9EAE-93EE9EC8BAC8}" type="parTrans" cxnId="{0A443303-8679-46D0-AB28-F50715F7CE11}">
      <dgm:prSet/>
      <dgm:spPr/>
      <dgm:t>
        <a:bodyPr/>
        <a:lstStyle/>
        <a:p>
          <a:endParaRPr lang="en-US"/>
        </a:p>
      </dgm:t>
    </dgm:pt>
    <dgm:pt modelId="{B4F5783B-7855-4708-AA75-01ABD1845629}">
      <dgm:prSet custT="1"/>
      <dgm:spPr/>
      <dgm:t>
        <a:bodyPr/>
        <a:lstStyle/>
        <a:p>
          <a:pPr marL="225425" lvl="1" indent="-119063" defTabSz="488950">
            <a:lnSpc>
              <a:spcPct val="90000"/>
            </a:lnSpc>
            <a:spcBef>
              <a:spcPct val="0"/>
            </a:spcBef>
            <a:spcAft>
              <a:spcPts val="0"/>
            </a:spcAft>
            <a:buNone/>
          </a:pPr>
          <a:r>
            <a:rPr lang="en-US" sz="1400" dirty="0"/>
            <a:t>Confirm the standard is still useful and valid.</a:t>
          </a:r>
        </a:p>
      </dgm:t>
    </dgm:pt>
    <dgm:pt modelId="{E930A157-F237-4BF6-8501-9FF6C6B10664}" type="parTrans" cxnId="{2126AEBE-CD5F-444D-85EA-ADB2B590C012}">
      <dgm:prSet/>
      <dgm:spPr/>
      <dgm:t>
        <a:bodyPr/>
        <a:lstStyle/>
        <a:p>
          <a:endParaRPr lang="en-US"/>
        </a:p>
      </dgm:t>
    </dgm:pt>
    <dgm:pt modelId="{99D2741C-20D1-441B-87D5-452EF5747697}" type="sibTrans" cxnId="{2126AEBE-CD5F-444D-85EA-ADB2B590C012}">
      <dgm:prSet/>
      <dgm:spPr/>
      <dgm:t>
        <a:bodyPr/>
        <a:lstStyle/>
        <a:p>
          <a:endParaRPr lang="en-US"/>
        </a:p>
      </dgm:t>
    </dgm:pt>
    <dgm:pt modelId="{A5E6A86B-3AA5-484A-B96D-2CDB2BE141CC}">
      <dgm:prSet custT="1"/>
      <dgm:spPr/>
      <dgm:t>
        <a:bodyPr/>
        <a:lstStyle/>
        <a:p>
          <a:pPr>
            <a:spcAft>
              <a:spcPts val="100"/>
            </a:spcAft>
          </a:pPr>
          <a:r>
            <a:rPr lang="en-US" sz="1350" dirty="0"/>
            <a:t>Monitor for expected changes in RCW due to changing federal standards.  Review and update again as needed.</a:t>
          </a:r>
        </a:p>
      </dgm:t>
    </dgm:pt>
    <dgm:pt modelId="{532AB016-2EB1-42B2-92EE-DD718AFF9873}" type="parTrans" cxnId="{B01F4C48-B72C-43EE-9DCE-4FEADCA5F66D}">
      <dgm:prSet/>
      <dgm:spPr/>
      <dgm:t>
        <a:bodyPr/>
        <a:lstStyle/>
        <a:p>
          <a:endParaRPr lang="en-US"/>
        </a:p>
      </dgm:t>
    </dgm:pt>
    <dgm:pt modelId="{DB0E7E58-773A-4C0B-A6AB-4E9FCD600CA9}" type="sibTrans" cxnId="{B01F4C48-B72C-43EE-9DCE-4FEADCA5F66D}">
      <dgm:prSet/>
      <dgm:spPr/>
      <dgm:t>
        <a:bodyPr/>
        <a:lstStyle/>
        <a:p>
          <a:endParaRPr lang="en-US"/>
        </a:p>
      </dgm:t>
    </dgm:pt>
    <dgm:pt modelId="{79B3A3AD-B2D0-41BA-A92C-D2C6D88B9C67}" type="pres">
      <dgm:prSet presAssocID="{5AAB68F8-7B56-4A59-BD25-CAC7E0003F3C}" presName="Name0" presStyleCnt="0">
        <dgm:presLayoutVars>
          <dgm:dir/>
          <dgm:resizeHandles val="exact"/>
        </dgm:presLayoutVars>
      </dgm:prSet>
      <dgm:spPr/>
    </dgm:pt>
    <dgm:pt modelId="{C285F836-409D-451D-B7EF-D83D81A28D1E}" type="pres">
      <dgm:prSet presAssocID="{68891711-F088-4C82-BC27-F530033F172F}" presName="composite" presStyleCnt="0"/>
      <dgm:spPr/>
    </dgm:pt>
    <dgm:pt modelId="{675556DC-A724-44F1-8DAE-91F20A979683}" type="pres">
      <dgm:prSet presAssocID="{68891711-F088-4C82-BC27-F530033F172F}" presName="rect1" presStyleLbl="trAlignAcc1" presStyleIdx="0" presStyleCnt="6" custScaleX="100585" custScaleY="112776">
        <dgm:presLayoutVars>
          <dgm:bulletEnabled val="1"/>
        </dgm:presLayoutVars>
      </dgm:prSet>
      <dgm:spPr/>
    </dgm:pt>
    <dgm:pt modelId="{D23526A5-6E34-4F8C-A70C-7B87BBB0C112}" type="pres">
      <dgm:prSet presAssocID="{68891711-F088-4C82-BC27-F530033F172F}" presName="rect2" presStyleLbl="fgImgPlace1" presStyleIdx="0" presStyleCnt="6"/>
      <dgm:spPr>
        <a:blipFill rotWithShape="1">
          <a:blip xmlns:r="http://schemas.openxmlformats.org/officeDocument/2006/relationships" r:embed="rId1"/>
          <a:stretch>
            <a:fillRect/>
          </a:stretch>
        </a:blipFill>
      </dgm:spPr>
    </dgm:pt>
    <dgm:pt modelId="{2D1C1671-D4E1-4E90-AE4B-79B55C68157C}" type="pres">
      <dgm:prSet presAssocID="{7693C032-3FD6-4FE0-A150-3110113B836F}" presName="sibTrans" presStyleCnt="0"/>
      <dgm:spPr/>
    </dgm:pt>
    <dgm:pt modelId="{F63962C2-0218-42E1-8B2C-8C2F57EBF6BB}" type="pres">
      <dgm:prSet presAssocID="{D7600411-1B0C-4827-BB9E-2EA89E407D0B}" presName="composite" presStyleCnt="0"/>
      <dgm:spPr/>
    </dgm:pt>
    <dgm:pt modelId="{90D5B356-485A-4EE7-910D-172D39C849DB}" type="pres">
      <dgm:prSet presAssocID="{D7600411-1B0C-4827-BB9E-2EA89E407D0B}" presName="rect1" presStyleLbl="trAlignAcc1" presStyleIdx="1" presStyleCnt="6">
        <dgm:presLayoutVars>
          <dgm:bulletEnabled val="1"/>
        </dgm:presLayoutVars>
      </dgm:prSet>
      <dgm:spPr/>
    </dgm:pt>
    <dgm:pt modelId="{C7B45FAE-312E-46A8-949F-4D58CDFD7081}" type="pres">
      <dgm:prSet presAssocID="{D7600411-1B0C-4827-BB9E-2EA89E407D0B}" presName="rect2" presStyleLbl="fgImgPlace1" presStyleIdx="1" presStyleCnt="6"/>
      <dgm:spPr>
        <a:blipFill rotWithShape="1">
          <a:blip xmlns:r="http://schemas.openxmlformats.org/officeDocument/2006/relationships" r:embed="rId2"/>
          <a:stretch>
            <a:fillRect/>
          </a:stretch>
        </a:blipFill>
      </dgm:spPr>
    </dgm:pt>
    <dgm:pt modelId="{3146845E-483D-4780-A85D-025B15F4E003}" type="pres">
      <dgm:prSet presAssocID="{0BA0C916-4F5C-4B40-8AE7-200DD3A8088E}" presName="sibTrans" presStyleCnt="0"/>
      <dgm:spPr/>
    </dgm:pt>
    <dgm:pt modelId="{0CE7DFBF-BB20-4B4E-A588-A5EC1480C389}" type="pres">
      <dgm:prSet presAssocID="{8784F7D6-D6EF-45E8-8BC4-3D9814A9789C}" presName="composite" presStyleCnt="0"/>
      <dgm:spPr/>
    </dgm:pt>
    <dgm:pt modelId="{9D83AC4C-D4BA-451E-9F88-3B86A4FB569A}" type="pres">
      <dgm:prSet presAssocID="{8784F7D6-D6EF-45E8-8BC4-3D9814A9789C}" presName="rect1" presStyleLbl="trAlignAcc1" presStyleIdx="2" presStyleCnt="6">
        <dgm:presLayoutVars>
          <dgm:bulletEnabled val="1"/>
        </dgm:presLayoutVars>
      </dgm:prSet>
      <dgm:spPr/>
    </dgm:pt>
    <dgm:pt modelId="{9EA8292A-DA55-4675-A9EC-458DBBD6517D}" type="pres">
      <dgm:prSet presAssocID="{8784F7D6-D6EF-45E8-8BC4-3D9814A9789C}" presName="rect2" presStyleLbl="fgImgPlace1" presStyleIdx="2" presStyleCnt="6"/>
      <dgm:spPr>
        <a:blipFill rotWithShape="1">
          <a:blip xmlns:r="http://schemas.openxmlformats.org/officeDocument/2006/relationships" r:embed="rId3"/>
          <a:stretch>
            <a:fillRect/>
          </a:stretch>
        </a:blipFill>
      </dgm:spPr>
    </dgm:pt>
    <dgm:pt modelId="{5EB61FDA-F358-4551-8E32-40B00F084E2E}" type="pres">
      <dgm:prSet presAssocID="{4499AAA8-ECDA-4CA9-89B1-E2A7A7833AC4}" presName="sibTrans" presStyleCnt="0"/>
      <dgm:spPr/>
    </dgm:pt>
    <dgm:pt modelId="{E179F599-2F86-418B-89ED-B39DDFBD2145}" type="pres">
      <dgm:prSet presAssocID="{73770E9A-4A3F-4A75-96CA-D6C81CDA89F0}" presName="composite" presStyleCnt="0"/>
      <dgm:spPr/>
    </dgm:pt>
    <dgm:pt modelId="{C0EFB471-868A-458C-9414-5CF1E73456F4}" type="pres">
      <dgm:prSet presAssocID="{73770E9A-4A3F-4A75-96CA-D6C81CDA89F0}" presName="rect1" presStyleLbl="trAlignAcc1" presStyleIdx="3" presStyleCnt="6">
        <dgm:presLayoutVars>
          <dgm:bulletEnabled val="1"/>
        </dgm:presLayoutVars>
      </dgm:prSet>
      <dgm:spPr/>
    </dgm:pt>
    <dgm:pt modelId="{FCED3B8B-FBE6-4886-AE67-E54E2E8B40AE}" type="pres">
      <dgm:prSet presAssocID="{73770E9A-4A3F-4A75-96CA-D6C81CDA89F0}" presName="rect2" presStyleLbl="fgImgPlace1" presStyleIdx="3" presStyleCnt="6"/>
      <dgm:spPr>
        <a:blipFill rotWithShape="1">
          <a:blip xmlns:r="http://schemas.openxmlformats.org/officeDocument/2006/relationships" r:embed="rId4"/>
          <a:stretch>
            <a:fillRect/>
          </a:stretch>
        </a:blipFill>
      </dgm:spPr>
    </dgm:pt>
    <dgm:pt modelId="{1DF5B41F-ABC9-46BA-9A9E-DAE3B6D7BCCC}" type="pres">
      <dgm:prSet presAssocID="{DBC4BFD5-162F-45CF-BDFE-D44519481BF7}" presName="sibTrans" presStyleCnt="0"/>
      <dgm:spPr/>
    </dgm:pt>
    <dgm:pt modelId="{5DE12C7F-35CF-4E43-B197-B67B469D008C}" type="pres">
      <dgm:prSet presAssocID="{68AEB82E-1C90-4DA5-98B6-F4DBFC704EE1}" presName="composite" presStyleCnt="0"/>
      <dgm:spPr/>
    </dgm:pt>
    <dgm:pt modelId="{F8626995-4403-4C8C-BB7C-630B1CCE0855}" type="pres">
      <dgm:prSet presAssocID="{68AEB82E-1C90-4DA5-98B6-F4DBFC704EE1}" presName="rect1" presStyleLbl="trAlignAcc1" presStyleIdx="4" presStyleCnt="6">
        <dgm:presLayoutVars>
          <dgm:bulletEnabled val="1"/>
        </dgm:presLayoutVars>
      </dgm:prSet>
      <dgm:spPr/>
    </dgm:pt>
    <dgm:pt modelId="{91FAD3EC-F62F-4169-86FB-7E040DDD2558}" type="pres">
      <dgm:prSet presAssocID="{68AEB82E-1C90-4DA5-98B6-F4DBFC704EE1}" presName="rect2" presStyleLbl="fgImgPlace1" presStyleIdx="4" presStyleCnt="6"/>
      <dgm:spPr>
        <a:blipFill rotWithShape="1">
          <a:blip xmlns:r="http://schemas.openxmlformats.org/officeDocument/2006/relationships" r:embed="rId5"/>
          <a:stretch>
            <a:fillRect/>
          </a:stretch>
        </a:blipFill>
      </dgm:spPr>
    </dgm:pt>
    <dgm:pt modelId="{EF599620-314E-4DDD-8B4E-EE25E390BC38}" type="pres">
      <dgm:prSet presAssocID="{1C9A0A09-D128-490F-ACF2-B31A28A0D257}" presName="sibTrans" presStyleCnt="0"/>
      <dgm:spPr/>
    </dgm:pt>
    <dgm:pt modelId="{082872E3-AEFF-4E27-A044-528555F5D4FD}" type="pres">
      <dgm:prSet presAssocID="{B93BF433-EE36-4902-A276-0E5908CB0C10}" presName="composite" presStyleCnt="0"/>
      <dgm:spPr/>
    </dgm:pt>
    <dgm:pt modelId="{2EE7EC48-C4AF-41FC-90F8-AC3AABC709DB}" type="pres">
      <dgm:prSet presAssocID="{B93BF433-EE36-4902-A276-0E5908CB0C10}" presName="rect1" presStyleLbl="trAlignAcc1" presStyleIdx="5" presStyleCnt="6">
        <dgm:presLayoutVars>
          <dgm:bulletEnabled val="1"/>
        </dgm:presLayoutVars>
      </dgm:prSet>
      <dgm:spPr/>
    </dgm:pt>
    <dgm:pt modelId="{AD0386D5-AE13-43DB-BA39-AA80FF419EAD}" type="pres">
      <dgm:prSet presAssocID="{B93BF433-EE36-4902-A276-0E5908CB0C10}" presName="rect2" presStyleLbl="fgImgPlace1" presStyleIdx="5" presStyleCnt="6"/>
      <dgm:spPr>
        <a:blipFill rotWithShape="1">
          <a:blip xmlns:r="http://schemas.openxmlformats.org/officeDocument/2006/relationships" r:embed="rId6"/>
          <a:stretch>
            <a:fillRect/>
          </a:stretch>
        </a:blipFill>
      </dgm:spPr>
    </dgm:pt>
  </dgm:ptLst>
  <dgm:cxnLst>
    <dgm:cxn modelId="{0A443303-8679-46D0-AB28-F50715F7CE11}" srcId="{73770E9A-4A3F-4A75-96CA-D6C81CDA89F0}" destId="{02CC9098-53C8-4CC5-85C9-E58DC62C51D9}" srcOrd="0" destOrd="0" parTransId="{D16F62C0-E544-409F-9EAE-93EE9EC8BAC8}" sibTransId="{274E93DE-A8A0-4DCD-BF5B-C52E2FD4E63B}"/>
    <dgm:cxn modelId="{F5A55206-ABA5-40EA-8BF1-3A6AEAFD844A}" srcId="{5AAB68F8-7B56-4A59-BD25-CAC7E0003F3C}" destId="{68AEB82E-1C90-4DA5-98B6-F4DBFC704EE1}" srcOrd="4" destOrd="0" parTransId="{F8A2DB68-9A36-4BCD-A388-3119197FA38A}" sibTransId="{1C9A0A09-D128-490F-ACF2-B31A28A0D257}"/>
    <dgm:cxn modelId="{C630C70D-1267-47B1-836C-29ACE97272D4}" srcId="{8784F7D6-D6EF-45E8-8BC4-3D9814A9789C}" destId="{32D20169-3A62-47E9-97B5-E0E5D4E3EAD1}" srcOrd="0" destOrd="0" parTransId="{706F7223-C50F-4E17-AB5C-3F741520E3E8}" sibTransId="{70D77588-9703-4D20-8005-5394885D10B8}"/>
    <dgm:cxn modelId="{CD08D90F-B829-46A0-B619-918DA98B2955}" srcId="{B93BF433-EE36-4902-A276-0E5908CB0C10}" destId="{1F49039C-3B18-4FF0-94C0-3BFA191870DB}" srcOrd="0" destOrd="0" parTransId="{8AED6C11-038F-4390-8490-0BA8DB38EE5F}" sibTransId="{3242AABD-2188-43A0-91A2-42B85757FB4A}"/>
    <dgm:cxn modelId="{2C783E1D-F1C2-4B88-AD40-E4B254DA2695}" type="presOf" srcId="{68AEB82E-1C90-4DA5-98B6-F4DBFC704EE1}" destId="{F8626995-4403-4C8C-BB7C-630B1CCE0855}" srcOrd="0" destOrd="0" presId="urn:microsoft.com/office/officeart/2008/layout/PictureStrips"/>
    <dgm:cxn modelId="{536DE123-F0A2-4969-90C1-D8A01007C9B1}" type="presOf" srcId="{68891711-F088-4C82-BC27-F530033F172F}" destId="{675556DC-A724-44F1-8DAE-91F20A979683}" srcOrd="0" destOrd="0" presId="urn:microsoft.com/office/officeart/2008/layout/PictureStrips"/>
    <dgm:cxn modelId="{457CFE28-9908-490E-91F8-AD1BC939A621}" type="presOf" srcId="{A5E6A86B-3AA5-484A-B96D-2CDB2BE141CC}" destId="{F8626995-4403-4C8C-BB7C-630B1CCE0855}" srcOrd="0" destOrd="2" presId="urn:microsoft.com/office/officeart/2008/layout/PictureStrips"/>
    <dgm:cxn modelId="{3F019E31-2D4E-468E-B056-84E0EE61C1B6}" type="presOf" srcId="{1F49039C-3B18-4FF0-94C0-3BFA191870DB}" destId="{2EE7EC48-C4AF-41FC-90F8-AC3AABC709DB}" srcOrd="0" destOrd="1" presId="urn:microsoft.com/office/officeart/2008/layout/PictureStrips"/>
    <dgm:cxn modelId="{25507E32-7579-4C76-AE4D-01D49D76EE08}" type="presOf" srcId="{E54733F9-A704-4C96-AAA5-6B770502006C}" destId="{675556DC-A724-44F1-8DAE-91F20A979683}" srcOrd="0" destOrd="1" presId="urn:microsoft.com/office/officeart/2008/layout/PictureStrips"/>
    <dgm:cxn modelId="{17B8A932-FF70-4782-8581-9F8E77E9BD13}" srcId="{68891711-F088-4C82-BC27-F530033F172F}" destId="{E54733F9-A704-4C96-AAA5-6B770502006C}" srcOrd="0" destOrd="0" parTransId="{1AB40CAE-CB83-44A9-9F28-8EACED58B369}" sibTransId="{F11AB881-860D-402A-AA6C-A17D82CE8FC7}"/>
    <dgm:cxn modelId="{290AA833-233B-43D4-B661-5B015157CB7B}" srcId="{5AAB68F8-7B56-4A59-BD25-CAC7E0003F3C}" destId="{B93BF433-EE36-4902-A276-0E5908CB0C10}" srcOrd="5" destOrd="0" parTransId="{154229AE-F454-4889-8A4D-D78A242AFEBF}" sibTransId="{D39B547F-CFAC-4A17-8291-D8D48A03B64F}"/>
    <dgm:cxn modelId="{AE84B034-35B8-4D50-8F27-7067E3C683C3}" type="presOf" srcId="{73770E9A-4A3F-4A75-96CA-D6C81CDA89F0}" destId="{C0EFB471-868A-458C-9414-5CF1E73456F4}" srcOrd="0" destOrd="0" presId="urn:microsoft.com/office/officeart/2008/layout/PictureStrips"/>
    <dgm:cxn modelId="{B3547B39-26BE-49AA-880E-12D7B2320CF1}" srcId="{68AEB82E-1C90-4DA5-98B6-F4DBFC704EE1}" destId="{5BFCF752-8B7C-4961-ABB1-F6DC8C7E5360}" srcOrd="0" destOrd="0" parTransId="{8B83AAF2-D46B-42AF-9A6F-848B6B7E879E}" sibTransId="{A77CA883-8B01-4BA8-A53D-8A18156CD922}"/>
    <dgm:cxn modelId="{F2E2F666-4615-40CA-A007-71E44B662B05}" type="presOf" srcId="{B4F5783B-7855-4708-AA75-01ABD1845629}" destId="{90D5B356-485A-4EE7-910D-172D39C849DB}" srcOrd="0" destOrd="2" presId="urn:microsoft.com/office/officeart/2008/layout/PictureStrips"/>
    <dgm:cxn modelId="{04291148-130D-4C14-9808-3E3C7833CB88}" srcId="{5AAB68F8-7B56-4A59-BD25-CAC7E0003F3C}" destId="{8784F7D6-D6EF-45E8-8BC4-3D9814A9789C}" srcOrd="2" destOrd="0" parTransId="{8BCE1B9C-0577-446B-9E44-0902EC485CCB}" sibTransId="{4499AAA8-ECDA-4CA9-89B1-E2A7A7833AC4}"/>
    <dgm:cxn modelId="{B01F4C48-B72C-43EE-9DCE-4FEADCA5F66D}" srcId="{68AEB82E-1C90-4DA5-98B6-F4DBFC704EE1}" destId="{A5E6A86B-3AA5-484A-B96D-2CDB2BE141CC}" srcOrd="1" destOrd="0" parTransId="{532AB016-2EB1-42B2-92EE-DD718AFF9873}" sibTransId="{DB0E7E58-773A-4C0B-A6AB-4E9FCD600CA9}"/>
    <dgm:cxn modelId="{947AD76A-4408-4BB6-81A9-8D3167DE704B}" srcId="{5AAB68F8-7B56-4A59-BD25-CAC7E0003F3C}" destId="{D7600411-1B0C-4827-BB9E-2EA89E407D0B}" srcOrd="1" destOrd="0" parTransId="{41C69898-108E-42A2-8CF5-6FF5FBAFEB09}" sibTransId="{0BA0C916-4F5C-4B40-8AE7-200DD3A8088E}"/>
    <dgm:cxn modelId="{A0DC9492-DA94-409A-8959-C5A96FFC8769}" type="presOf" srcId="{F05918DF-3990-442A-9494-8B2EF3CA622A}" destId="{90D5B356-485A-4EE7-910D-172D39C849DB}" srcOrd="0" destOrd="1" presId="urn:microsoft.com/office/officeart/2008/layout/PictureStrips"/>
    <dgm:cxn modelId="{A405F9B6-C9F6-4C34-9309-F6DD0E427D2E}" type="presOf" srcId="{32D20169-3A62-47E9-97B5-E0E5D4E3EAD1}" destId="{9D83AC4C-D4BA-451E-9F88-3B86A4FB569A}" srcOrd="0" destOrd="1" presId="urn:microsoft.com/office/officeart/2008/layout/PictureStrips"/>
    <dgm:cxn modelId="{2126AEBE-CD5F-444D-85EA-ADB2B590C012}" srcId="{D7600411-1B0C-4827-BB9E-2EA89E407D0B}" destId="{B4F5783B-7855-4708-AA75-01ABD1845629}" srcOrd="1" destOrd="0" parTransId="{E930A157-F237-4BF6-8501-9FF6C6B10664}" sibTransId="{99D2741C-20D1-441B-87D5-452EF5747697}"/>
    <dgm:cxn modelId="{983FD4BF-4A07-4B7D-BE68-8D1E5C7FCAA0}" srcId="{D7600411-1B0C-4827-BB9E-2EA89E407D0B}" destId="{F05918DF-3990-442A-9494-8B2EF3CA622A}" srcOrd="0" destOrd="0" parTransId="{0DE10399-B53C-4C4F-B76E-DE501763D6B1}" sibTransId="{91C355BB-20E6-43B2-829F-14E30F93D3DC}"/>
    <dgm:cxn modelId="{DF228EC1-881F-4AF3-9DCE-22B06F80BB9A}" type="presOf" srcId="{E64BECF3-F271-42B5-B985-5DC3B8ECF882}" destId="{675556DC-A724-44F1-8DAE-91F20A979683}" srcOrd="0" destOrd="2" presId="urn:microsoft.com/office/officeart/2008/layout/PictureStrips"/>
    <dgm:cxn modelId="{38BF30C3-0497-44DF-958C-3EC635113940}" type="presOf" srcId="{5AAB68F8-7B56-4A59-BD25-CAC7E0003F3C}" destId="{79B3A3AD-B2D0-41BA-A92C-D2C6D88B9C67}" srcOrd="0" destOrd="0" presId="urn:microsoft.com/office/officeart/2008/layout/PictureStrips"/>
    <dgm:cxn modelId="{D7F6E4CA-D537-415D-8883-265890DA6BD1}" type="presOf" srcId="{B93BF433-EE36-4902-A276-0E5908CB0C10}" destId="{2EE7EC48-C4AF-41FC-90F8-AC3AABC709DB}" srcOrd="0" destOrd="0" presId="urn:microsoft.com/office/officeart/2008/layout/PictureStrips"/>
    <dgm:cxn modelId="{138CD8D7-B715-4FD7-AB56-CA4FDB75C533}" srcId="{5AAB68F8-7B56-4A59-BD25-CAC7E0003F3C}" destId="{73770E9A-4A3F-4A75-96CA-D6C81CDA89F0}" srcOrd="3" destOrd="0" parTransId="{A5B6333D-5592-4C49-A03A-B24493F93A71}" sibTransId="{DBC4BFD5-162F-45CF-BDFE-D44519481BF7}"/>
    <dgm:cxn modelId="{964694DA-7533-404D-B971-AEC459B29A39}" srcId="{5AAB68F8-7B56-4A59-BD25-CAC7E0003F3C}" destId="{68891711-F088-4C82-BC27-F530033F172F}" srcOrd="0" destOrd="0" parTransId="{68F69122-EF76-400C-8E19-5CF1726FAC2C}" sibTransId="{7693C032-3FD6-4FE0-A150-3110113B836F}"/>
    <dgm:cxn modelId="{FB3E10E0-E925-4C1F-B0BE-C0687C8C3C5D}" type="presOf" srcId="{8784F7D6-D6EF-45E8-8BC4-3D9814A9789C}" destId="{9D83AC4C-D4BA-451E-9F88-3B86A4FB569A}" srcOrd="0" destOrd="0" presId="urn:microsoft.com/office/officeart/2008/layout/PictureStrips"/>
    <dgm:cxn modelId="{D2C2ABE5-6455-47E0-9E36-03680CD15F0D}" type="presOf" srcId="{D7600411-1B0C-4827-BB9E-2EA89E407D0B}" destId="{90D5B356-485A-4EE7-910D-172D39C849DB}" srcOrd="0" destOrd="0" presId="urn:microsoft.com/office/officeart/2008/layout/PictureStrips"/>
    <dgm:cxn modelId="{B7ACBDE7-4963-41DB-B47C-6899135F5B48}" type="presOf" srcId="{02CC9098-53C8-4CC5-85C9-E58DC62C51D9}" destId="{C0EFB471-868A-458C-9414-5CF1E73456F4}" srcOrd="0" destOrd="1" presId="urn:microsoft.com/office/officeart/2008/layout/PictureStrips"/>
    <dgm:cxn modelId="{3224DEEF-9482-4BD1-A135-7756F0BD23E4}" type="presOf" srcId="{5BFCF752-8B7C-4961-ABB1-F6DC8C7E5360}" destId="{F8626995-4403-4C8C-BB7C-630B1CCE0855}" srcOrd="0" destOrd="1" presId="urn:microsoft.com/office/officeart/2008/layout/PictureStrips"/>
    <dgm:cxn modelId="{BF5B28F6-2A24-4BD6-8F07-CA175D6A32E2}" srcId="{68891711-F088-4C82-BC27-F530033F172F}" destId="{E64BECF3-F271-42B5-B985-5DC3B8ECF882}" srcOrd="1" destOrd="0" parTransId="{ABF00527-9357-4049-8177-14BCC6148DAD}" sibTransId="{AB2BFE78-EB50-4389-A5A2-E843AADD7D8F}"/>
    <dgm:cxn modelId="{839CD74A-7D3C-4C2F-B18C-DD75ABADF2BC}" type="presParOf" srcId="{79B3A3AD-B2D0-41BA-A92C-D2C6D88B9C67}" destId="{C285F836-409D-451D-B7EF-D83D81A28D1E}" srcOrd="0" destOrd="0" presId="urn:microsoft.com/office/officeart/2008/layout/PictureStrips"/>
    <dgm:cxn modelId="{33B6F089-DC13-47E0-A9D7-B9E9AAC9B5E6}" type="presParOf" srcId="{C285F836-409D-451D-B7EF-D83D81A28D1E}" destId="{675556DC-A724-44F1-8DAE-91F20A979683}" srcOrd="0" destOrd="0" presId="urn:microsoft.com/office/officeart/2008/layout/PictureStrips"/>
    <dgm:cxn modelId="{E4094121-208A-4DC9-83A3-5BB79418CE59}" type="presParOf" srcId="{C285F836-409D-451D-B7EF-D83D81A28D1E}" destId="{D23526A5-6E34-4F8C-A70C-7B87BBB0C112}" srcOrd="1" destOrd="0" presId="urn:microsoft.com/office/officeart/2008/layout/PictureStrips"/>
    <dgm:cxn modelId="{EC653ECF-EB13-4FD5-B3E7-B3E332B5495D}" type="presParOf" srcId="{79B3A3AD-B2D0-41BA-A92C-D2C6D88B9C67}" destId="{2D1C1671-D4E1-4E90-AE4B-79B55C68157C}" srcOrd="1" destOrd="0" presId="urn:microsoft.com/office/officeart/2008/layout/PictureStrips"/>
    <dgm:cxn modelId="{85229738-7FB1-4B50-B947-71A7D91AE874}" type="presParOf" srcId="{79B3A3AD-B2D0-41BA-A92C-D2C6D88B9C67}" destId="{F63962C2-0218-42E1-8B2C-8C2F57EBF6BB}" srcOrd="2" destOrd="0" presId="urn:microsoft.com/office/officeart/2008/layout/PictureStrips"/>
    <dgm:cxn modelId="{79956FF5-C2B9-4205-BEAD-309C46F6A984}" type="presParOf" srcId="{F63962C2-0218-42E1-8B2C-8C2F57EBF6BB}" destId="{90D5B356-485A-4EE7-910D-172D39C849DB}" srcOrd="0" destOrd="0" presId="urn:microsoft.com/office/officeart/2008/layout/PictureStrips"/>
    <dgm:cxn modelId="{67F0C840-BA47-438E-B524-BE06F392CD6D}" type="presParOf" srcId="{F63962C2-0218-42E1-8B2C-8C2F57EBF6BB}" destId="{C7B45FAE-312E-46A8-949F-4D58CDFD7081}" srcOrd="1" destOrd="0" presId="urn:microsoft.com/office/officeart/2008/layout/PictureStrips"/>
    <dgm:cxn modelId="{5CC3BF25-1C3E-448A-ADAE-65FA8DC1FDBB}" type="presParOf" srcId="{79B3A3AD-B2D0-41BA-A92C-D2C6D88B9C67}" destId="{3146845E-483D-4780-A85D-025B15F4E003}" srcOrd="3" destOrd="0" presId="urn:microsoft.com/office/officeart/2008/layout/PictureStrips"/>
    <dgm:cxn modelId="{785F235B-C311-4C39-8997-B3DA47CA9C20}" type="presParOf" srcId="{79B3A3AD-B2D0-41BA-A92C-D2C6D88B9C67}" destId="{0CE7DFBF-BB20-4B4E-A588-A5EC1480C389}" srcOrd="4" destOrd="0" presId="urn:microsoft.com/office/officeart/2008/layout/PictureStrips"/>
    <dgm:cxn modelId="{C4CD77D9-B86C-41AE-A014-00967C628EB8}" type="presParOf" srcId="{0CE7DFBF-BB20-4B4E-A588-A5EC1480C389}" destId="{9D83AC4C-D4BA-451E-9F88-3B86A4FB569A}" srcOrd="0" destOrd="0" presId="urn:microsoft.com/office/officeart/2008/layout/PictureStrips"/>
    <dgm:cxn modelId="{91720F2C-7515-4BDB-AE1C-6CD0C534D0FD}" type="presParOf" srcId="{0CE7DFBF-BB20-4B4E-A588-A5EC1480C389}" destId="{9EA8292A-DA55-4675-A9EC-458DBBD6517D}" srcOrd="1" destOrd="0" presId="urn:microsoft.com/office/officeart/2008/layout/PictureStrips"/>
    <dgm:cxn modelId="{E83E9159-056C-4B7C-91CC-D3D4BC2FEEAE}" type="presParOf" srcId="{79B3A3AD-B2D0-41BA-A92C-D2C6D88B9C67}" destId="{5EB61FDA-F358-4551-8E32-40B00F084E2E}" srcOrd="5" destOrd="0" presId="urn:microsoft.com/office/officeart/2008/layout/PictureStrips"/>
    <dgm:cxn modelId="{966D55EC-F2E6-4001-B44E-4A2148C834A4}" type="presParOf" srcId="{79B3A3AD-B2D0-41BA-A92C-D2C6D88B9C67}" destId="{E179F599-2F86-418B-89ED-B39DDFBD2145}" srcOrd="6" destOrd="0" presId="urn:microsoft.com/office/officeart/2008/layout/PictureStrips"/>
    <dgm:cxn modelId="{8F9ACF12-CC37-4E72-9190-63A42BBD8626}" type="presParOf" srcId="{E179F599-2F86-418B-89ED-B39DDFBD2145}" destId="{C0EFB471-868A-458C-9414-5CF1E73456F4}" srcOrd="0" destOrd="0" presId="urn:microsoft.com/office/officeart/2008/layout/PictureStrips"/>
    <dgm:cxn modelId="{4571FB3D-99A2-44EB-A791-B09AB9AAF634}" type="presParOf" srcId="{E179F599-2F86-418B-89ED-B39DDFBD2145}" destId="{FCED3B8B-FBE6-4886-AE67-E54E2E8B40AE}" srcOrd="1" destOrd="0" presId="urn:microsoft.com/office/officeart/2008/layout/PictureStrips"/>
    <dgm:cxn modelId="{9A759791-22D3-4458-A020-F89F03F5270A}" type="presParOf" srcId="{79B3A3AD-B2D0-41BA-A92C-D2C6D88B9C67}" destId="{1DF5B41F-ABC9-46BA-9A9E-DAE3B6D7BCCC}" srcOrd="7" destOrd="0" presId="urn:microsoft.com/office/officeart/2008/layout/PictureStrips"/>
    <dgm:cxn modelId="{127A83F0-7C13-4A46-AFD7-F99EAA0E337A}" type="presParOf" srcId="{79B3A3AD-B2D0-41BA-A92C-D2C6D88B9C67}" destId="{5DE12C7F-35CF-4E43-B197-B67B469D008C}" srcOrd="8" destOrd="0" presId="urn:microsoft.com/office/officeart/2008/layout/PictureStrips"/>
    <dgm:cxn modelId="{758235A7-0873-46C8-83B8-804412CB7CC6}" type="presParOf" srcId="{5DE12C7F-35CF-4E43-B197-B67B469D008C}" destId="{F8626995-4403-4C8C-BB7C-630B1CCE0855}" srcOrd="0" destOrd="0" presId="urn:microsoft.com/office/officeart/2008/layout/PictureStrips"/>
    <dgm:cxn modelId="{3DBE9A56-258A-4D2C-A641-6E76ADA419E6}" type="presParOf" srcId="{5DE12C7F-35CF-4E43-B197-B67B469D008C}" destId="{91FAD3EC-F62F-4169-86FB-7E040DDD2558}" srcOrd="1" destOrd="0" presId="urn:microsoft.com/office/officeart/2008/layout/PictureStrips"/>
    <dgm:cxn modelId="{5BF483C8-2656-428B-A3B6-40B6DBB7A2E3}" type="presParOf" srcId="{79B3A3AD-B2D0-41BA-A92C-D2C6D88B9C67}" destId="{EF599620-314E-4DDD-8B4E-EE25E390BC38}" srcOrd="9" destOrd="0" presId="urn:microsoft.com/office/officeart/2008/layout/PictureStrips"/>
    <dgm:cxn modelId="{A552F258-A78B-4360-B6A8-4E54D07D1893}" type="presParOf" srcId="{79B3A3AD-B2D0-41BA-A92C-D2C6D88B9C67}" destId="{082872E3-AEFF-4E27-A044-528555F5D4FD}" srcOrd="10" destOrd="0" presId="urn:microsoft.com/office/officeart/2008/layout/PictureStrips"/>
    <dgm:cxn modelId="{C2074A8A-2E77-43DA-8CBF-99686688D636}" type="presParOf" srcId="{082872E3-AEFF-4E27-A044-528555F5D4FD}" destId="{2EE7EC48-C4AF-41FC-90F8-AC3AABC709DB}" srcOrd="0" destOrd="0" presId="urn:microsoft.com/office/officeart/2008/layout/PictureStrips"/>
    <dgm:cxn modelId="{76D89249-0C82-4EC8-8176-4314EB14BA86}" type="presParOf" srcId="{082872E3-AEFF-4E27-A044-528555F5D4FD}" destId="{AD0386D5-AE13-43DB-BA39-AA80FF419EAD}"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AAB68F8-7B56-4A59-BD25-CAC7E0003F3C}" type="doc">
      <dgm:prSet loTypeId="urn:microsoft.com/office/officeart/2008/layout/PictureStrips" loCatId="list" qsTypeId="urn:microsoft.com/office/officeart/2005/8/quickstyle/simple1" qsCatId="simple" csTypeId="urn:microsoft.com/office/officeart/2005/8/colors/colorful5" csCatId="colorful" phldr="1"/>
      <dgm:spPr/>
      <dgm:t>
        <a:bodyPr/>
        <a:lstStyle/>
        <a:p>
          <a:endParaRPr lang="en-US"/>
        </a:p>
      </dgm:t>
    </dgm:pt>
    <dgm:pt modelId="{8784F7D6-D6EF-45E8-8BC4-3D9814A9789C}">
      <dgm:prSet phldrT="[Text]" custT="1"/>
      <dgm:spPr/>
      <dgm:t>
        <a:bodyPr anchor="t"/>
        <a:lstStyle/>
        <a:p>
          <a:pPr lvl="0" defTabSz="755650">
            <a:lnSpc>
              <a:spcPct val="90000"/>
            </a:lnSpc>
            <a:spcBef>
              <a:spcPct val="0"/>
            </a:spcBef>
            <a:spcAft>
              <a:spcPts val="0"/>
            </a:spcAft>
          </a:pPr>
          <a:r>
            <a:rPr lang="en-US" sz="1700" b="1" dirty="0"/>
            <a:t>Key objectives</a:t>
          </a:r>
        </a:p>
      </dgm:t>
    </dgm:pt>
    <dgm:pt modelId="{8BCE1B9C-0577-446B-9E44-0902EC485CCB}" type="parTrans" cxnId="{04291148-130D-4C14-9808-3E3C7833CB88}">
      <dgm:prSet/>
      <dgm:spPr/>
      <dgm:t>
        <a:bodyPr/>
        <a:lstStyle/>
        <a:p>
          <a:endParaRPr lang="en-US"/>
        </a:p>
      </dgm:t>
    </dgm:pt>
    <dgm:pt modelId="{4499AAA8-ECDA-4CA9-89B1-E2A7A7833AC4}" type="sibTrans" cxnId="{04291148-130D-4C14-9808-3E3C7833CB88}">
      <dgm:prSet/>
      <dgm:spPr/>
      <dgm:t>
        <a:bodyPr/>
        <a:lstStyle/>
        <a:p>
          <a:endParaRPr lang="en-US"/>
        </a:p>
      </dgm:t>
    </dgm:pt>
    <dgm:pt modelId="{68891711-F088-4C82-BC27-F530033F172F}">
      <dgm:prSet phldrT="[Text]" custT="1"/>
      <dgm:spPr/>
      <dgm:t>
        <a:bodyPr/>
        <a:lstStyle/>
        <a:p>
          <a:pPr>
            <a:spcAft>
              <a:spcPts val="200"/>
            </a:spcAft>
          </a:pPr>
          <a:r>
            <a:rPr lang="en-US" sz="1700" b="1" dirty="0"/>
            <a:t>Purpose of action</a:t>
          </a:r>
        </a:p>
      </dgm:t>
    </dgm:pt>
    <dgm:pt modelId="{68F69122-EF76-400C-8E19-5CF1726FAC2C}" type="parTrans" cxnId="{964694DA-7533-404D-B971-AEC459B29A39}">
      <dgm:prSet/>
      <dgm:spPr/>
      <dgm:t>
        <a:bodyPr/>
        <a:lstStyle/>
        <a:p>
          <a:endParaRPr lang="en-US"/>
        </a:p>
      </dgm:t>
    </dgm:pt>
    <dgm:pt modelId="{7693C032-3FD6-4FE0-A150-3110113B836F}" type="sibTrans" cxnId="{964694DA-7533-404D-B971-AEC459B29A39}">
      <dgm:prSet/>
      <dgm:spPr/>
      <dgm:t>
        <a:bodyPr/>
        <a:lstStyle/>
        <a:p>
          <a:endParaRPr lang="en-US"/>
        </a:p>
      </dgm:t>
    </dgm:pt>
    <dgm:pt modelId="{68AEB82E-1C90-4DA5-98B6-F4DBFC704EE1}">
      <dgm:prSet phldrT="[Text]" custT="1"/>
      <dgm:spPr/>
      <dgm:t>
        <a:bodyPr/>
        <a:lstStyle/>
        <a:p>
          <a:pPr>
            <a:spcAft>
              <a:spcPts val="0"/>
            </a:spcAft>
          </a:pPr>
          <a:r>
            <a:rPr lang="en-US" sz="1700" b="1" dirty="0"/>
            <a:t>Implementation</a:t>
          </a:r>
        </a:p>
      </dgm:t>
    </dgm:pt>
    <dgm:pt modelId="{1C9A0A09-D128-490F-ACF2-B31A28A0D257}" type="sibTrans" cxnId="{F5A55206-ABA5-40EA-8BF1-3A6AEAFD844A}">
      <dgm:prSet/>
      <dgm:spPr/>
      <dgm:t>
        <a:bodyPr/>
        <a:lstStyle/>
        <a:p>
          <a:endParaRPr lang="en-US"/>
        </a:p>
      </dgm:t>
    </dgm:pt>
    <dgm:pt modelId="{F8A2DB68-9A36-4BCD-A388-3119197FA38A}" type="parTrans" cxnId="{F5A55206-ABA5-40EA-8BF1-3A6AEAFD844A}">
      <dgm:prSet/>
      <dgm:spPr/>
      <dgm:t>
        <a:bodyPr/>
        <a:lstStyle/>
        <a:p>
          <a:endParaRPr lang="en-US"/>
        </a:p>
      </dgm:t>
    </dgm:pt>
    <dgm:pt modelId="{B93BF433-EE36-4902-A276-0E5908CB0C10}">
      <dgm:prSet phldrT="[Text]" custT="1"/>
      <dgm:spPr/>
      <dgm:t>
        <a:bodyPr/>
        <a:lstStyle/>
        <a:p>
          <a:pPr>
            <a:spcBef>
              <a:spcPts val="0"/>
            </a:spcBef>
            <a:spcAft>
              <a:spcPts val="0"/>
            </a:spcAft>
          </a:pPr>
          <a:r>
            <a:rPr lang="en-US" sz="1700" b="1" dirty="0"/>
            <a:t>Success criteria</a:t>
          </a:r>
        </a:p>
      </dgm:t>
    </dgm:pt>
    <dgm:pt modelId="{D39B547F-CFAC-4A17-8291-D8D48A03B64F}" type="sibTrans" cxnId="{290AA833-233B-43D4-B661-5B015157CB7B}">
      <dgm:prSet/>
      <dgm:spPr/>
      <dgm:t>
        <a:bodyPr/>
        <a:lstStyle/>
        <a:p>
          <a:endParaRPr lang="en-US"/>
        </a:p>
      </dgm:t>
    </dgm:pt>
    <dgm:pt modelId="{154229AE-F454-4889-8A4D-D78A242AFEBF}" type="parTrans" cxnId="{290AA833-233B-43D4-B661-5B015157CB7B}">
      <dgm:prSet/>
      <dgm:spPr/>
      <dgm:t>
        <a:bodyPr/>
        <a:lstStyle/>
        <a:p>
          <a:endParaRPr lang="en-US"/>
        </a:p>
      </dgm:t>
    </dgm:pt>
    <dgm:pt modelId="{1F49039C-3B18-4FF0-94C0-3BFA191870DB}">
      <dgm:prSet phldrT="[Text]" custT="1"/>
      <dgm:spPr/>
      <dgm:t>
        <a:bodyPr/>
        <a:lstStyle/>
        <a:p>
          <a:pPr>
            <a:spcBef>
              <a:spcPct val="0"/>
            </a:spcBef>
            <a:spcAft>
              <a:spcPct val="15000"/>
            </a:spcAft>
          </a:pPr>
          <a:r>
            <a:rPr lang="en-US" sz="1400" dirty="0"/>
            <a:t>This is already a successful policy</a:t>
          </a:r>
        </a:p>
      </dgm:t>
    </dgm:pt>
    <dgm:pt modelId="{3242AABD-2188-43A0-91A2-42B85757FB4A}" type="sibTrans" cxnId="{CD08D90F-B829-46A0-B619-918DA98B2955}">
      <dgm:prSet/>
      <dgm:spPr/>
      <dgm:t>
        <a:bodyPr/>
        <a:lstStyle/>
        <a:p>
          <a:endParaRPr lang="en-US"/>
        </a:p>
      </dgm:t>
    </dgm:pt>
    <dgm:pt modelId="{8AED6C11-038F-4390-8490-0BA8DB38EE5F}" type="parTrans" cxnId="{CD08D90F-B829-46A0-B619-918DA98B2955}">
      <dgm:prSet/>
      <dgm:spPr/>
      <dgm:t>
        <a:bodyPr/>
        <a:lstStyle/>
        <a:p>
          <a:endParaRPr lang="en-US"/>
        </a:p>
      </dgm:t>
    </dgm:pt>
    <dgm:pt modelId="{5BFCF752-8B7C-4961-ABB1-F6DC8C7E5360}">
      <dgm:prSet custT="1"/>
      <dgm:spPr/>
      <dgm:t>
        <a:bodyPr/>
        <a:lstStyle/>
        <a:p>
          <a:pPr>
            <a:spcAft>
              <a:spcPts val="100"/>
            </a:spcAft>
          </a:pPr>
          <a:r>
            <a:rPr lang="en-US" sz="1350" dirty="0"/>
            <a:t>Essentially the same standard, but added clarifying language</a:t>
          </a:r>
        </a:p>
      </dgm:t>
    </dgm:pt>
    <dgm:pt modelId="{8B83AAF2-D46B-42AF-9A6F-848B6B7E879E}" type="parTrans" cxnId="{B3547B39-26BE-49AA-880E-12D7B2320CF1}">
      <dgm:prSet/>
      <dgm:spPr/>
      <dgm:t>
        <a:bodyPr/>
        <a:lstStyle/>
        <a:p>
          <a:endParaRPr lang="en-US"/>
        </a:p>
      </dgm:t>
    </dgm:pt>
    <dgm:pt modelId="{A77CA883-8B01-4BA8-A53D-8A18156CD922}" type="sibTrans" cxnId="{B3547B39-26BE-49AA-880E-12D7B2320CF1}">
      <dgm:prSet/>
      <dgm:spPr/>
      <dgm:t>
        <a:bodyPr/>
        <a:lstStyle/>
        <a:p>
          <a:endParaRPr lang="en-US"/>
        </a:p>
      </dgm:t>
    </dgm:pt>
    <dgm:pt modelId="{73770E9A-4A3F-4A75-96CA-D6C81CDA89F0}">
      <dgm:prSet phldrT="[Text]" custT="1"/>
      <dgm:spPr/>
      <dgm:t>
        <a:bodyPr/>
        <a:lstStyle/>
        <a:p>
          <a:pPr>
            <a:spcAft>
              <a:spcPts val="200"/>
            </a:spcAft>
          </a:pPr>
          <a:r>
            <a:rPr lang="en-US" sz="1700" b="1" dirty="0"/>
            <a:t>Strategic alignment</a:t>
          </a:r>
        </a:p>
      </dgm:t>
    </dgm:pt>
    <dgm:pt modelId="{DBC4BFD5-162F-45CF-BDFE-D44519481BF7}" type="sibTrans" cxnId="{138CD8D7-B715-4FD7-AB56-CA4FDB75C533}">
      <dgm:prSet/>
      <dgm:spPr/>
      <dgm:t>
        <a:bodyPr/>
        <a:lstStyle/>
        <a:p>
          <a:endParaRPr lang="en-US"/>
        </a:p>
      </dgm:t>
    </dgm:pt>
    <dgm:pt modelId="{A5B6333D-5592-4C49-A03A-B24493F93A71}" type="parTrans" cxnId="{138CD8D7-B715-4FD7-AB56-CA4FDB75C533}">
      <dgm:prSet/>
      <dgm:spPr/>
      <dgm:t>
        <a:bodyPr/>
        <a:lstStyle/>
        <a:p>
          <a:endParaRPr lang="en-US"/>
        </a:p>
      </dgm:t>
    </dgm:pt>
    <dgm:pt modelId="{E54733F9-A704-4C96-AAA5-6B770502006C}">
      <dgm:prSet phldrT="[Text]" custT="1"/>
      <dgm:spPr/>
      <dgm:t>
        <a:bodyPr/>
        <a:lstStyle/>
        <a:p>
          <a:pPr>
            <a:spcAft>
              <a:spcPct val="15000"/>
            </a:spcAft>
          </a:pPr>
          <a:r>
            <a:rPr lang="en-US" sz="1400" dirty="0"/>
            <a:t>Sunset review</a:t>
          </a:r>
        </a:p>
      </dgm:t>
    </dgm:pt>
    <dgm:pt modelId="{F11AB881-860D-402A-AA6C-A17D82CE8FC7}" type="sibTrans" cxnId="{17B8A932-FF70-4782-8581-9F8E77E9BD13}">
      <dgm:prSet/>
      <dgm:spPr/>
      <dgm:t>
        <a:bodyPr/>
        <a:lstStyle/>
        <a:p>
          <a:endParaRPr lang="en-US"/>
        </a:p>
      </dgm:t>
    </dgm:pt>
    <dgm:pt modelId="{1AB40CAE-CB83-44A9-9F28-8EACED58B369}" type="parTrans" cxnId="{17B8A932-FF70-4782-8581-9F8E77E9BD13}">
      <dgm:prSet/>
      <dgm:spPr/>
      <dgm:t>
        <a:bodyPr/>
        <a:lstStyle/>
        <a:p>
          <a:endParaRPr lang="en-US"/>
        </a:p>
      </dgm:t>
    </dgm:pt>
    <dgm:pt modelId="{E64BECF3-F271-42B5-B985-5DC3B8ECF882}">
      <dgm:prSet phldrT="[Text]" custT="1"/>
      <dgm:spPr/>
      <dgm:t>
        <a:bodyPr/>
        <a:lstStyle/>
        <a:p>
          <a:pPr>
            <a:spcAft>
              <a:spcPct val="15000"/>
            </a:spcAft>
          </a:pPr>
          <a:endParaRPr lang="en-US" sz="1400" dirty="0"/>
        </a:p>
      </dgm:t>
    </dgm:pt>
    <dgm:pt modelId="{ABF00527-9357-4049-8177-14BCC6148DAD}" type="parTrans" cxnId="{BF5B28F6-2A24-4BD6-8F07-CA175D6A32E2}">
      <dgm:prSet/>
      <dgm:spPr/>
      <dgm:t>
        <a:bodyPr/>
        <a:lstStyle/>
        <a:p>
          <a:endParaRPr lang="en-US"/>
        </a:p>
      </dgm:t>
    </dgm:pt>
    <dgm:pt modelId="{AB2BFE78-EB50-4389-A5A2-E843AADD7D8F}" type="sibTrans" cxnId="{BF5B28F6-2A24-4BD6-8F07-CA175D6A32E2}">
      <dgm:prSet/>
      <dgm:spPr/>
      <dgm:t>
        <a:bodyPr/>
        <a:lstStyle/>
        <a:p>
          <a:endParaRPr lang="en-US"/>
        </a:p>
      </dgm:t>
    </dgm:pt>
    <dgm:pt modelId="{F05918DF-3990-442A-9494-8B2EF3CA622A}">
      <dgm:prSet custT="1"/>
      <dgm:spPr/>
      <dgm:t>
        <a:bodyPr/>
        <a:lstStyle/>
        <a:p>
          <a:pPr marL="225425" lvl="1" indent="-119063" defTabSz="488950">
            <a:lnSpc>
              <a:spcPct val="90000"/>
            </a:lnSpc>
            <a:spcBef>
              <a:spcPct val="0"/>
            </a:spcBef>
            <a:spcAft>
              <a:spcPts val="0"/>
            </a:spcAft>
            <a:buNone/>
          </a:pPr>
          <a:r>
            <a:rPr lang="en-US" sz="1400" dirty="0"/>
            <a:t>Clarifying language in the standard and update hyperlinks.</a:t>
          </a:r>
        </a:p>
      </dgm:t>
    </dgm:pt>
    <dgm:pt modelId="{D7600411-1B0C-4827-BB9E-2EA89E407D0B}">
      <dgm:prSet phldrT="[Text]" custT="1"/>
      <dgm:spPr/>
      <dgm:t>
        <a:bodyPr/>
        <a:lstStyle/>
        <a:p>
          <a:pPr lvl="0" defTabSz="755650">
            <a:lnSpc>
              <a:spcPct val="90000"/>
            </a:lnSpc>
            <a:spcBef>
              <a:spcPct val="0"/>
            </a:spcBef>
            <a:spcAft>
              <a:spcPts val="0"/>
            </a:spcAft>
          </a:pPr>
          <a:r>
            <a:rPr lang="en-US" sz="1700" b="1" dirty="0"/>
            <a:t>Business case</a:t>
          </a:r>
        </a:p>
      </dgm:t>
    </dgm:pt>
    <dgm:pt modelId="{0BA0C916-4F5C-4B40-8AE7-200DD3A8088E}" type="sibTrans" cxnId="{947AD76A-4408-4BB6-81A9-8D3167DE704B}">
      <dgm:prSet/>
      <dgm:spPr/>
      <dgm:t>
        <a:bodyPr/>
        <a:lstStyle/>
        <a:p>
          <a:endParaRPr lang="en-US"/>
        </a:p>
      </dgm:t>
    </dgm:pt>
    <dgm:pt modelId="{41C69898-108E-42A2-8CF5-6FF5FBAFEB09}" type="parTrans" cxnId="{947AD76A-4408-4BB6-81A9-8D3167DE704B}">
      <dgm:prSet/>
      <dgm:spPr/>
      <dgm:t>
        <a:bodyPr/>
        <a:lstStyle/>
        <a:p>
          <a:endParaRPr lang="en-US"/>
        </a:p>
      </dgm:t>
    </dgm:pt>
    <dgm:pt modelId="{91C355BB-20E6-43B2-829F-14E30F93D3DC}" type="sibTrans" cxnId="{983FD4BF-4A07-4B7D-BE68-8D1E5C7FCAA0}">
      <dgm:prSet/>
      <dgm:spPr/>
      <dgm:t>
        <a:bodyPr/>
        <a:lstStyle/>
        <a:p>
          <a:endParaRPr lang="en-US"/>
        </a:p>
      </dgm:t>
    </dgm:pt>
    <dgm:pt modelId="{0DE10399-B53C-4C4F-B76E-DE501763D6B1}" type="parTrans" cxnId="{983FD4BF-4A07-4B7D-BE68-8D1E5C7FCAA0}">
      <dgm:prSet/>
      <dgm:spPr/>
      <dgm:t>
        <a:bodyPr/>
        <a:lstStyle/>
        <a:p>
          <a:endParaRPr lang="en-US"/>
        </a:p>
      </dgm:t>
    </dgm:pt>
    <dgm:pt modelId="{32D20169-3A62-47E9-97B5-E0E5D4E3EAD1}">
      <dgm:prSet phldrT="[Text]" custT="1"/>
      <dgm:spPr/>
      <dgm:t>
        <a:bodyPr anchor="t"/>
        <a:lstStyle/>
        <a:p>
          <a:pPr lvl="0" defTabSz="755650">
            <a:lnSpc>
              <a:spcPct val="90000"/>
            </a:lnSpc>
            <a:spcBef>
              <a:spcPct val="0"/>
            </a:spcBef>
            <a:spcAft>
              <a:spcPts val="0"/>
            </a:spcAft>
          </a:pPr>
          <a:r>
            <a:rPr lang="en-US" sz="1400" b="0" dirty="0"/>
            <a:t>Minimal language changes.</a:t>
          </a:r>
        </a:p>
      </dgm:t>
    </dgm:pt>
    <dgm:pt modelId="{70D77588-9703-4D20-8005-5394885D10B8}" type="sibTrans" cxnId="{C630C70D-1267-47B1-836C-29ACE97272D4}">
      <dgm:prSet/>
      <dgm:spPr/>
      <dgm:t>
        <a:bodyPr/>
        <a:lstStyle/>
        <a:p>
          <a:endParaRPr lang="en-US"/>
        </a:p>
      </dgm:t>
    </dgm:pt>
    <dgm:pt modelId="{706F7223-C50F-4E17-AB5C-3F741520E3E8}" type="parTrans" cxnId="{C630C70D-1267-47B1-836C-29ACE97272D4}">
      <dgm:prSet/>
      <dgm:spPr/>
      <dgm:t>
        <a:bodyPr/>
        <a:lstStyle/>
        <a:p>
          <a:endParaRPr lang="en-US"/>
        </a:p>
      </dgm:t>
    </dgm:pt>
    <dgm:pt modelId="{02CC9098-53C8-4CC5-85C9-E58DC62C51D9}">
      <dgm:prSet phldrT="[Text]" custT="1"/>
      <dgm:spPr/>
      <dgm:t>
        <a:bodyPr/>
        <a:lstStyle/>
        <a:p>
          <a:pPr>
            <a:spcAft>
              <a:spcPct val="15000"/>
            </a:spcAft>
          </a:pPr>
          <a:r>
            <a:rPr lang="en-US" sz="1400" dirty="0"/>
            <a:t>This standard is still need to facilitate data exchange among state, local, tribal and federal users of geospatial data.</a:t>
          </a:r>
        </a:p>
      </dgm:t>
    </dgm:pt>
    <dgm:pt modelId="{274E93DE-A8A0-4DCD-BF5B-C52E2FD4E63B}" type="sibTrans" cxnId="{0A443303-8679-46D0-AB28-F50715F7CE11}">
      <dgm:prSet/>
      <dgm:spPr/>
      <dgm:t>
        <a:bodyPr/>
        <a:lstStyle/>
        <a:p>
          <a:endParaRPr lang="en-US"/>
        </a:p>
      </dgm:t>
    </dgm:pt>
    <dgm:pt modelId="{D16F62C0-E544-409F-9EAE-93EE9EC8BAC8}" type="parTrans" cxnId="{0A443303-8679-46D0-AB28-F50715F7CE11}">
      <dgm:prSet/>
      <dgm:spPr/>
      <dgm:t>
        <a:bodyPr/>
        <a:lstStyle/>
        <a:p>
          <a:endParaRPr lang="en-US"/>
        </a:p>
      </dgm:t>
    </dgm:pt>
    <dgm:pt modelId="{B4F5783B-7855-4708-AA75-01ABD1845629}">
      <dgm:prSet custT="1"/>
      <dgm:spPr/>
      <dgm:t>
        <a:bodyPr/>
        <a:lstStyle/>
        <a:p>
          <a:pPr marL="225425" lvl="1" indent="-119063" defTabSz="488950">
            <a:lnSpc>
              <a:spcPct val="90000"/>
            </a:lnSpc>
            <a:spcBef>
              <a:spcPct val="0"/>
            </a:spcBef>
            <a:spcAft>
              <a:spcPts val="0"/>
            </a:spcAft>
            <a:buNone/>
          </a:pPr>
          <a:r>
            <a:rPr lang="en-US" sz="1400" dirty="0"/>
            <a:t>Confirm the standard is still useful and valid.</a:t>
          </a:r>
        </a:p>
      </dgm:t>
    </dgm:pt>
    <dgm:pt modelId="{E930A157-F237-4BF6-8501-9FF6C6B10664}" type="parTrans" cxnId="{2126AEBE-CD5F-444D-85EA-ADB2B590C012}">
      <dgm:prSet/>
      <dgm:spPr/>
      <dgm:t>
        <a:bodyPr/>
        <a:lstStyle/>
        <a:p>
          <a:endParaRPr lang="en-US"/>
        </a:p>
      </dgm:t>
    </dgm:pt>
    <dgm:pt modelId="{99D2741C-20D1-441B-87D5-452EF5747697}" type="sibTrans" cxnId="{2126AEBE-CD5F-444D-85EA-ADB2B590C012}">
      <dgm:prSet/>
      <dgm:spPr/>
      <dgm:t>
        <a:bodyPr/>
        <a:lstStyle/>
        <a:p>
          <a:endParaRPr lang="en-US"/>
        </a:p>
      </dgm:t>
    </dgm:pt>
    <dgm:pt modelId="{79B3A3AD-B2D0-41BA-A92C-D2C6D88B9C67}" type="pres">
      <dgm:prSet presAssocID="{5AAB68F8-7B56-4A59-BD25-CAC7E0003F3C}" presName="Name0" presStyleCnt="0">
        <dgm:presLayoutVars>
          <dgm:dir/>
          <dgm:resizeHandles val="exact"/>
        </dgm:presLayoutVars>
      </dgm:prSet>
      <dgm:spPr/>
    </dgm:pt>
    <dgm:pt modelId="{C285F836-409D-451D-B7EF-D83D81A28D1E}" type="pres">
      <dgm:prSet presAssocID="{68891711-F088-4C82-BC27-F530033F172F}" presName="composite" presStyleCnt="0"/>
      <dgm:spPr/>
    </dgm:pt>
    <dgm:pt modelId="{675556DC-A724-44F1-8DAE-91F20A979683}" type="pres">
      <dgm:prSet presAssocID="{68891711-F088-4C82-BC27-F530033F172F}" presName="rect1" presStyleLbl="trAlignAcc1" presStyleIdx="0" presStyleCnt="6" custScaleX="100585" custScaleY="112776">
        <dgm:presLayoutVars>
          <dgm:bulletEnabled val="1"/>
        </dgm:presLayoutVars>
      </dgm:prSet>
      <dgm:spPr/>
    </dgm:pt>
    <dgm:pt modelId="{D23526A5-6E34-4F8C-A70C-7B87BBB0C112}" type="pres">
      <dgm:prSet presAssocID="{68891711-F088-4C82-BC27-F530033F172F}" presName="rect2" presStyleLbl="fgImgPlace1" presStyleIdx="0" presStyleCnt="6"/>
      <dgm:spPr>
        <a:blipFill rotWithShape="1">
          <a:blip xmlns:r="http://schemas.openxmlformats.org/officeDocument/2006/relationships" r:embed="rId1"/>
          <a:stretch>
            <a:fillRect/>
          </a:stretch>
        </a:blipFill>
      </dgm:spPr>
    </dgm:pt>
    <dgm:pt modelId="{2D1C1671-D4E1-4E90-AE4B-79B55C68157C}" type="pres">
      <dgm:prSet presAssocID="{7693C032-3FD6-4FE0-A150-3110113B836F}" presName="sibTrans" presStyleCnt="0"/>
      <dgm:spPr/>
    </dgm:pt>
    <dgm:pt modelId="{F63962C2-0218-42E1-8B2C-8C2F57EBF6BB}" type="pres">
      <dgm:prSet presAssocID="{D7600411-1B0C-4827-BB9E-2EA89E407D0B}" presName="composite" presStyleCnt="0"/>
      <dgm:spPr/>
    </dgm:pt>
    <dgm:pt modelId="{90D5B356-485A-4EE7-910D-172D39C849DB}" type="pres">
      <dgm:prSet presAssocID="{D7600411-1B0C-4827-BB9E-2EA89E407D0B}" presName="rect1" presStyleLbl="trAlignAcc1" presStyleIdx="1" presStyleCnt="6">
        <dgm:presLayoutVars>
          <dgm:bulletEnabled val="1"/>
        </dgm:presLayoutVars>
      </dgm:prSet>
      <dgm:spPr/>
    </dgm:pt>
    <dgm:pt modelId="{C7B45FAE-312E-46A8-949F-4D58CDFD7081}" type="pres">
      <dgm:prSet presAssocID="{D7600411-1B0C-4827-BB9E-2EA89E407D0B}" presName="rect2" presStyleLbl="fgImgPlace1" presStyleIdx="1" presStyleCnt="6"/>
      <dgm:spPr>
        <a:blipFill rotWithShape="1">
          <a:blip xmlns:r="http://schemas.openxmlformats.org/officeDocument/2006/relationships" r:embed="rId2"/>
          <a:stretch>
            <a:fillRect/>
          </a:stretch>
        </a:blipFill>
      </dgm:spPr>
    </dgm:pt>
    <dgm:pt modelId="{3146845E-483D-4780-A85D-025B15F4E003}" type="pres">
      <dgm:prSet presAssocID="{0BA0C916-4F5C-4B40-8AE7-200DD3A8088E}" presName="sibTrans" presStyleCnt="0"/>
      <dgm:spPr/>
    </dgm:pt>
    <dgm:pt modelId="{0CE7DFBF-BB20-4B4E-A588-A5EC1480C389}" type="pres">
      <dgm:prSet presAssocID="{8784F7D6-D6EF-45E8-8BC4-3D9814A9789C}" presName="composite" presStyleCnt="0"/>
      <dgm:spPr/>
    </dgm:pt>
    <dgm:pt modelId="{9D83AC4C-D4BA-451E-9F88-3B86A4FB569A}" type="pres">
      <dgm:prSet presAssocID="{8784F7D6-D6EF-45E8-8BC4-3D9814A9789C}" presName="rect1" presStyleLbl="trAlignAcc1" presStyleIdx="2" presStyleCnt="6">
        <dgm:presLayoutVars>
          <dgm:bulletEnabled val="1"/>
        </dgm:presLayoutVars>
      </dgm:prSet>
      <dgm:spPr/>
    </dgm:pt>
    <dgm:pt modelId="{9EA8292A-DA55-4675-A9EC-458DBBD6517D}" type="pres">
      <dgm:prSet presAssocID="{8784F7D6-D6EF-45E8-8BC4-3D9814A9789C}" presName="rect2" presStyleLbl="fgImgPlace1" presStyleIdx="2" presStyleCnt="6"/>
      <dgm:spPr>
        <a:blipFill rotWithShape="1">
          <a:blip xmlns:r="http://schemas.openxmlformats.org/officeDocument/2006/relationships" r:embed="rId3"/>
          <a:stretch>
            <a:fillRect/>
          </a:stretch>
        </a:blipFill>
      </dgm:spPr>
    </dgm:pt>
    <dgm:pt modelId="{5EB61FDA-F358-4551-8E32-40B00F084E2E}" type="pres">
      <dgm:prSet presAssocID="{4499AAA8-ECDA-4CA9-89B1-E2A7A7833AC4}" presName="sibTrans" presStyleCnt="0"/>
      <dgm:spPr/>
    </dgm:pt>
    <dgm:pt modelId="{E179F599-2F86-418B-89ED-B39DDFBD2145}" type="pres">
      <dgm:prSet presAssocID="{73770E9A-4A3F-4A75-96CA-D6C81CDA89F0}" presName="composite" presStyleCnt="0"/>
      <dgm:spPr/>
    </dgm:pt>
    <dgm:pt modelId="{C0EFB471-868A-458C-9414-5CF1E73456F4}" type="pres">
      <dgm:prSet presAssocID="{73770E9A-4A3F-4A75-96CA-D6C81CDA89F0}" presName="rect1" presStyleLbl="trAlignAcc1" presStyleIdx="3" presStyleCnt="6">
        <dgm:presLayoutVars>
          <dgm:bulletEnabled val="1"/>
        </dgm:presLayoutVars>
      </dgm:prSet>
      <dgm:spPr/>
    </dgm:pt>
    <dgm:pt modelId="{FCED3B8B-FBE6-4886-AE67-E54E2E8B40AE}" type="pres">
      <dgm:prSet presAssocID="{73770E9A-4A3F-4A75-96CA-D6C81CDA89F0}" presName="rect2" presStyleLbl="fgImgPlace1" presStyleIdx="3" presStyleCnt="6"/>
      <dgm:spPr>
        <a:blipFill rotWithShape="1">
          <a:blip xmlns:r="http://schemas.openxmlformats.org/officeDocument/2006/relationships" r:embed="rId4"/>
          <a:stretch>
            <a:fillRect/>
          </a:stretch>
        </a:blipFill>
      </dgm:spPr>
    </dgm:pt>
    <dgm:pt modelId="{1DF5B41F-ABC9-46BA-9A9E-DAE3B6D7BCCC}" type="pres">
      <dgm:prSet presAssocID="{DBC4BFD5-162F-45CF-BDFE-D44519481BF7}" presName="sibTrans" presStyleCnt="0"/>
      <dgm:spPr/>
    </dgm:pt>
    <dgm:pt modelId="{5DE12C7F-35CF-4E43-B197-B67B469D008C}" type="pres">
      <dgm:prSet presAssocID="{68AEB82E-1C90-4DA5-98B6-F4DBFC704EE1}" presName="composite" presStyleCnt="0"/>
      <dgm:spPr/>
    </dgm:pt>
    <dgm:pt modelId="{F8626995-4403-4C8C-BB7C-630B1CCE0855}" type="pres">
      <dgm:prSet presAssocID="{68AEB82E-1C90-4DA5-98B6-F4DBFC704EE1}" presName="rect1" presStyleLbl="trAlignAcc1" presStyleIdx="4" presStyleCnt="6">
        <dgm:presLayoutVars>
          <dgm:bulletEnabled val="1"/>
        </dgm:presLayoutVars>
      </dgm:prSet>
      <dgm:spPr/>
    </dgm:pt>
    <dgm:pt modelId="{91FAD3EC-F62F-4169-86FB-7E040DDD2558}" type="pres">
      <dgm:prSet presAssocID="{68AEB82E-1C90-4DA5-98B6-F4DBFC704EE1}" presName="rect2" presStyleLbl="fgImgPlace1" presStyleIdx="4" presStyleCnt="6"/>
      <dgm:spPr>
        <a:blipFill rotWithShape="1">
          <a:blip xmlns:r="http://schemas.openxmlformats.org/officeDocument/2006/relationships" r:embed="rId5"/>
          <a:stretch>
            <a:fillRect/>
          </a:stretch>
        </a:blipFill>
      </dgm:spPr>
    </dgm:pt>
    <dgm:pt modelId="{EF599620-314E-4DDD-8B4E-EE25E390BC38}" type="pres">
      <dgm:prSet presAssocID="{1C9A0A09-D128-490F-ACF2-B31A28A0D257}" presName="sibTrans" presStyleCnt="0"/>
      <dgm:spPr/>
    </dgm:pt>
    <dgm:pt modelId="{082872E3-AEFF-4E27-A044-528555F5D4FD}" type="pres">
      <dgm:prSet presAssocID="{B93BF433-EE36-4902-A276-0E5908CB0C10}" presName="composite" presStyleCnt="0"/>
      <dgm:spPr/>
    </dgm:pt>
    <dgm:pt modelId="{2EE7EC48-C4AF-41FC-90F8-AC3AABC709DB}" type="pres">
      <dgm:prSet presAssocID="{B93BF433-EE36-4902-A276-0E5908CB0C10}" presName="rect1" presStyleLbl="trAlignAcc1" presStyleIdx="5" presStyleCnt="6">
        <dgm:presLayoutVars>
          <dgm:bulletEnabled val="1"/>
        </dgm:presLayoutVars>
      </dgm:prSet>
      <dgm:spPr/>
    </dgm:pt>
    <dgm:pt modelId="{AD0386D5-AE13-43DB-BA39-AA80FF419EAD}" type="pres">
      <dgm:prSet presAssocID="{B93BF433-EE36-4902-A276-0E5908CB0C10}" presName="rect2" presStyleLbl="fgImgPlace1" presStyleIdx="5" presStyleCnt="6"/>
      <dgm:spPr>
        <a:blipFill rotWithShape="1">
          <a:blip xmlns:r="http://schemas.openxmlformats.org/officeDocument/2006/relationships" r:embed="rId6"/>
          <a:stretch>
            <a:fillRect/>
          </a:stretch>
        </a:blipFill>
      </dgm:spPr>
    </dgm:pt>
  </dgm:ptLst>
  <dgm:cxnLst>
    <dgm:cxn modelId="{0A443303-8679-46D0-AB28-F50715F7CE11}" srcId="{73770E9A-4A3F-4A75-96CA-D6C81CDA89F0}" destId="{02CC9098-53C8-4CC5-85C9-E58DC62C51D9}" srcOrd="0" destOrd="0" parTransId="{D16F62C0-E544-409F-9EAE-93EE9EC8BAC8}" sibTransId="{274E93DE-A8A0-4DCD-BF5B-C52E2FD4E63B}"/>
    <dgm:cxn modelId="{F5A55206-ABA5-40EA-8BF1-3A6AEAFD844A}" srcId="{5AAB68F8-7B56-4A59-BD25-CAC7E0003F3C}" destId="{68AEB82E-1C90-4DA5-98B6-F4DBFC704EE1}" srcOrd="4" destOrd="0" parTransId="{F8A2DB68-9A36-4BCD-A388-3119197FA38A}" sibTransId="{1C9A0A09-D128-490F-ACF2-B31A28A0D257}"/>
    <dgm:cxn modelId="{C630C70D-1267-47B1-836C-29ACE97272D4}" srcId="{8784F7D6-D6EF-45E8-8BC4-3D9814A9789C}" destId="{32D20169-3A62-47E9-97B5-E0E5D4E3EAD1}" srcOrd="0" destOrd="0" parTransId="{706F7223-C50F-4E17-AB5C-3F741520E3E8}" sibTransId="{70D77588-9703-4D20-8005-5394885D10B8}"/>
    <dgm:cxn modelId="{CD08D90F-B829-46A0-B619-918DA98B2955}" srcId="{B93BF433-EE36-4902-A276-0E5908CB0C10}" destId="{1F49039C-3B18-4FF0-94C0-3BFA191870DB}" srcOrd="0" destOrd="0" parTransId="{8AED6C11-038F-4390-8490-0BA8DB38EE5F}" sibTransId="{3242AABD-2188-43A0-91A2-42B85757FB4A}"/>
    <dgm:cxn modelId="{2C783E1D-F1C2-4B88-AD40-E4B254DA2695}" type="presOf" srcId="{68AEB82E-1C90-4DA5-98B6-F4DBFC704EE1}" destId="{F8626995-4403-4C8C-BB7C-630B1CCE0855}" srcOrd="0" destOrd="0" presId="urn:microsoft.com/office/officeart/2008/layout/PictureStrips"/>
    <dgm:cxn modelId="{536DE123-F0A2-4969-90C1-D8A01007C9B1}" type="presOf" srcId="{68891711-F088-4C82-BC27-F530033F172F}" destId="{675556DC-A724-44F1-8DAE-91F20A979683}" srcOrd="0" destOrd="0" presId="urn:microsoft.com/office/officeart/2008/layout/PictureStrips"/>
    <dgm:cxn modelId="{3F019E31-2D4E-468E-B056-84E0EE61C1B6}" type="presOf" srcId="{1F49039C-3B18-4FF0-94C0-3BFA191870DB}" destId="{2EE7EC48-C4AF-41FC-90F8-AC3AABC709DB}" srcOrd="0" destOrd="1" presId="urn:microsoft.com/office/officeart/2008/layout/PictureStrips"/>
    <dgm:cxn modelId="{25507E32-7579-4C76-AE4D-01D49D76EE08}" type="presOf" srcId="{E54733F9-A704-4C96-AAA5-6B770502006C}" destId="{675556DC-A724-44F1-8DAE-91F20A979683}" srcOrd="0" destOrd="1" presId="urn:microsoft.com/office/officeart/2008/layout/PictureStrips"/>
    <dgm:cxn modelId="{17B8A932-FF70-4782-8581-9F8E77E9BD13}" srcId="{68891711-F088-4C82-BC27-F530033F172F}" destId="{E54733F9-A704-4C96-AAA5-6B770502006C}" srcOrd="0" destOrd="0" parTransId="{1AB40CAE-CB83-44A9-9F28-8EACED58B369}" sibTransId="{F11AB881-860D-402A-AA6C-A17D82CE8FC7}"/>
    <dgm:cxn modelId="{290AA833-233B-43D4-B661-5B015157CB7B}" srcId="{5AAB68F8-7B56-4A59-BD25-CAC7E0003F3C}" destId="{B93BF433-EE36-4902-A276-0E5908CB0C10}" srcOrd="5" destOrd="0" parTransId="{154229AE-F454-4889-8A4D-D78A242AFEBF}" sibTransId="{D39B547F-CFAC-4A17-8291-D8D48A03B64F}"/>
    <dgm:cxn modelId="{AE84B034-35B8-4D50-8F27-7067E3C683C3}" type="presOf" srcId="{73770E9A-4A3F-4A75-96CA-D6C81CDA89F0}" destId="{C0EFB471-868A-458C-9414-5CF1E73456F4}" srcOrd="0" destOrd="0" presId="urn:microsoft.com/office/officeart/2008/layout/PictureStrips"/>
    <dgm:cxn modelId="{B3547B39-26BE-49AA-880E-12D7B2320CF1}" srcId="{68AEB82E-1C90-4DA5-98B6-F4DBFC704EE1}" destId="{5BFCF752-8B7C-4961-ABB1-F6DC8C7E5360}" srcOrd="0" destOrd="0" parTransId="{8B83AAF2-D46B-42AF-9A6F-848B6B7E879E}" sibTransId="{A77CA883-8B01-4BA8-A53D-8A18156CD922}"/>
    <dgm:cxn modelId="{F2E2F666-4615-40CA-A007-71E44B662B05}" type="presOf" srcId="{B4F5783B-7855-4708-AA75-01ABD1845629}" destId="{90D5B356-485A-4EE7-910D-172D39C849DB}" srcOrd="0" destOrd="2" presId="urn:microsoft.com/office/officeart/2008/layout/PictureStrips"/>
    <dgm:cxn modelId="{04291148-130D-4C14-9808-3E3C7833CB88}" srcId="{5AAB68F8-7B56-4A59-BD25-CAC7E0003F3C}" destId="{8784F7D6-D6EF-45E8-8BC4-3D9814A9789C}" srcOrd="2" destOrd="0" parTransId="{8BCE1B9C-0577-446B-9E44-0902EC485CCB}" sibTransId="{4499AAA8-ECDA-4CA9-89B1-E2A7A7833AC4}"/>
    <dgm:cxn modelId="{947AD76A-4408-4BB6-81A9-8D3167DE704B}" srcId="{5AAB68F8-7B56-4A59-BD25-CAC7E0003F3C}" destId="{D7600411-1B0C-4827-BB9E-2EA89E407D0B}" srcOrd="1" destOrd="0" parTransId="{41C69898-108E-42A2-8CF5-6FF5FBAFEB09}" sibTransId="{0BA0C916-4F5C-4B40-8AE7-200DD3A8088E}"/>
    <dgm:cxn modelId="{A0DC9492-DA94-409A-8959-C5A96FFC8769}" type="presOf" srcId="{F05918DF-3990-442A-9494-8B2EF3CA622A}" destId="{90D5B356-485A-4EE7-910D-172D39C849DB}" srcOrd="0" destOrd="1" presId="urn:microsoft.com/office/officeart/2008/layout/PictureStrips"/>
    <dgm:cxn modelId="{A405F9B6-C9F6-4C34-9309-F6DD0E427D2E}" type="presOf" srcId="{32D20169-3A62-47E9-97B5-E0E5D4E3EAD1}" destId="{9D83AC4C-D4BA-451E-9F88-3B86A4FB569A}" srcOrd="0" destOrd="1" presId="urn:microsoft.com/office/officeart/2008/layout/PictureStrips"/>
    <dgm:cxn modelId="{2126AEBE-CD5F-444D-85EA-ADB2B590C012}" srcId="{D7600411-1B0C-4827-BB9E-2EA89E407D0B}" destId="{B4F5783B-7855-4708-AA75-01ABD1845629}" srcOrd="1" destOrd="0" parTransId="{E930A157-F237-4BF6-8501-9FF6C6B10664}" sibTransId="{99D2741C-20D1-441B-87D5-452EF5747697}"/>
    <dgm:cxn modelId="{983FD4BF-4A07-4B7D-BE68-8D1E5C7FCAA0}" srcId="{D7600411-1B0C-4827-BB9E-2EA89E407D0B}" destId="{F05918DF-3990-442A-9494-8B2EF3CA622A}" srcOrd="0" destOrd="0" parTransId="{0DE10399-B53C-4C4F-B76E-DE501763D6B1}" sibTransId="{91C355BB-20E6-43B2-829F-14E30F93D3DC}"/>
    <dgm:cxn modelId="{DF228EC1-881F-4AF3-9DCE-22B06F80BB9A}" type="presOf" srcId="{E64BECF3-F271-42B5-B985-5DC3B8ECF882}" destId="{675556DC-A724-44F1-8DAE-91F20A979683}" srcOrd="0" destOrd="2" presId="urn:microsoft.com/office/officeart/2008/layout/PictureStrips"/>
    <dgm:cxn modelId="{38BF30C3-0497-44DF-958C-3EC635113940}" type="presOf" srcId="{5AAB68F8-7B56-4A59-BD25-CAC7E0003F3C}" destId="{79B3A3AD-B2D0-41BA-A92C-D2C6D88B9C67}" srcOrd="0" destOrd="0" presId="urn:microsoft.com/office/officeart/2008/layout/PictureStrips"/>
    <dgm:cxn modelId="{D7F6E4CA-D537-415D-8883-265890DA6BD1}" type="presOf" srcId="{B93BF433-EE36-4902-A276-0E5908CB0C10}" destId="{2EE7EC48-C4AF-41FC-90F8-AC3AABC709DB}" srcOrd="0" destOrd="0" presId="urn:microsoft.com/office/officeart/2008/layout/PictureStrips"/>
    <dgm:cxn modelId="{138CD8D7-B715-4FD7-AB56-CA4FDB75C533}" srcId="{5AAB68F8-7B56-4A59-BD25-CAC7E0003F3C}" destId="{73770E9A-4A3F-4A75-96CA-D6C81CDA89F0}" srcOrd="3" destOrd="0" parTransId="{A5B6333D-5592-4C49-A03A-B24493F93A71}" sibTransId="{DBC4BFD5-162F-45CF-BDFE-D44519481BF7}"/>
    <dgm:cxn modelId="{964694DA-7533-404D-B971-AEC459B29A39}" srcId="{5AAB68F8-7B56-4A59-BD25-CAC7E0003F3C}" destId="{68891711-F088-4C82-BC27-F530033F172F}" srcOrd="0" destOrd="0" parTransId="{68F69122-EF76-400C-8E19-5CF1726FAC2C}" sibTransId="{7693C032-3FD6-4FE0-A150-3110113B836F}"/>
    <dgm:cxn modelId="{FB3E10E0-E925-4C1F-B0BE-C0687C8C3C5D}" type="presOf" srcId="{8784F7D6-D6EF-45E8-8BC4-3D9814A9789C}" destId="{9D83AC4C-D4BA-451E-9F88-3B86A4FB569A}" srcOrd="0" destOrd="0" presId="urn:microsoft.com/office/officeart/2008/layout/PictureStrips"/>
    <dgm:cxn modelId="{D2C2ABE5-6455-47E0-9E36-03680CD15F0D}" type="presOf" srcId="{D7600411-1B0C-4827-BB9E-2EA89E407D0B}" destId="{90D5B356-485A-4EE7-910D-172D39C849DB}" srcOrd="0" destOrd="0" presId="urn:microsoft.com/office/officeart/2008/layout/PictureStrips"/>
    <dgm:cxn modelId="{B7ACBDE7-4963-41DB-B47C-6899135F5B48}" type="presOf" srcId="{02CC9098-53C8-4CC5-85C9-E58DC62C51D9}" destId="{C0EFB471-868A-458C-9414-5CF1E73456F4}" srcOrd="0" destOrd="1" presId="urn:microsoft.com/office/officeart/2008/layout/PictureStrips"/>
    <dgm:cxn modelId="{3224DEEF-9482-4BD1-A135-7756F0BD23E4}" type="presOf" srcId="{5BFCF752-8B7C-4961-ABB1-F6DC8C7E5360}" destId="{F8626995-4403-4C8C-BB7C-630B1CCE0855}" srcOrd="0" destOrd="1" presId="urn:microsoft.com/office/officeart/2008/layout/PictureStrips"/>
    <dgm:cxn modelId="{BF5B28F6-2A24-4BD6-8F07-CA175D6A32E2}" srcId="{68891711-F088-4C82-BC27-F530033F172F}" destId="{E64BECF3-F271-42B5-B985-5DC3B8ECF882}" srcOrd="1" destOrd="0" parTransId="{ABF00527-9357-4049-8177-14BCC6148DAD}" sibTransId="{AB2BFE78-EB50-4389-A5A2-E843AADD7D8F}"/>
    <dgm:cxn modelId="{839CD74A-7D3C-4C2F-B18C-DD75ABADF2BC}" type="presParOf" srcId="{79B3A3AD-B2D0-41BA-A92C-D2C6D88B9C67}" destId="{C285F836-409D-451D-B7EF-D83D81A28D1E}" srcOrd="0" destOrd="0" presId="urn:microsoft.com/office/officeart/2008/layout/PictureStrips"/>
    <dgm:cxn modelId="{33B6F089-DC13-47E0-A9D7-B9E9AAC9B5E6}" type="presParOf" srcId="{C285F836-409D-451D-B7EF-D83D81A28D1E}" destId="{675556DC-A724-44F1-8DAE-91F20A979683}" srcOrd="0" destOrd="0" presId="urn:microsoft.com/office/officeart/2008/layout/PictureStrips"/>
    <dgm:cxn modelId="{E4094121-208A-4DC9-83A3-5BB79418CE59}" type="presParOf" srcId="{C285F836-409D-451D-B7EF-D83D81A28D1E}" destId="{D23526A5-6E34-4F8C-A70C-7B87BBB0C112}" srcOrd="1" destOrd="0" presId="urn:microsoft.com/office/officeart/2008/layout/PictureStrips"/>
    <dgm:cxn modelId="{EC653ECF-EB13-4FD5-B3E7-B3E332B5495D}" type="presParOf" srcId="{79B3A3AD-B2D0-41BA-A92C-D2C6D88B9C67}" destId="{2D1C1671-D4E1-4E90-AE4B-79B55C68157C}" srcOrd="1" destOrd="0" presId="urn:microsoft.com/office/officeart/2008/layout/PictureStrips"/>
    <dgm:cxn modelId="{85229738-7FB1-4B50-B947-71A7D91AE874}" type="presParOf" srcId="{79B3A3AD-B2D0-41BA-A92C-D2C6D88B9C67}" destId="{F63962C2-0218-42E1-8B2C-8C2F57EBF6BB}" srcOrd="2" destOrd="0" presId="urn:microsoft.com/office/officeart/2008/layout/PictureStrips"/>
    <dgm:cxn modelId="{79956FF5-C2B9-4205-BEAD-309C46F6A984}" type="presParOf" srcId="{F63962C2-0218-42E1-8B2C-8C2F57EBF6BB}" destId="{90D5B356-485A-4EE7-910D-172D39C849DB}" srcOrd="0" destOrd="0" presId="urn:microsoft.com/office/officeart/2008/layout/PictureStrips"/>
    <dgm:cxn modelId="{67F0C840-BA47-438E-B524-BE06F392CD6D}" type="presParOf" srcId="{F63962C2-0218-42E1-8B2C-8C2F57EBF6BB}" destId="{C7B45FAE-312E-46A8-949F-4D58CDFD7081}" srcOrd="1" destOrd="0" presId="urn:microsoft.com/office/officeart/2008/layout/PictureStrips"/>
    <dgm:cxn modelId="{5CC3BF25-1C3E-448A-ADAE-65FA8DC1FDBB}" type="presParOf" srcId="{79B3A3AD-B2D0-41BA-A92C-D2C6D88B9C67}" destId="{3146845E-483D-4780-A85D-025B15F4E003}" srcOrd="3" destOrd="0" presId="urn:microsoft.com/office/officeart/2008/layout/PictureStrips"/>
    <dgm:cxn modelId="{785F235B-C311-4C39-8997-B3DA47CA9C20}" type="presParOf" srcId="{79B3A3AD-B2D0-41BA-A92C-D2C6D88B9C67}" destId="{0CE7DFBF-BB20-4B4E-A588-A5EC1480C389}" srcOrd="4" destOrd="0" presId="urn:microsoft.com/office/officeart/2008/layout/PictureStrips"/>
    <dgm:cxn modelId="{C4CD77D9-B86C-41AE-A014-00967C628EB8}" type="presParOf" srcId="{0CE7DFBF-BB20-4B4E-A588-A5EC1480C389}" destId="{9D83AC4C-D4BA-451E-9F88-3B86A4FB569A}" srcOrd="0" destOrd="0" presId="urn:microsoft.com/office/officeart/2008/layout/PictureStrips"/>
    <dgm:cxn modelId="{91720F2C-7515-4BDB-AE1C-6CD0C534D0FD}" type="presParOf" srcId="{0CE7DFBF-BB20-4B4E-A588-A5EC1480C389}" destId="{9EA8292A-DA55-4675-A9EC-458DBBD6517D}" srcOrd="1" destOrd="0" presId="urn:microsoft.com/office/officeart/2008/layout/PictureStrips"/>
    <dgm:cxn modelId="{E83E9159-056C-4B7C-91CC-D3D4BC2FEEAE}" type="presParOf" srcId="{79B3A3AD-B2D0-41BA-A92C-D2C6D88B9C67}" destId="{5EB61FDA-F358-4551-8E32-40B00F084E2E}" srcOrd="5" destOrd="0" presId="urn:microsoft.com/office/officeart/2008/layout/PictureStrips"/>
    <dgm:cxn modelId="{966D55EC-F2E6-4001-B44E-4A2148C834A4}" type="presParOf" srcId="{79B3A3AD-B2D0-41BA-A92C-D2C6D88B9C67}" destId="{E179F599-2F86-418B-89ED-B39DDFBD2145}" srcOrd="6" destOrd="0" presId="urn:microsoft.com/office/officeart/2008/layout/PictureStrips"/>
    <dgm:cxn modelId="{8F9ACF12-CC37-4E72-9190-63A42BBD8626}" type="presParOf" srcId="{E179F599-2F86-418B-89ED-B39DDFBD2145}" destId="{C0EFB471-868A-458C-9414-5CF1E73456F4}" srcOrd="0" destOrd="0" presId="urn:microsoft.com/office/officeart/2008/layout/PictureStrips"/>
    <dgm:cxn modelId="{4571FB3D-99A2-44EB-A791-B09AB9AAF634}" type="presParOf" srcId="{E179F599-2F86-418B-89ED-B39DDFBD2145}" destId="{FCED3B8B-FBE6-4886-AE67-E54E2E8B40AE}" srcOrd="1" destOrd="0" presId="urn:microsoft.com/office/officeart/2008/layout/PictureStrips"/>
    <dgm:cxn modelId="{9A759791-22D3-4458-A020-F89F03F5270A}" type="presParOf" srcId="{79B3A3AD-B2D0-41BA-A92C-D2C6D88B9C67}" destId="{1DF5B41F-ABC9-46BA-9A9E-DAE3B6D7BCCC}" srcOrd="7" destOrd="0" presId="urn:microsoft.com/office/officeart/2008/layout/PictureStrips"/>
    <dgm:cxn modelId="{127A83F0-7C13-4A46-AFD7-F99EAA0E337A}" type="presParOf" srcId="{79B3A3AD-B2D0-41BA-A92C-D2C6D88B9C67}" destId="{5DE12C7F-35CF-4E43-B197-B67B469D008C}" srcOrd="8" destOrd="0" presId="urn:microsoft.com/office/officeart/2008/layout/PictureStrips"/>
    <dgm:cxn modelId="{758235A7-0873-46C8-83B8-804412CB7CC6}" type="presParOf" srcId="{5DE12C7F-35CF-4E43-B197-B67B469D008C}" destId="{F8626995-4403-4C8C-BB7C-630B1CCE0855}" srcOrd="0" destOrd="0" presId="urn:microsoft.com/office/officeart/2008/layout/PictureStrips"/>
    <dgm:cxn modelId="{3DBE9A56-258A-4D2C-A641-6E76ADA419E6}" type="presParOf" srcId="{5DE12C7F-35CF-4E43-B197-B67B469D008C}" destId="{91FAD3EC-F62F-4169-86FB-7E040DDD2558}" srcOrd="1" destOrd="0" presId="urn:microsoft.com/office/officeart/2008/layout/PictureStrips"/>
    <dgm:cxn modelId="{5BF483C8-2656-428B-A3B6-40B6DBB7A2E3}" type="presParOf" srcId="{79B3A3AD-B2D0-41BA-A92C-D2C6D88B9C67}" destId="{EF599620-314E-4DDD-8B4E-EE25E390BC38}" srcOrd="9" destOrd="0" presId="urn:microsoft.com/office/officeart/2008/layout/PictureStrips"/>
    <dgm:cxn modelId="{A552F258-A78B-4360-B6A8-4E54D07D1893}" type="presParOf" srcId="{79B3A3AD-B2D0-41BA-A92C-D2C6D88B9C67}" destId="{082872E3-AEFF-4E27-A044-528555F5D4FD}" srcOrd="10" destOrd="0" presId="urn:microsoft.com/office/officeart/2008/layout/PictureStrips"/>
    <dgm:cxn modelId="{C2074A8A-2E77-43DA-8CBF-99686688D636}" type="presParOf" srcId="{082872E3-AEFF-4E27-A044-528555F5D4FD}" destId="{2EE7EC48-C4AF-41FC-90F8-AC3AABC709DB}" srcOrd="0" destOrd="0" presId="urn:microsoft.com/office/officeart/2008/layout/PictureStrips"/>
    <dgm:cxn modelId="{76D89249-0C82-4EC8-8176-4314EB14BA86}" type="presParOf" srcId="{082872E3-AEFF-4E27-A044-528555F5D4FD}" destId="{AD0386D5-AE13-43DB-BA39-AA80FF419EAD}"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AAB68F8-7B56-4A59-BD25-CAC7E0003F3C}" type="doc">
      <dgm:prSet loTypeId="urn:microsoft.com/office/officeart/2008/layout/PictureStrips" loCatId="list" qsTypeId="urn:microsoft.com/office/officeart/2005/8/quickstyle/simple1" qsCatId="simple" csTypeId="urn:microsoft.com/office/officeart/2005/8/colors/colorful5" csCatId="colorful" phldr="1"/>
      <dgm:spPr/>
      <dgm:t>
        <a:bodyPr/>
        <a:lstStyle/>
        <a:p>
          <a:endParaRPr lang="en-US"/>
        </a:p>
      </dgm:t>
    </dgm:pt>
    <dgm:pt modelId="{8784F7D6-D6EF-45E8-8BC4-3D9814A9789C}">
      <dgm:prSet phldrT="[Text]" custT="1"/>
      <dgm:spPr/>
      <dgm:t>
        <a:bodyPr anchor="ctr"/>
        <a:lstStyle/>
        <a:p>
          <a:pPr lvl="0" defTabSz="755650">
            <a:lnSpc>
              <a:spcPct val="90000"/>
            </a:lnSpc>
            <a:spcBef>
              <a:spcPct val="0"/>
            </a:spcBef>
            <a:spcAft>
              <a:spcPts val="0"/>
            </a:spcAft>
          </a:pPr>
          <a:r>
            <a:rPr lang="en-US" sz="1700" b="1" dirty="0"/>
            <a:t>Key objectives</a:t>
          </a:r>
        </a:p>
      </dgm:t>
    </dgm:pt>
    <dgm:pt modelId="{8BCE1B9C-0577-446B-9E44-0902EC485CCB}" type="parTrans" cxnId="{04291148-130D-4C14-9808-3E3C7833CB88}">
      <dgm:prSet/>
      <dgm:spPr/>
      <dgm:t>
        <a:bodyPr/>
        <a:lstStyle/>
        <a:p>
          <a:endParaRPr lang="en-US"/>
        </a:p>
      </dgm:t>
    </dgm:pt>
    <dgm:pt modelId="{4499AAA8-ECDA-4CA9-89B1-E2A7A7833AC4}" type="sibTrans" cxnId="{04291148-130D-4C14-9808-3E3C7833CB88}">
      <dgm:prSet/>
      <dgm:spPr/>
      <dgm:t>
        <a:bodyPr/>
        <a:lstStyle/>
        <a:p>
          <a:endParaRPr lang="en-US"/>
        </a:p>
      </dgm:t>
    </dgm:pt>
    <dgm:pt modelId="{68891711-F088-4C82-BC27-F530033F172F}">
      <dgm:prSet phldrT="[Text]" custT="1"/>
      <dgm:spPr/>
      <dgm:t>
        <a:bodyPr/>
        <a:lstStyle/>
        <a:p>
          <a:pPr>
            <a:spcAft>
              <a:spcPts val="200"/>
            </a:spcAft>
          </a:pPr>
          <a:r>
            <a:rPr lang="en-US" sz="1700" b="1" dirty="0"/>
            <a:t>Purpose of action</a:t>
          </a:r>
        </a:p>
      </dgm:t>
    </dgm:pt>
    <dgm:pt modelId="{68F69122-EF76-400C-8E19-5CF1726FAC2C}" type="parTrans" cxnId="{964694DA-7533-404D-B971-AEC459B29A39}">
      <dgm:prSet/>
      <dgm:spPr/>
      <dgm:t>
        <a:bodyPr/>
        <a:lstStyle/>
        <a:p>
          <a:endParaRPr lang="en-US"/>
        </a:p>
      </dgm:t>
    </dgm:pt>
    <dgm:pt modelId="{7693C032-3FD6-4FE0-A150-3110113B836F}" type="sibTrans" cxnId="{964694DA-7533-404D-B971-AEC459B29A39}">
      <dgm:prSet/>
      <dgm:spPr/>
      <dgm:t>
        <a:bodyPr/>
        <a:lstStyle/>
        <a:p>
          <a:endParaRPr lang="en-US"/>
        </a:p>
      </dgm:t>
    </dgm:pt>
    <dgm:pt modelId="{68AEB82E-1C90-4DA5-98B6-F4DBFC704EE1}">
      <dgm:prSet phldrT="[Text]" custT="1"/>
      <dgm:spPr/>
      <dgm:t>
        <a:bodyPr/>
        <a:lstStyle/>
        <a:p>
          <a:pPr>
            <a:spcAft>
              <a:spcPts val="0"/>
            </a:spcAft>
          </a:pPr>
          <a:r>
            <a:rPr lang="en-US" sz="1700" b="1" dirty="0"/>
            <a:t>Implementation</a:t>
          </a:r>
        </a:p>
      </dgm:t>
    </dgm:pt>
    <dgm:pt modelId="{1C9A0A09-D128-490F-ACF2-B31A28A0D257}" type="sibTrans" cxnId="{F5A55206-ABA5-40EA-8BF1-3A6AEAFD844A}">
      <dgm:prSet/>
      <dgm:spPr/>
      <dgm:t>
        <a:bodyPr/>
        <a:lstStyle/>
        <a:p>
          <a:endParaRPr lang="en-US"/>
        </a:p>
      </dgm:t>
    </dgm:pt>
    <dgm:pt modelId="{F8A2DB68-9A36-4BCD-A388-3119197FA38A}" type="parTrans" cxnId="{F5A55206-ABA5-40EA-8BF1-3A6AEAFD844A}">
      <dgm:prSet/>
      <dgm:spPr/>
      <dgm:t>
        <a:bodyPr/>
        <a:lstStyle/>
        <a:p>
          <a:endParaRPr lang="en-US"/>
        </a:p>
      </dgm:t>
    </dgm:pt>
    <dgm:pt modelId="{B93BF433-EE36-4902-A276-0E5908CB0C10}">
      <dgm:prSet phldrT="[Text]" custT="1"/>
      <dgm:spPr/>
      <dgm:t>
        <a:bodyPr/>
        <a:lstStyle/>
        <a:p>
          <a:pPr>
            <a:spcBef>
              <a:spcPts val="0"/>
            </a:spcBef>
            <a:spcAft>
              <a:spcPts val="0"/>
            </a:spcAft>
          </a:pPr>
          <a:r>
            <a:rPr lang="en-US" sz="1700" b="1" dirty="0"/>
            <a:t>Success criteria</a:t>
          </a:r>
        </a:p>
      </dgm:t>
    </dgm:pt>
    <dgm:pt modelId="{D39B547F-CFAC-4A17-8291-D8D48A03B64F}" type="sibTrans" cxnId="{290AA833-233B-43D4-B661-5B015157CB7B}">
      <dgm:prSet/>
      <dgm:spPr/>
      <dgm:t>
        <a:bodyPr/>
        <a:lstStyle/>
        <a:p>
          <a:endParaRPr lang="en-US"/>
        </a:p>
      </dgm:t>
    </dgm:pt>
    <dgm:pt modelId="{154229AE-F454-4889-8A4D-D78A242AFEBF}" type="parTrans" cxnId="{290AA833-233B-43D4-B661-5B015157CB7B}">
      <dgm:prSet/>
      <dgm:spPr/>
      <dgm:t>
        <a:bodyPr/>
        <a:lstStyle/>
        <a:p>
          <a:endParaRPr lang="en-US"/>
        </a:p>
      </dgm:t>
    </dgm:pt>
    <dgm:pt modelId="{73770E9A-4A3F-4A75-96CA-D6C81CDA89F0}">
      <dgm:prSet phldrT="[Text]" custT="1"/>
      <dgm:spPr/>
      <dgm:t>
        <a:bodyPr/>
        <a:lstStyle/>
        <a:p>
          <a:pPr>
            <a:spcAft>
              <a:spcPts val="200"/>
            </a:spcAft>
          </a:pPr>
          <a:r>
            <a:rPr lang="en-US" sz="1700" b="1" dirty="0"/>
            <a:t>Strategic alignment</a:t>
          </a:r>
        </a:p>
      </dgm:t>
    </dgm:pt>
    <dgm:pt modelId="{DBC4BFD5-162F-45CF-BDFE-D44519481BF7}" type="sibTrans" cxnId="{138CD8D7-B715-4FD7-AB56-CA4FDB75C533}">
      <dgm:prSet/>
      <dgm:spPr/>
      <dgm:t>
        <a:bodyPr/>
        <a:lstStyle/>
        <a:p>
          <a:endParaRPr lang="en-US"/>
        </a:p>
      </dgm:t>
    </dgm:pt>
    <dgm:pt modelId="{A5B6333D-5592-4C49-A03A-B24493F93A71}" type="parTrans" cxnId="{138CD8D7-B715-4FD7-AB56-CA4FDB75C533}">
      <dgm:prSet/>
      <dgm:spPr/>
      <dgm:t>
        <a:bodyPr/>
        <a:lstStyle/>
        <a:p>
          <a:endParaRPr lang="en-US"/>
        </a:p>
      </dgm:t>
    </dgm:pt>
    <dgm:pt modelId="{E54733F9-A704-4C96-AAA5-6B770502006C}">
      <dgm:prSet phldrT="[Text]" custT="1"/>
      <dgm:spPr/>
      <dgm:t>
        <a:bodyPr/>
        <a:lstStyle/>
        <a:p>
          <a:pPr>
            <a:spcAft>
              <a:spcPct val="15000"/>
            </a:spcAft>
          </a:pPr>
          <a:r>
            <a:rPr lang="en-US" sz="1400" dirty="0"/>
            <a:t>Rescind and incorporate into 187.10</a:t>
          </a:r>
        </a:p>
      </dgm:t>
    </dgm:pt>
    <dgm:pt modelId="{F11AB881-860D-402A-AA6C-A17D82CE8FC7}" type="sibTrans" cxnId="{17B8A932-FF70-4782-8581-9F8E77E9BD13}">
      <dgm:prSet/>
      <dgm:spPr/>
      <dgm:t>
        <a:bodyPr/>
        <a:lstStyle/>
        <a:p>
          <a:endParaRPr lang="en-US"/>
        </a:p>
      </dgm:t>
    </dgm:pt>
    <dgm:pt modelId="{1AB40CAE-CB83-44A9-9F28-8EACED58B369}" type="parTrans" cxnId="{17B8A932-FF70-4782-8581-9F8E77E9BD13}">
      <dgm:prSet/>
      <dgm:spPr/>
      <dgm:t>
        <a:bodyPr/>
        <a:lstStyle/>
        <a:p>
          <a:endParaRPr lang="en-US"/>
        </a:p>
      </dgm:t>
    </dgm:pt>
    <dgm:pt modelId="{E64BECF3-F271-42B5-B985-5DC3B8ECF882}">
      <dgm:prSet phldrT="[Text]" custT="1"/>
      <dgm:spPr/>
      <dgm:t>
        <a:bodyPr/>
        <a:lstStyle/>
        <a:p>
          <a:pPr>
            <a:spcAft>
              <a:spcPct val="15000"/>
            </a:spcAft>
          </a:pPr>
          <a:endParaRPr lang="en-US" sz="1400" dirty="0"/>
        </a:p>
      </dgm:t>
    </dgm:pt>
    <dgm:pt modelId="{ABF00527-9357-4049-8177-14BCC6148DAD}" type="parTrans" cxnId="{BF5B28F6-2A24-4BD6-8F07-CA175D6A32E2}">
      <dgm:prSet/>
      <dgm:spPr/>
      <dgm:t>
        <a:bodyPr/>
        <a:lstStyle/>
        <a:p>
          <a:endParaRPr lang="en-US"/>
        </a:p>
      </dgm:t>
    </dgm:pt>
    <dgm:pt modelId="{AB2BFE78-EB50-4389-A5A2-E843AADD7D8F}" type="sibTrans" cxnId="{BF5B28F6-2A24-4BD6-8F07-CA175D6A32E2}">
      <dgm:prSet/>
      <dgm:spPr/>
      <dgm:t>
        <a:bodyPr/>
        <a:lstStyle/>
        <a:p>
          <a:endParaRPr lang="en-US"/>
        </a:p>
      </dgm:t>
    </dgm:pt>
    <dgm:pt modelId="{D7600411-1B0C-4827-BB9E-2EA89E407D0B}">
      <dgm:prSet phldrT="[Text]" custT="1"/>
      <dgm:spPr/>
      <dgm:t>
        <a:bodyPr/>
        <a:lstStyle/>
        <a:p>
          <a:pPr lvl="0" defTabSz="755650">
            <a:lnSpc>
              <a:spcPct val="90000"/>
            </a:lnSpc>
            <a:spcBef>
              <a:spcPct val="0"/>
            </a:spcBef>
            <a:spcAft>
              <a:spcPts val="0"/>
            </a:spcAft>
          </a:pPr>
          <a:r>
            <a:rPr lang="en-US" sz="1700" b="1" dirty="0"/>
            <a:t>Business case</a:t>
          </a:r>
        </a:p>
      </dgm:t>
    </dgm:pt>
    <dgm:pt modelId="{0BA0C916-4F5C-4B40-8AE7-200DD3A8088E}" type="sibTrans" cxnId="{947AD76A-4408-4BB6-81A9-8D3167DE704B}">
      <dgm:prSet/>
      <dgm:spPr/>
      <dgm:t>
        <a:bodyPr/>
        <a:lstStyle/>
        <a:p>
          <a:endParaRPr lang="en-US"/>
        </a:p>
      </dgm:t>
    </dgm:pt>
    <dgm:pt modelId="{41C69898-108E-42A2-8CF5-6FF5FBAFEB09}" type="parTrans" cxnId="{947AD76A-4408-4BB6-81A9-8D3167DE704B}">
      <dgm:prSet/>
      <dgm:spPr/>
      <dgm:t>
        <a:bodyPr/>
        <a:lstStyle/>
        <a:p>
          <a:endParaRPr lang="en-US"/>
        </a:p>
      </dgm:t>
    </dgm:pt>
    <dgm:pt modelId="{79B3A3AD-B2D0-41BA-A92C-D2C6D88B9C67}" type="pres">
      <dgm:prSet presAssocID="{5AAB68F8-7B56-4A59-BD25-CAC7E0003F3C}" presName="Name0" presStyleCnt="0">
        <dgm:presLayoutVars>
          <dgm:dir/>
          <dgm:resizeHandles val="exact"/>
        </dgm:presLayoutVars>
      </dgm:prSet>
      <dgm:spPr/>
    </dgm:pt>
    <dgm:pt modelId="{C285F836-409D-451D-B7EF-D83D81A28D1E}" type="pres">
      <dgm:prSet presAssocID="{68891711-F088-4C82-BC27-F530033F172F}" presName="composite" presStyleCnt="0"/>
      <dgm:spPr/>
    </dgm:pt>
    <dgm:pt modelId="{675556DC-A724-44F1-8DAE-91F20A979683}" type="pres">
      <dgm:prSet presAssocID="{68891711-F088-4C82-BC27-F530033F172F}" presName="rect1" presStyleLbl="trAlignAcc1" presStyleIdx="0" presStyleCnt="6" custScaleX="100585" custScaleY="112776">
        <dgm:presLayoutVars>
          <dgm:bulletEnabled val="1"/>
        </dgm:presLayoutVars>
      </dgm:prSet>
      <dgm:spPr/>
    </dgm:pt>
    <dgm:pt modelId="{D23526A5-6E34-4F8C-A70C-7B87BBB0C112}" type="pres">
      <dgm:prSet presAssocID="{68891711-F088-4C82-BC27-F530033F172F}" presName="rect2" presStyleLbl="fgImgPlace1" presStyleIdx="0" presStyleCnt="6"/>
      <dgm:spPr>
        <a:blipFill rotWithShape="1">
          <a:blip xmlns:r="http://schemas.openxmlformats.org/officeDocument/2006/relationships" r:embed="rId1"/>
          <a:stretch>
            <a:fillRect/>
          </a:stretch>
        </a:blipFill>
      </dgm:spPr>
    </dgm:pt>
    <dgm:pt modelId="{2D1C1671-D4E1-4E90-AE4B-79B55C68157C}" type="pres">
      <dgm:prSet presAssocID="{7693C032-3FD6-4FE0-A150-3110113B836F}" presName="sibTrans" presStyleCnt="0"/>
      <dgm:spPr/>
    </dgm:pt>
    <dgm:pt modelId="{F63962C2-0218-42E1-8B2C-8C2F57EBF6BB}" type="pres">
      <dgm:prSet presAssocID="{D7600411-1B0C-4827-BB9E-2EA89E407D0B}" presName="composite" presStyleCnt="0"/>
      <dgm:spPr/>
    </dgm:pt>
    <dgm:pt modelId="{90D5B356-485A-4EE7-910D-172D39C849DB}" type="pres">
      <dgm:prSet presAssocID="{D7600411-1B0C-4827-BB9E-2EA89E407D0B}" presName="rect1" presStyleLbl="trAlignAcc1" presStyleIdx="1" presStyleCnt="6">
        <dgm:presLayoutVars>
          <dgm:bulletEnabled val="1"/>
        </dgm:presLayoutVars>
      </dgm:prSet>
      <dgm:spPr/>
    </dgm:pt>
    <dgm:pt modelId="{C7B45FAE-312E-46A8-949F-4D58CDFD7081}" type="pres">
      <dgm:prSet presAssocID="{D7600411-1B0C-4827-BB9E-2EA89E407D0B}" presName="rect2" presStyleLbl="fgImgPlace1" presStyleIdx="1" presStyleCnt="6"/>
      <dgm:spPr>
        <a:blipFill rotWithShape="1">
          <a:blip xmlns:r="http://schemas.openxmlformats.org/officeDocument/2006/relationships" r:embed="rId2"/>
          <a:stretch>
            <a:fillRect/>
          </a:stretch>
        </a:blipFill>
      </dgm:spPr>
    </dgm:pt>
    <dgm:pt modelId="{3146845E-483D-4780-A85D-025B15F4E003}" type="pres">
      <dgm:prSet presAssocID="{0BA0C916-4F5C-4B40-8AE7-200DD3A8088E}" presName="sibTrans" presStyleCnt="0"/>
      <dgm:spPr/>
    </dgm:pt>
    <dgm:pt modelId="{0CE7DFBF-BB20-4B4E-A588-A5EC1480C389}" type="pres">
      <dgm:prSet presAssocID="{8784F7D6-D6EF-45E8-8BC4-3D9814A9789C}" presName="composite" presStyleCnt="0"/>
      <dgm:spPr/>
    </dgm:pt>
    <dgm:pt modelId="{9D83AC4C-D4BA-451E-9F88-3B86A4FB569A}" type="pres">
      <dgm:prSet presAssocID="{8784F7D6-D6EF-45E8-8BC4-3D9814A9789C}" presName="rect1" presStyleLbl="trAlignAcc1" presStyleIdx="2" presStyleCnt="6">
        <dgm:presLayoutVars>
          <dgm:bulletEnabled val="1"/>
        </dgm:presLayoutVars>
      </dgm:prSet>
      <dgm:spPr/>
    </dgm:pt>
    <dgm:pt modelId="{9EA8292A-DA55-4675-A9EC-458DBBD6517D}" type="pres">
      <dgm:prSet presAssocID="{8784F7D6-D6EF-45E8-8BC4-3D9814A9789C}" presName="rect2" presStyleLbl="fgImgPlace1" presStyleIdx="2" presStyleCnt="6"/>
      <dgm:spPr>
        <a:blipFill rotWithShape="1">
          <a:blip xmlns:r="http://schemas.openxmlformats.org/officeDocument/2006/relationships" r:embed="rId3"/>
          <a:stretch>
            <a:fillRect/>
          </a:stretch>
        </a:blipFill>
      </dgm:spPr>
    </dgm:pt>
    <dgm:pt modelId="{5EB61FDA-F358-4551-8E32-40B00F084E2E}" type="pres">
      <dgm:prSet presAssocID="{4499AAA8-ECDA-4CA9-89B1-E2A7A7833AC4}" presName="sibTrans" presStyleCnt="0"/>
      <dgm:spPr/>
    </dgm:pt>
    <dgm:pt modelId="{E179F599-2F86-418B-89ED-B39DDFBD2145}" type="pres">
      <dgm:prSet presAssocID="{73770E9A-4A3F-4A75-96CA-D6C81CDA89F0}" presName="composite" presStyleCnt="0"/>
      <dgm:spPr/>
    </dgm:pt>
    <dgm:pt modelId="{C0EFB471-868A-458C-9414-5CF1E73456F4}" type="pres">
      <dgm:prSet presAssocID="{73770E9A-4A3F-4A75-96CA-D6C81CDA89F0}" presName="rect1" presStyleLbl="trAlignAcc1" presStyleIdx="3" presStyleCnt="6">
        <dgm:presLayoutVars>
          <dgm:bulletEnabled val="1"/>
        </dgm:presLayoutVars>
      </dgm:prSet>
      <dgm:spPr/>
    </dgm:pt>
    <dgm:pt modelId="{FCED3B8B-FBE6-4886-AE67-E54E2E8B40AE}" type="pres">
      <dgm:prSet presAssocID="{73770E9A-4A3F-4A75-96CA-D6C81CDA89F0}" presName="rect2" presStyleLbl="fgImgPlace1" presStyleIdx="3" presStyleCnt="6"/>
      <dgm:spPr>
        <a:blipFill rotWithShape="1">
          <a:blip xmlns:r="http://schemas.openxmlformats.org/officeDocument/2006/relationships" r:embed="rId4"/>
          <a:stretch>
            <a:fillRect/>
          </a:stretch>
        </a:blipFill>
      </dgm:spPr>
    </dgm:pt>
    <dgm:pt modelId="{1DF5B41F-ABC9-46BA-9A9E-DAE3B6D7BCCC}" type="pres">
      <dgm:prSet presAssocID="{DBC4BFD5-162F-45CF-BDFE-D44519481BF7}" presName="sibTrans" presStyleCnt="0"/>
      <dgm:spPr/>
    </dgm:pt>
    <dgm:pt modelId="{5DE12C7F-35CF-4E43-B197-B67B469D008C}" type="pres">
      <dgm:prSet presAssocID="{68AEB82E-1C90-4DA5-98B6-F4DBFC704EE1}" presName="composite" presStyleCnt="0"/>
      <dgm:spPr/>
    </dgm:pt>
    <dgm:pt modelId="{F8626995-4403-4C8C-BB7C-630B1CCE0855}" type="pres">
      <dgm:prSet presAssocID="{68AEB82E-1C90-4DA5-98B6-F4DBFC704EE1}" presName="rect1" presStyleLbl="trAlignAcc1" presStyleIdx="4" presStyleCnt="6">
        <dgm:presLayoutVars>
          <dgm:bulletEnabled val="1"/>
        </dgm:presLayoutVars>
      </dgm:prSet>
      <dgm:spPr/>
    </dgm:pt>
    <dgm:pt modelId="{91FAD3EC-F62F-4169-86FB-7E040DDD2558}" type="pres">
      <dgm:prSet presAssocID="{68AEB82E-1C90-4DA5-98B6-F4DBFC704EE1}" presName="rect2" presStyleLbl="fgImgPlace1" presStyleIdx="4" presStyleCnt="6"/>
      <dgm:spPr>
        <a:blipFill rotWithShape="1">
          <a:blip xmlns:r="http://schemas.openxmlformats.org/officeDocument/2006/relationships" r:embed="rId5"/>
          <a:stretch>
            <a:fillRect/>
          </a:stretch>
        </a:blipFill>
      </dgm:spPr>
    </dgm:pt>
    <dgm:pt modelId="{EF599620-314E-4DDD-8B4E-EE25E390BC38}" type="pres">
      <dgm:prSet presAssocID="{1C9A0A09-D128-490F-ACF2-B31A28A0D257}" presName="sibTrans" presStyleCnt="0"/>
      <dgm:spPr/>
    </dgm:pt>
    <dgm:pt modelId="{082872E3-AEFF-4E27-A044-528555F5D4FD}" type="pres">
      <dgm:prSet presAssocID="{B93BF433-EE36-4902-A276-0E5908CB0C10}" presName="composite" presStyleCnt="0"/>
      <dgm:spPr/>
    </dgm:pt>
    <dgm:pt modelId="{2EE7EC48-C4AF-41FC-90F8-AC3AABC709DB}" type="pres">
      <dgm:prSet presAssocID="{B93BF433-EE36-4902-A276-0E5908CB0C10}" presName="rect1" presStyleLbl="trAlignAcc1" presStyleIdx="5" presStyleCnt="6">
        <dgm:presLayoutVars>
          <dgm:bulletEnabled val="1"/>
        </dgm:presLayoutVars>
      </dgm:prSet>
      <dgm:spPr/>
    </dgm:pt>
    <dgm:pt modelId="{AD0386D5-AE13-43DB-BA39-AA80FF419EAD}" type="pres">
      <dgm:prSet presAssocID="{B93BF433-EE36-4902-A276-0E5908CB0C10}" presName="rect2" presStyleLbl="fgImgPlace1" presStyleIdx="5" presStyleCnt="6"/>
      <dgm:spPr>
        <a:blipFill rotWithShape="1">
          <a:blip xmlns:r="http://schemas.openxmlformats.org/officeDocument/2006/relationships" r:embed="rId6"/>
          <a:stretch>
            <a:fillRect/>
          </a:stretch>
        </a:blipFill>
      </dgm:spPr>
    </dgm:pt>
  </dgm:ptLst>
  <dgm:cxnLst>
    <dgm:cxn modelId="{F5A55206-ABA5-40EA-8BF1-3A6AEAFD844A}" srcId="{5AAB68F8-7B56-4A59-BD25-CAC7E0003F3C}" destId="{68AEB82E-1C90-4DA5-98B6-F4DBFC704EE1}" srcOrd="4" destOrd="0" parTransId="{F8A2DB68-9A36-4BCD-A388-3119197FA38A}" sibTransId="{1C9A0A09-D128-490F-ACF2-B31A28A0D257}"/>
    <dgm:cxn modelId="{2C783E1D-F1C2-4B88-AD40-E4B254DA2695}" type="presOf" srcId="{68AEB82E-1C90-4DA5-98B6-F4DBFC704EE1}" destId="{F8626995-4403-4C8C-BB7C-630B1CCE0855}" srcOrd="0" destOrd="0" presId="urn:microsoft.com/office/officeart/2008/layout/PictureStrips"/>
    <dgm:cxn modelId="{536DE123-F0A2-4969-90C1-D8A01007C9B1}" type="presOf" srcId="{68891711-F088-4C82-BC27-F530033F172F}" destId="{675556DC-A724-44F1-8DAE-91F20A979683}" srcOrd="0" destOrd="0" presId="urn:microsoft.com/office/officeart/2008/layout/PictureStrips"/>
    <dgm:cxn modelId="{25507E32-7579-4C76-AE4D-01D49D76EE08}" type="presOf" srcId="{E54733F9-A704-4C96-AAA5-6B770502006C}" destId="{675556DC-A724-44F1-8DAE-91F20A979683}" srcOrd="0" destOrd="1" presId="urn:microsoft.com/office/officeart/2008/layout/PictureStrips"/>
    <dgm:cxn modelId="{17B8A932-FF70-4782-8581-9F8E77E9BD13}" srcId="{68891711-F088-4C82-BC27-F530033F172F}" destId="{E54733F9-A704-4C96-AAA5-6B770502006C}" srcOrd="0" destOrd="0" parTransId="{1AB40CAE-CB83-44A9-9F28-8EACED58B369}" sibTransId="{F11AB881-860D-402A-AA6C-A17D82CE8FC7}"/>
    <dgm:cxn modelId="{290AA833-233B-43D4-B661-5B015157CB7B}" srcId="{5AAB68F8-7B56-4A59-BD25-CAC7E0003F3C}" destId="{B93BF433-EE36-4902-A276-0E5908CB0C10}" srcOrd="5" destOrd="0" parTransId="{154229AE-F454-4889-8A4D-D78A242AFEBF}" sibTransId="{D39B547F-CFAC-4A17-8291-D8D48A03B64F}"/>
    <dgm:cxn modelId="{AE84B034-35B8-4D50-8F27-7067E3C683C3}" type="presOf" srcId="{73770E9A-4A3F-4A75-96CA-D6C81CDA89F0}" destId="{C0EFB471-868A-458C-9414-5CF1E73456F4}" srcOrd="0" destOrd="0" presId="urn:microsoft.com/office/officeart/2008/layout/PictureStrips"/>
    <dgm:cxn modelId="{04291148-130D-4C14-9808-3E3C7833CB88}" srcId="{5AAB68F8-7B56-4A59-BD25-CAC7E0003F3C}" destId="{8784F7D6-D6EF-45E8-8BC4-3D9814A9789C}" srcOrd="2" destOrd="0" parTransId="{8BCE1B9C-0577-446B-9E44-0902EC485CCB}" sibTransId="{4499AAA8-ECDA-4CA9-89B1-E2A7A7833AC4}"/>
    <dgm:cxn modelId="{947AD76A-4408-4BB6-81A9-8D3167DE704B}" srcId="{5AAB68F8-7B56-4A59-BD25-CAC7E0003F3C}" destId="{D7600411-1B0C-4827-BB9E-2EA89E407D0B}" srcOrd="1" destOrd="0" parTransId="{41C69898-108E-42A2-8CF5-6FF5FBAFEB09}" sibTransId="{0BA0C916-4F5C-4B40-8AE7-200DD3A8088E}"/>
    <dgm:cxn modelId="{DF228EC1-881F-4AF3-9DCE-22B06F80BB9A}" type="presOf" srcId="{E64BECF3-F271-42B5-B985-5DC3B8ECF882}" destId="{675556DC-A724-44F1-8DAE-91F20A979683}" srcOrd="0" destOrd="2" presId="urn:microsoft.com/office/officeart/2008/layout/PictureStrips"/>
    <dgm:cxn modelId="{38BF30C3-0497-44DF-958C-3EC635113940}" type="presOf" srcId="{5AAB68F8-7B56-4A59-BD25-CAC7E0003F3C}" destId="{79B3A3AD-B2D0-41BA-A92C-D2C6D88B9C67}" srcOrd="0" destOrd="0" presId="urn:microsoft.com/office/officeart/2008/layout/PictureStrips"/>
    <dgm:cxn modelId="{D7F6E4CA-D537-415D-8883-265890DA6BD1}" type="presOf" srcId="{B93BF433-EE36-4902-A276-0E5908CB0C10}" destId="{2EE7EC48-C4AF-41FC-90F8-AC3AABC709DB}" srcOrd="0" destOrd="0" presId="urn:microsoft.com/office/officeart/2008/layout/PictureStrips"/>
    <dgm:cxn modelId="{138CD8D7-B715-4FD7-AB56-CA4FDB75C533}" srcId="{5AAB68F8-7B56-4A59-BD25-CAC7E0003F3C}" destId="{73770E9A-4A3F-4A75-96CA-D6C81CDA89F0}" srcOrd="3" destOrd="0" parTransId="{A5B6333D-5592-4C49-A03A-B24493F93A71}" sibTransId="{DBC4BFD5-162F-45CF-BDFE-D44519481BF7}"/>
    <dgm:cxn modelId="{964694DA-7533-404D-B971-AEC459B29A39}" srcId="{5AAB68F8-7B56-4A59-BD25-CAC7E0003F3C}" destId="{68891711-F088-4C82-BC27-F530033F172F}" srcOrd="0" destOrd="0" parTransId="{68F69122-EF76-400C-8E19-5CF1726FAC2C}" sibTransId="{7693C032-3FD6-4FE0-A150-3110113B836F}"/>
    <dgm:cxn modelId="{FB3E10E0-E925-4C1F-B0BE-C0687C8C3C5D}" type="presOf" srcId="{8784F7D6-D6EF-45E8-8BC4-3D9814A9789C}" destId="{9D83AC4C-D4BA-451E-9F88-3B86A4FB569A}" srcOrd="0" destOrd="0" presId="urn:microsoft.com/office/officeart/2008/layout/PictureStrips"/>
    <dgm:cxn modelId="{D2C2ABE5-6455-47E0-9E36-03680CD15F0D}" type="presOf" srcId="{D7600411-1B0C-4827-BB9E-2EA89E407D0B}" destId="{90D5B356-485A-4EE7-910D-172D39C849DB}" srcOrd="0" destOrd="0" presId="urn:microsoft.com/office/officeart/2008/layout/PictureStrips"/>
    <dgm:cxn modelId="{BF5B28F6-2A24-4BD6-8F07-CA175D6A32E2}" srcId="{68891711-F088-4C82-BC27-F530033F172F}" destId="{E64BECF3-F271-42B5-B985-5DC3B8ECF882}" srcOrd="1" destOrd="0" parTransId="{ABF00527-9357-4049-8177-14BCC6148DAD}" sibTransId="{AB2BFE78-EB50-4389-A5A2-E843AADD7D8F}"/>
    <dgm:cxn modelId="{839CD74A-7D3C-4C2F-B18C-DD75ABADF2BC}" type="presParOf" srcId="{79B3A3AD-B2D0-41BA-A92C-D2C6D88B9C67}" destId="{C285F836-409D-451D-B7EF-D83D81A28D1E}" srcOrd="0" destOrd="0" presId="urn:microsoft.com/office/officeart/2008/layout/PictureStrips"/>
    <dgm:cxn modelId="{33B6F089-DC13-47E0-A9D7-B9E9AAC9B5E6}" type="presParOf" srcId="{C285F836-409D-451D-B7EF-D83D81A28D1E}" destId="{675556DC-A724-44F1-8DAE-91F20A979683}" srcOrd="0" destOrd="0" presId="urn:microsoft.com/office/officeart/2008/layout/PictureStrips"/>
    <dgm:cxn modelId="{E4094121-208A-4DC9-83A3-5BB79418CE59}" type="presParOf" srcId="{C285F836-409D-451D-B7EF-D83D81A28D1E}" destId="{D23526A5-6E34-4F8C-A70C-7B87BBB0C112}" srcOrd="1" destOrd="0" presId="urn:microsoft.com/office/officeart/2008/layout/PictureStrips"/>
    <dgm:cxn modelId="{EC653ECF-EB13-4FD5-B3E7-B3E332B5495D}" type="presParOf" srcId="{79B3A3AD-B2D0-41BA-A92C-D2C6D88B9C67}" destId="{2D1C1671-D4E1-4E90-AE4B-79B55C68157C}" srcOrd="1" destOrd="0" presId="urn:microsoft.com/office/officeart/2008/layout/PictureStrips"/>
    <dgm:cxn modelId="{85229738-7FB1-4B50-B947-71A7D91AE874}" type="presParOf" srcId="{79B3A3AD-B2D0-41BA-A92C-D2C6D88B9C67}" destId="{F63962C2-0218-42E1-8B2C-8C2F57EBF6BB}" srcOrd="2" destOrd="0" presId="urn:microsoft.com/office/officeart/2008/layout/PictureStrips"/>
    <dgm:cxn modelId="{79956FF5-C2B9-4205-BEAD-309C46F6A984}" type="presParOf" srcId="{F63962C2-0218-42E1-8B2C-8C2F57EBF6BB}" destId="{90D5B356-485A-4EE7-910D-172D39C849DB}" srcOrd="0" destOrd="0" presId="urn:microsoft.com/office/officeart/2008/layout/PictureStrips"/>
    <dgm:cxn modelId="{67F0C840-BA47-438E-B524-BE06F392CD6D}" type="presParOf" srcId="{F63962C2-0218-42E1-8B2C-8C2F57EBF6BB}" destId="{C7B45FAE-312E-46A8-949F-4D58CDFD7081}" srcOrd="1" destOrd="0" presId="urn:microsoft.com/office/officeart/2008/layout/PictureStrips"/>
    <dgm:cxn modelId="{5CC3BF25-1C3E-448A-ADAE-65FA8DC1FDBB}" type="presParOf" srcId="{79B3A3AD-B2D0-41BA-A92C-D2C6D88B9C67}" destId="{3146845E-483D-4780-A85D-025B15F4E003}" srcOrd="3" destOrd="0" presId="urn:microsoft.com/office/officeart/2008/layout/PictureStrips"/>
    <dgm:cxn modelId="{785F235B-C311-4C39-8997-B3DA47CA9C20}" type="presParOf" srcId="{79B3A3AD-B2D0-41BA-A92C-D2C6D88B9C67}" destId="{0CE7DFBF-BB20-4B4E-A588-A5EC1480C389}" srcOrd="4" destOrd="0" presId="urn:microsoft.com/office/officeart/2008/layout/PictureStrips"/>
    <dgm:cxn modelId="{C4CD77D9-B86C-41AE-A014-00967C628EB8}" type="presParOf" srcId="{0CE7DFBF-BB20-4B4E-A588-A5EC1480C389}" destId="{9D83AC4C-D4BA-451E-9F88-3B86A4FB569A}" srcOrd="0" destOrd="0" presId="urn:microsoft.com/office/officeart/2008/layout/PictureStrips"/>
    <dgm:cxn modelId="{91720F2C-7515-4BDB-AE1C-6CD0C534D0FD}" type="presParOf" srcId="{0CE7DFBF-BB20-4B4E-A588-A5EC1480C389}" destId="{9EA8292A-DA55-4675-A9EC-458DBBD6517D}" srcOrd="1" destOrd="0" presId="urn:microsoft.com/office/officeart/2008/layout/PictureStrips"/>
    <dgm:cxn modelId="{E83E9159-056C-4B7C-91CC-D3D4BC2FEEAE}" type="presParOf" srcId="{79B3A3AD-B2D0-41BA-A92C-D2C6D88B9C67}" destId="{5EB61FDA-F358-4551-8E32-40B00F084E2E}" srcOrd="5" destOrd="0" presId="urn:microsoft.com/office/officeart/2008/layout/PictureStrips"/>
    <dgm:cxn modelId="{966D55EC-F2E6-4001-B44E-4A2148C834A4}" type="presParOf" srcId="{79B3A3AD-B2D0-41BA-A92C-D2C6D88B9C67}" destId="{E179F599-2F86-418B-89ED-B39DDFBD2145}" srcOrd="6" destOrd="0" presId="urn:microsoft.com/office/officeart/2008/layout/PictureStrips"/>
    <dgm:cxn modelId="{8F9ACF12-CC37-4E72-9190-63A42BBD8626}" type="presParOf" srcId="{E179F599-2F86-418B-89ED-B39DDFBD2145}" destId="{C0EFB471-868A-458C-9414-5CF1E73456F4}" srcOrd="0" destOrd="0" presId="urn:microsoft.com/office/officeart/2008/layout/PictureStrips"/>
    <dgm:cxn modelId="{4571FB3D-99A2-44EB-A791-B09AB9AAF634}" type="presParOf" srcId="{E179F599-2F86-418B-89ED-B39DDFBD2145}" destId="{FCED3B8B-FBE6-4886-AE67-E54E2E8B40AE}" srcOrd="1" destOrd="0" presId="urn:microsoft.com/office/officeart/2008/layout/PictureStrips"/>
    <dgm:cxn modelId="{9A759791-22D3-4458-A020-F89F03F5270A}" type="presParOf" srcId="{79B3A3AD-B2D0-41BA-A92C-D2C6D88B9C67}" destId="{1DF5B41F-ABC9-46BA-9A9E-DAE3B6D7BCCC}" srcOrd="7" destOrd="0" presId="urn:microsoft.com/office/officeart/2008/layout/PictureStrips"/>
    <dgm:cxn modelId="{127A83F0-7C13-4A46-AFD7-F99EAA0E337A}" type="presParOf" srcId="{79B3A3AD-B2D0-41BA-A92C-D2C6D88B9C67}" destId="{5DE12C7F-35CF-4E43-B197-B67B469D008C}" srcOrd="8" destOrd="0" presId="urn:microsoft.com/office/officeart/2008/layout/PictureStrips"/>
    <dgm:cxn modelId="{758235A7-0873-46C8-83B8-804412CB7CC6}" type="presParOf" srcId="{5DE12C7F-35CF-4E43-B197-B67B469D008C}" destId="{F8626995-4403-4C8C-BB7C-630B1CCE0855}" srcOrd="0" destOrd="0" presId="urn:microsoft.com/office/officeart/2008/layout/PictureStrips"/>
    <dgm:cxn modelId="{3DBE9A56-258A-4D2C-A641-6E76ADA419E6}" type="presParOf" srcId="{5DE12C7F-35CF-4E43-B197-B67B469D008C}" destId="{91FAD3EC-F62F-4169-86FB-7E040DDD2558}" srcOrd="1" destOrd="0" presId="urn:microsoft.com/office/officeart/2008/layout/PictureStrips"/>
    <dgm:cxn modelId="{5BF483C8-2656-428B-A3B6-40B6DBB7A2E3}" type="presParOf" srcId="{79B3A3AD-B2D0-41BA-A92C-D2C6D88B9C67}" destId="{EF599620-314E-4DDD-8B4E-EE25E390BC38}" srcOrd="9" destOrd="0" presId="urn:microsoft.com/office/officeart/2008/layout/PictureStrips"/>
    <dgm:cxn modelId="{A552F258-A78B-4360-B6A8-4E54D07D1893}" type="presParOf" srcId="{79B3A3AD-B2D0-41BA-A92C-D2C6D88B9C67}" destId="{082872E3-AEFF-4E27-A044-528555F5D4FD}" srcOrd="10" destOrd="0" presId="urn:microsoft.com/office/officeart/2008/layout/PictureStrips"/>
    <dgm:cxn modelId="{C2074A8A-2E77-43DA-8CBF-99686688D636}" type="presParOf" srcId="{082872E3-AEFF-4E27-A044-528555F5D4FD}" destId="{2EE7EC48-C4AF-41FC-90F8-AC3AABC709DB}" srcOrd="0" destOrd="0" presId="urn:microsoft.com/office/officeart/2008/layout/PictureStrips"/>
    <dgm:cxn modelId="{76D89249-0C82-4EC8-8176-4314EB14BA86}" type="presParOf" srcId="{082872E3-AEFF-4E27-A044-528555F5D4FD}" destId="{AD0386D5-AE13-43DB-BA39-AA80FF419EAD}"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AAB68F8-7B56-4A59-BD25-CAC7E0003F3C}" type="doc">
      <dgm:prSet loTypeId="urn:microsoft.com/office/officeart/2008/layout/PictureStrips" loCatId="list" qsTypeId="urn:microsoft.com/office/officeart/2005/8/quickstyle/simple1" qsCatId="simple" csTypeId="urn:microsoft.com/office/officeart/2005/8/colors/colorful5" csCatId="colorful" phldr="1"/>
      <dgm:spPr/>
      <dgm:t>
        <a:bodyPr/>
        <a:lstStyle/>
        <a:p>
          <a:endParaRPr lang="en-US"/>
        </a:p>
      </dgm:t>
    </dgm:pt>
    <dgm:pt modelId="{8784F7D6-D6EF-45E8-8BC4-3D9814A9789C}">
      <dgm:prSet phldrT="[Text]" custT="1"/>
      <dgm:spPr/>
      <dgm:t>
        <a:bodyPr anchor="t"/>
        <a:lstStyle/>
        <a:p>
          <a:pPr lvl="0" defTabSz="755650">
            <a:lnSpc>
              <a:spcPct val="90000"/>
            </a:lnSpc>
            <a:spcBef>
              <a:spcPct val="0"/>
            </a:spcBef>
            <a:spcAft>
              <a:spcPts val="0"/>
            </a:spcAft>
          </a:pPr>
          <a:r>
            <a:rPr lang="en-US" sz="1700" b="1" dirty="0"/>
            <a:t>Key objectives</a:t>
          </a:r>
        </a:p>
      </dgm:t>
    </dgm:pt>
    <dgm:pt modelId="{8BCE1B9C-0577-446B-9E44-0902EC485CCB}" type="parTrans" cxnId="{04291148-130D-4C14-9808-3E3C7833CB88}">
      <dgm:prSet/>
      <dgm:spPr/>
      <dgm:t>
        <a:bodyPr/>
        <a:lstStyle/>
        <a:p>
          <a:endParaRPr lang="en-US"/>
        </a:p>
      </dgm:t>
    </dgm:pt>
    <dgm:pt modelId="{4499AAA8-ECDA-4CA9-89B1-E2A7A7833AC4}" type="sibTrans" cxnId="{04291148-130D-4C14-9808-3E3C7833CB88}">
      <dgm:prSet/>
      <dgm:spPr/>
      <dgm:t>
        <a:bodyPr/>
        <a:lstStyle/>
        <a:p>
          <a:endParaRPr lang="en-US"/>
        </a:p>
      </dgm:t>
    </dgm:pt>
    <dgm:pt modelId="{68891711-F088-4C82-BC27-F530033F172F}">
      <dgm:prSet phldrT="[Text]" custT="1"/>
      <dgm:spPr/>
      <dgm:t>
        <a:bodyPr/>
        <a:lstStyle/>
        <a:p>
          <a:pPr>
            <a:spcAft>
              <a:spcPts val="200"/>
            </a:spcAft>
          </a:pPr>
          <a:r>
            <a:rPr lang="en-US" sz="1700" b="1" dirty="0"/>
            <a:t>Purpose of action</a:t>
          </a:r>
        </a:p>
      </dgm:t>
    </dgm:pt>
    <dgm:pt modelId="{68F69122-EF76-400C-8E19-5CF1726FAC2C}" type="parTrans" cxnId="{964694DA-7533-404D-B971-AEC459B29A39}">
      <dgm:prSet/>
      <dgm:spPr/>
      <dgm:t>
        <a:bodyPr/>
        <a:lstStyle/>
        <a:p>
          <a:endParaRPr lang="en-US"/>
        </a:p>
      </dgm:t>
    </dgm:pt>
    <dgm:pt modelId="{7693C032-3FD6-4FE0-A150-3110113B836F}" type="sibTrans" cxnId="{964694DA-7533-404D-B971-AEC459B29A39}">
      <dgm:prSet/>
      <dgm:spPr/>
      <dgm:t>
        <a:bodyPr/>
        <a:lstStyle/>
        <a:p>
          <a:endParaRPr lang="en-US"/>
        </a:p>
      </dgm:t>
    </dgm:pt>
    <dgm:pt modelId="{68AEB82E-1C90-4DA5-98B6-F4DBFC704EE1}">
      <dgm:prSet phldrT="[Text]" custT="1"/>
      <dgm:spPr/>
      <dgm:t>
        <a:bodyPr/>
        <a:lstStyle/>
        <a:p>
          <a:pPr>
            <a:spcAft>
              <a:spcPts val="0"/>
            </a:spcAft>
          </a:pPr>
          <a:r>
            <a:rPr lang="en-US" sz="1700" b="1" dirty="0"/>
            <a:t>Implementation</a:t>
          </a:r>
        </a:p>
      </dgm:t>
    </dgm:pt>
    <dgm:pt modelId="{1C9A0A09-D128-490F-ACF2-B31A28A0D257}" type="sibTrans" cxnId="{F5A55206-ABA5-40EA-8BF1-3A6AEAFD844A}">
      <dgm:prSet/>
      <dgm:spPr/>
      <dgm:t>
        <a:bodyPr/>
        <a:lstStyle/>
        <a:p>
          <a:endParaRPr lang="en-US"/>
        </a:p>
      </dgm:t>
    </dgm:pt>
    <dgm:pt modelId="{F8A2DB68-9A36-4BCD-A388-3119197FA38A}" type="parTrans" cxnId="{F5A55206-ABA5-40EA-8BF1-3A6AEAFD844A}">
      <dgm:prSet/>
      <dgm:spPr/>
      <dgm:t>
        <a:bodyPr/>
        <a:lstStyle/>
        <a:p>
          <a:endParaRPr lang="en-US"/>
        </a:p>
      </dgm:t>
    </dgm:pt>
    <dgm:pt modelId="{B93BF433-EE36-4902-A276-0E5908CB0C10}">
      <dgm:prSet phldrT="[Text]" custT="1"/>
      <dgm:spPr/>
      <dgm:t>
        <a:bodyPr/>
        <a:lstStyle/>
        <a:p>
          <a:pPr>
            <a:spcBef>
              <a:spcPts val="0"/>
            </a:spcBef>
            <a:spcAft>
              <a:spcPts val="0"/>
            </a:spcAft>
          </a:pPr>
          <a:r>
            <a:rPr lang="en-US" sz="1700" b="1" dirty="0"/>
            <a:t>Success criteria</a:t>
          </a:r>
        </a:p>
      </dgm:t>
    </dgm:pt>
    <dgm:pt modelId="{D39B547F-CFAC-4A17-8291-D8D48A03B64F}" type="sibTrans" cxnId="{290AA833-233B-43D4-B661-5B015157CB7B}">
      <dgm:prSet/>
      <dgm:spPr/>
      <dgm:t>
        <a:bodyPr/>
        <a:lstStyle/>
        <a:p>
          <a:endParaRPr lang="en-US"/>
        </a:p>
      </dgm:t>
    </dgm:pt>
    <dgm:pt modelId="{154229AE-F454-4889-8A4D-D78A242AFEBF}" type="parTrans" cxnId="{290AA833-233B-43D4-B661-5B015157CB7B}">
      <dgm:prSet/>
      <dgm:spPr/>
      <dgm:t>
        <a:bodyPr/>
        <a:lstStyle/>
        <a:p>
          <a:endParaRPr lang="en-US"/>
        </a:p>
      </dgm:t>
    </dgm:pt>
    <dgm:pt modelId="{1F49039C-3B18-4FF0-94C0-3BFA191870DB}">
      <dgm:prSet phldrT="[Text]" custT="1"/>
      <dgm:spPr/>
      <dgm:t>
        <a:bodyPr/>
        <a:lstStyle/>
        <a:p>
          <a:pPr>
            <a:spcBef>
              <a:spcPct val="0"/>
            </a:spcBef>
            <a:spcAft>
              <a:spcPct val="15000"/>
            </a:spcAft>
          </a:pPr>
          <a:r>
            <a:rPr lang="en-US" sz="1400" dirty="0"/>
            <a:t>This is already a successful policy</a:t>
          </a:r>
        </a:p>
      </dgm:t>
    </dgm:pt>
    <dgm:pt modelId="{3242AABD-2188-43A0-91A2-42B85757FB4A}" type="sibTrans" cxnId="{CD08D90F-B829-46A0-B619-918DA98B2955}">
      <dgm:prSet/>
      <dgm:spPr/>
      <dgm:t>
        <a:bodyPr/>
        <a:lstStyle/>
        <a:p>
          <a:endParaRPr lang="en-US"/>
        </a:p>
      </dgm:t>
    </dgm:pt>
    <dgm:pt modelId="{8AED6C11-038F-4390-8490-0BA8DB38EE5F}" type="parTrans" cxnId="{CD08D90F-B829-46A0-B619-918DA98B2955}">
      <dgm:prSet/>
      <dgm:spPr/>
      <dgm:t>
        <a:bodyPr/>
        <a:lstStyle/>
        <a:p>
          <a:endParaRPr lang="en-US"/>
        </a:p>
      </dgm:t>
    </dgm:pt>
    <dgm:pt modelId="{5BFCF752-8B7C-4961-ABB1-F6DC8C7E5360}">
      <dgm:prSet custT="1"/>
      <dgm:spPr/>
      <dgm:t>
        <a:bodyPr/>
        <a:lstStyle/>
        <a:p>
          <a:pPr>
            <a:spcAft>
              <a:spcPts val="100"/>
            </a:spcAft>
          </a:pPr>
          <a:r>
            <a:rPr lang="en-US" sz="1350" dirty="0"/>
            <a:t>Should simplify the implementation for agencies</a:t>
          </a:r>
        </a:p>
      </dgm:t>
    </dgm:pt>
    <dgm:pt modelId="{8B83AAF2-D46B-42AF-9A6F-848B6B7E879E}" type="parTrans" cxnId="{B3547B39-26BE-49AA-880E-12D7B2320CF1}">
      <dgm:prSet/>
      <dgm:spPr/>
      <dgm:t>
        <a:bodyPr/>
        <a:lstStyle/>
        <a:p>
          <a:endParaRPr lang="en-US"/>
        </a:p>
      </dgm:t>
    </dgm:pt>
    <dgm:pt modelId="{A77CA883-8B01-4BA8-A53D-8A18156CD922}" type="sibTrans" cxnId="{B3547B39-26BE-49AA-880E-12D7B2320CF1}">
      <dgm:prSet/>
      <dgm:spPr/>
      <dgm:t>
        <a:bodyPr/>
        <a:lstStyle/>
        <a:p>
          <a:endParaRPr lang="en-US"/>
        </a:p>
      </dgm:t>
    </dgm:pt>
    <dgm:pt modelId="{73770E9A-4A3F-4A75-96CA-D6C81CDA89F0}">
      <dgm:prSet phldrT="[Text]" custT="1"/>
      <dgm:spPr/>
      <dgm:t>
        <a:bodyPr/>
        <a:lstStyle/>
        <a:p>
          <a:pPr>
            <a:spcAft>
              <a:spcPts val="200"/>
            </a:spcAft>
          </a:pPr>
          <a:r>
            <a:rPr lang="en-US" sz="1700" b="1" dirty="0"/>
            <a:t>Strategic alignment</a:t>
          </a:r>
        </a:p>
      </dgm:t>
    </dgm:pt>
    <dgm:pt modelId="{DBC4BFD5-162F-45CF-BDFE-D44519481BF7}" type="sibTrans" cxnId="{138CD8D7-B715-4FD7-AB56-CA4FDB75C533}">
      <dgm:prSet/>
      <dgm:spPr/>
      <dgm:t>
        <a:bodyPr/>
        <a:lstStyle/>
        <a:p>
          <a:endParaRPr lang="en-US"/>
        </a:p>
      </dgm:t>
    </dgm:pt>
    <dgm:pt modelId="{A5B6333D-5592-4C49-A03A-B24493F93A71}" type="parTrans" cxnId="{138CD8D7-B715-4FD7-AB56-CA4FDB75C533}">
      <dgm:prSet/>
      <dgm:spPr/>
      <dgm:t>
        <a:bodyPr/>
        <a:lstStyle/>
        <a:p>
          <a:endParaRPr lang="en-US"/>
        </a:p>
      </dgm:t>
    </dgm:pt>
    <dgm:pt modelId="{E54733F9-A704-4C96-AAA5-6B770502006C}">
      <dgm:prSet phldrT="[Text]" custT="1"/>
      <dgm:spPr/>
      <dgm:t>
        <a:bodyPr/>
        <a:lstStyle/>
        <a:p>
          <a:pPr>
            <a:spcAft>
              <a:spcPct val="15000"/>
            </a:spcAft>
          </a:pPr>
          <a:r>
            <a:rPr lang="en-US" sz="1400" dirty="0"/>
            <a:t>Combine three separate metadata standards into one</a:t>
          </a:r>
        </a:p>
      </dgm:t>
    </dgm:pt>
    <dgm:pt modelId="{F11AB881-860D-402A-AA6C-A17D82CE8FC7}" type="sibTrans" cxnId="{17B8A932-FF70-4782-8581-9F8E77E9BD13}">
      <dgm:prSet/>
      <dgm:spPr/>
      <dgm:t>
        <a:bodyPr/>
        <a:lstStyle/>
        <a:p>
          <a:endParaRPr lang="en-US"/>
        </a:p>
      </dgm:t>
    </dgm:pt>
    <dgm:pt modelId="{1AB40CAE-CB83-44A9-9F28-8EACED58B369}" type="parTrans" cxnId="{17B8A932-FF70-4782-8581-9F8E77E9BD13}">
      <dgm:prSet/>
      <dgm:spPr/>
      <dgm:t>
        <a:bodyPr/>
        <a:lstStyle/>
        <a:p>
          <a:endParaRPr lang="en-US"/>
        </a:p>
      </dgm:t>
    </dgm:pt>
    <dgm:pt modelId="{E64BECF3-F271-42B5-B985-5DC3B8ECF882}">
      <dgm:prSet phldrT="[Text]" custT="1"/>
      <dgm:spPr/>
      <dgm:t>
        <a:bodyPr/>
        <a:lstStyle/>
        <a:p>
          <a:pPr>
            <a:spcAft>
              <a:spcPct val="15000"/>
            </a:spcAft>
          </a:pPr>
          <a:endParaRPr lang="en-US" sz="1400" dirty="0"/>
        </a:p>
      </dgm:t>
    </dgm:pt>
    <dgm:pt modelId="{ABF00527-9357-4049-8177-14BCC6148DAD}" type="parTrans" cxnId="{BF5B28F6-2A24-4BD6-8F07-CA175D6A32E2}">
      <dgm:prSet/>
      <dgm:spPr/>
      <dgm:t>
        <a:bodyPr/>
        <a:lstStyle/>
        <a:p>
          <a:endParaRPr lang="en-US"/>
        </a:p>
      </dgm:t>
    </dgm:pt>
    <dgm:pt modelId="{AB2BFE78-EB50-4389-A5A2-E843AADD7D8F}" type="sibTrans" cxnId="{BF5B28F6-2A24-4BD6-8F07-CA175D6A32E2}">
      <dgm:prSet/>
      <dgm:spPr/>
      <dgm:t>
        <a:bodyPr/>
        <a:lstStyle/>
        <a:p>
          <a:endParaRPr lang="en-US"/>
        </a:p>
      </dgm:t>
    </dgm:pt>
    <dgm:pt modelId="{F05918DF-3990-442A-9494-8B2EF3CA622A}">
      <dgm:prSet custT="1"/>
      <dgm:spPr/>
      <dgm:t>
        <a:bodyPr/>
        <a:lstStyle/>
        <a:p>
          <a:pPr marL="225425" lvl="1" indent="-119063" defTabSz="488950">
            <a:lnSpc>
              <a:spcPct val="90000"/>
            </a:lnSpc>
            <a:spcBef>
              <a:spcPct val="0"/>
            </a:spcBef>
            <a:spcAft>
              <a:spcPts val="0"/>
            </a:spcAft>
            <a:buNone/>
          </a:pPr>
          <a:r>
            <a:rPr lang="en-US" sz="1400" dirty="0"/>
            <a:t>Agencies have a single standard to reference for creating metadata</a:t>
          </a:r>
        </a:p>
      </dgm:t>
    </dgm:pt>
    <dgm:pt modelId="{D7600411-1B0C-4827-BB9E-2EA89E407D0B}">
      <dgm:prSet phldrT="[Text]" custT="1"/>
      <dgm:spPr/>
      <dgm:t>
        <a:bodyPr/>
        <a:lstStyle/>
        <a:p>
          <a:pPr lvl="0" defTabSz="755650">
            <a:lnSpc>
              <a:spcPct val="90000"/>
            </a:lnSpc>
            <a:spcBef>
              <a:spcPct val="0"/>
            </a:spcBef>
            <a:spcAft>
              <a:spcPts val="0"/>
            </a:spcAft>
          </a:pPr>
          <a:r>
            <a:rPr lang="en-US" sz="1700" b="1" dirty="0"/>
            <a:t>Business case</a:t>
          </a:r>
        </a:p>
      </dgm:t>
    </dgm:pt>
    <dgm:pt modelId="{0BA0C916-4F5C-4B40-8AE7-200DD3A8088E}" type="sibTrans" cxnId="{947AD76A-4408-4BB6-81A9-8D3167DE704B}">
      <dgm:prSet/>
      <dgm:spPr/>
      <dgm:t>
        <a:bodyPr/>
        <a:lstStyle/>
        <a:p>
          <a:endParaRPr lang="en-US"/>
        </a:p>
      </dgm:t>
    </dgm:pt>
    <dgm:pt modelId="{41C69898-108E-42A2-8CF5-6FF5FBAFEB09}" type="parTrans" cxnId="{947AD76A-4408-4BB6-81A9-8D3167DE704B}">
      <dgm:prSet/>
      <dgm:spPr/>
      <dgm:t>
        <a:bodyPr/>
        <a:lstStyle/>
        <a:p>
          <a:endParaRPr lang="en-US"/>
        </a:p>
      </dgm:t>
    </dgm:pt>
    <dgm:pt modelId="{91C355BB-20E6-43B2-829F-14E30F93D3DC}" type="sibTrans" cxnId="{983FD4BF-4A07-4B7D-BE68-8D1E5C7FCAA0}">
      <dgm:prSet/>
      <dgm:spPr/>
      <dgm:t>
        <a:bodyPr/>
        <a:lstStyle/>
        <a:p>
          <a:endParaRPr lang="en-US"/>
        </a:p>
      </dgm:t>
    </dgm:pt>
    <dgm:pt modelId="{0DE10399-B53C-4C4F-B76E-DE501763D6B1}" type="parTrans" cxnId="{983FD4BF-4A07-4B7D-BE68-8D1E5C7FCAA0}">
      <dgm:prSet/>
      <dgm:spPr/>
      <dgm:t>
        <a:bodyPr/>
        <a:lstStyle/>
        <a:p>
          <a:endParaRPr lang="en-US"/>
        </a:p>
      </dgm:t>
    </dgm:pt>
    <dgm:pt modelId="{32D20169-3A62-47E9-97B5-E0E5D4E3EAD1}">
      <dgm:prSet phldrT="[Text]" custT="1"/>
      <dgm:spPr/>
      <dgm:t>
        <a:bodyPr anchor="t"/>
        <a:lstStyle/>
        <a:p>
          <a:pPr lvl="0" defTabSz="755650">
            <a:lnSpc>
              <a:spcPct val="90000"/>
            </a:lnSpc>
            <a:spcBef>
              <a:spcPct val="0"/>
            </a:spcBef>
            <a:spcAft>
              <a:spcPts val="0"/>
            </a:spcAft>
          </a:pPr>
          <a:r>
            <a:rPr lang="en-US" sz="1400" b="0" dirty="0"/>
            <a:t>Combine three metadata standards into one</a:t>
          </a:r>
        </a:p>
      </dgm:t>
    </dgm:pt>
    <dgm:pt modelId="{70D77588-9703-4D20-8005-5394885D10B8}" type="sibTrans" cxnId="{C630C70D-1267-47B1-836C-29ACE97272D4}">
      <dgm:prSet/>
      <dgm:spPr/>
      <dgm:t>
        <a:bodyPr/>
        <a:lstStyle/>
        <a:p>
          <a:endParaRPr lang="en-US"/>
        </a:p>
      </dgm:t>
    </dgm:pt>
    <dgm:pt modelId="{706F7223-C50F-4E17-AB5C-3F741520E3E8}" type="parTrans" cxnId="{C630C70D-1267-47B1-836C-29ACE97272D4}">
      <dgm:prSet/>
      <dgm:spPr/>
      <dgm:t>
        <a:bodyPr/>
        <a:lstStyle/>
        <a:p>
          <a:endParaRPr lang="en-US"/>
        </a:p>
      </dgm:t>
    </dgm:pt>
    <dgm:pt modelId="{02CC9098-53C8-4CC5-85C9-E58DC62C51D9}">
      <dgm:prSet phldrT="[Text]" custT="1"/>
      <dgm:spPr/>
      <dgm:t>
        <a:bodyPr/>
        <a:lstStyle/>
        <a:p>
          <a:pPr>
            <a:spcAft>
              <a:spcPct val="15000"/>
            </a:spcAft>
          </a:pPr>
          <a:r>
            <a:rPr lang="en-US" sz="1400" dirty="0"/>
            <a:t>This standard is still need to facilitate data exchange among state, local, tribal and federal users of geospatial data.</a:t>
          </a:r>
        </a:p>
      </dgm:t>
    </dgm:pt>
    <dgm:pt modelId="{274E93DE-A8A0-4DCD-BF5B-C52E2FD4E63B}" type="sibTrans" cxnId="{0A443303-8679-46D0-AB28-F50715F7CE11}">
      <dgm:prSet/>
      <dgm:spPr/>
      <dgm:t>
        <a:bodyPr/>
        <a:lstStyle/>
        <a:p>
          <a:endParaRPr lang="en-US"/>
        </a:p>
      </dgm:t>
    </dgm:pt>
    <dgm:pt modelId="{D16F62C0-E544-409F-9EAE-93EE9EC8BAC8}" type="parTrans" cxnId="{0A443303-8679-46D0-AB28-F50715F7CE11}">
      <dgm:prSet/>
      <dgm:spPr/>
      <dgm:t>
        <a:bodyPr/>
        <a:lstStyle/>
        <a:p>
          <a:endParaRPr lang="en-US"/>
        </a:p>
      </dgm:t>
    </dgm:pt>
    <dgm:pt modelId="{D6B58205-98CD-4FFB-95FE-78DA5B664B22}">
      <dgm:prSet custT="1"/>
      <dgm:spPr/>
      <dgm:t>
        <a:bodyPr/>
        <a:lstStyle/>
        <a:p>
          <a:pPr marL="225425" lvl="1" indent="-119063" defTabSz="488950">
            <a:lnSpc>
              <a:spcPct val="90000"/>
            </a:lnSpc>
            <a:spcBef>
              <a:spcPct val="0"/>
            </a:spcBef>
            <a:spcAft>
              <a:spcPts val="0"/>
            </a:spcAft>
            <a:buNone/>
          </a:pPr>
          <a:r>
            <a:rPr lang="en-US" sz="1400" dirty="0"/>
            <a:t>Metadata is need for documenting data and facilitate sharing</a:t>
          </a:r>
        </a:p>
      </dgm:t>
    </dgm:pt>
    <dgm:pt modelId="{2CD641BF-24BA-49B7-AC35-261B5611EB0B}" type="parTrans" cxnId="{0EBBEB07-A80E-4F4C-9808-97E661B3EAA1}">
      <dgm:prSet/>
      <dgm:spPr/>
    </dgm:pt>
    <dgm:pt modelId="{0C578ED0-775B-4784-8953-4CFC48152B3E}" type="sibTrans" cxnId="{0EBBEB07-A80E-4F4C-9808-97E661B3EAA1}">
      <dgm:prSet/>
      <dgm:spPr/>
    </dgm:pt>
    <dgm:pt modelId="{09E5170F-3054-4B01-9D90-AD27751718A0}">
      <dgm:prSet custT="1"/>
      <dgm:spPr/>
      <dgm:t>
        <a:bodyPr/>
        <a:lstStyle/>
        <a:p>
          <a:pPr>
            <a:spcAft>
              <a:spcPts val="100"/>
            </a:spcAft>
          </a:pPr>
          <a:endParaRPr lang="en-US" sz="1350" dirty="0"/>
        </a:p>
      </dgm:t>
    </dgm:pt>
    <dgm:pt modelId="{9D83746C-725D-44EB-A766-DAD6D025F465}" type="parTrans" cxnId="{4493AA61-6053-4A02-A095-E4A7913FB3D1}">
      <dgm:prSet/>
      <dgm:spPr/>
    </dgm:pt>
    <dgm:pt modelId="{A309B69F-0325-403C-9420-A74123893156}" type="sibTrans" cxnId="{4493AA61-6053-4A02-A095-E4A7913FB3D1}">
      <dgm:prSet/>
      <dgm:spPr/>
    </dgm:pt>
    <dgm:pt modelId="{A4123A2D-C438-4283-B81E-B88F6BB46F28}">
      <dgm:prSet custT="1"/>
      <dgm:spPr/>
      <dgm:t>
        <a:bodyPr/>
        <a:lstStyle/>
        <a:p>
          <a:pPr>
            <a:spcAft>
              <a:spcPts val="100"/>
            </a:spcAft>
          </a:pPr>
          <a:r>
            <a:rPr lang="en-US" sz="1350" dirty="0"/>
            <a:t>Geospatial community is creating guidelines to augment this standard</a:t>
          </a:r>
        </a:p>
      </dgm:t>
    </dgm:pt>
    <dgm:pt modelId="{DCAE7135-D93A-4CD3-A2E0-76A38DFA8AB1}" type="parTrans" cxnId="{2960584B-5123-47B3-AD90-59D04874403F}">
      <dgm:prSet/>
      <dgm:spPr/>
    </dgm:pt>
    <dgm:pt modelId="{BA287BA6-AF26-4FFB-8D3B-19EFEE5BE0D5}" type="sibTrans" cxnId="{2960584B-5123-47B3-AD90-59D04874403F}">
      <dgm:prSet/>
      <dgm:spPr/>
    </dgm:pt>
    <dgm:pt modelId="{79B3A3AD-B2D0-41BA-A92C-D2C6D88B9C67}" type="pres">
      <dgm:prSet presAssocID="{5AAB68F8-7B56-4A59-BD25-CAC7E0003F3C}" presName="Name0" presStyleCnt="0">
        <dgm:presLayoutVars>
          <dgm:dir/>
          <dgm:resizeHandles val="exact"/>
        </dgm:presLayoutVars>
      </dgm:prSet>
      <dgm:spPr/>
    </dgm:pt>
    <dgm:pt modelId="{C285F836-409D-451D-B7EF-D83D81A28D1E}" type="pres">
      <dgm:prSet presAssocID="{68891711-F088-4C82-BC27-F530033F172F}" presName="composite" presStyleCnt="0"/>
      <dgm:spPr/>
    </dgm:pt>
    <dgm:pt modelId="{675556DC-A724-44F1-8DAE-91F20A979683}" type="pres">
      <dgm:prSet presAssocID="{68891711-F088-4C82-BC27-F530033F172F}" presName="rect1" presStyleLbl="trAlignAcc1" presStyleIdx="0" presStyleCnt="6" custScaleX="100585" custScaleY="112776">
        <dgm:presLayoutVars>
          <dgm:bulletEnabled val="1"/>
        </dgm:presLayoutVars>
      </dgm:prSet>
      <dgm:spPr/>
    </dgm:pt>
    <dgm:pt modelId="{D23526A5-6E34-4F8C-A70C-7B87BBB0C112}" type="pres">
      <dgm:prSet presAssocID="{68891711-F088-4C82-BC27-F530033F172F}" presName="rect2" presStyleLbl="fgImgPlace1" presStyleIdx="0" presStyleCnt="6"/>
      <dgm:spPr>
        <a:blipFill rotWithShape="1">
          <a:blip xmlns:r="http://schemas.openxmlformats.org/officeDocument/2006/relationships" r:embed="rId1"/>
          <a:stretch>
            <a:fillRect/>
          </a:stretch>
        </a:blipFill>
      </dgm:spPr>
    </dgm:pt>
    <dgm:pt modelId="{2D1C1671-D4E1-4E90-AE4B-79B55C68157C}" type="pres">
      <dgm:prSet presAssocID="{7693C032-3FD6-4FE0-A150-3110113B836F}" presName="sibTrans" presStyleCnt="0"/>
      <dgm:spPr/>
    </dgm:pt>
    <dgm:pt modelId="{F63962C2-0218-42E1-8B2C-8C2F57EBF6BB}" type="pres">
      <dgm:prSet presAssocID="{D7600411-1B0C-4827-BB9E-2EA89E407D0B}" presName="composite" presStyleCnt="0"/>
      <dgm:spPr/>
    </dgm:pt>
    <dgm:pt modelId="{90D5B356-485A-4EE7-910D-172D39C849DB}" type="pres">
      <dgm:prSet presAssocID="{D7600411-1B0C-4827-BB9E-2EA89E407D0B}" presName="rect1" presStyleLbl="trAlignAcc1" presStyleIdx="1" presStyleCnt="6">
        <dgm:presLayoutVars>
          <dgm:bulletEnabled val="1"/>
        </dgm:presLayoutVars>
      </dgm:prSet>
      <dgm:spPr/>
    </dgm:pt>
    <dgm:pt modelId="{C7B45FAE-312E-46A8-949F-4D58CDFD7081}" type="pres">
      <dgm:prSet presAssocID="{D7600411-1B0C-4827-BB9E-2EA89E407D0B}" presName="rect2" presStyleLbl="fgImgPlace1" presStyleIdx="1" presStyleCnt="6"/>
      <dgm:spPr>
        <a:blipFill rotWithShape="1">
          <a:blip xmlns:r="http://schemas.openxmlformats.org/officeDocument/2006/relationships" r:embed="rId2"/>
          <a:stretch>
            <a:fillRect/>
          </a:stretch>
        </a:blipFill>
      </dgm:spPr>
    </dgm:pt>
    <dgm:pt modelId="{3146845E-483D-4780-A85D-025B15F4E003}" type="pres">
      <dgm:prSet presAssocID="{0BA0C916-4F5C-4B40-8AE7-200DD3A8088E}" presName="sibTrans" presStyleCnt="0"/>
      <dgm:spPr/>
    </dgm:pt>
    <dgm:pt modelId="{0CE7DFBF-BB20-4B4E-A588-A5EC1480C389}" type="pres">
      <dgm:prSet presAssocID="{8784F7D6-D6EF-45E8-8BC4-3D9814A9789C}" presName="composite" presStyleCnt="0"/>
      <dgm:spPr/>
    </dgm:pt>
    <dgm:pt modelId="{9D83AC4C-D4BA-451E-9F88-3B86A4FB569A}" type="pres">
      <dgm:prSet presAssocID="{8784F7D6-D6EF-45E8-8BC4-3D9814A9789C}" presName="rect1" presStyleLbl="trAlignAcc1" presStyleIdx="2" presStyleCnt="6">
        <dgm:presLayoutVars>
          <dgm:bulletEnabled val="1"/>
        </dgm:presLayoutVars>
      </dgm:prSet>
      <dgm:spPr/>
    </dgm:pt>
    <dgm:pt modelId="{9EA8292A-DA55-4675-A9EC-458DBBD6517D}" type="pres">
      <dgm:prSet presAssocID="{8784F7D6-D6EF-45E8-8BC4-3D9814A9789C}" presName="rect2" presStyleLbl="fgImgPlace1" presStyleIdx="2" presStyleCnt="6"/>
      <dgm:spPr>
        <a:blipFill rotWithShape="1">
          <a:blip xmlns:r="http://schemas.openxmlformats.org/officeDocument/2006/relationships" r:embed="rId3"/>
          <a:stretch>
            <a:fillRect/>
          </a:stretch>
        </a:blipFill>
      </dgm:spPr>
    </dgm:pt>
    <dgm:pt modelId="{5EB61FDA-F358-4551-8E32-40B00F084E2E}" type="pres">
      <dgm:prSet presAssocID="{4499AAA8-ECDA-4CA9-89B1-E2A7A7833AC4}" presName="sibTrans" presStyleCnt="0"/>
      <dgm:spPr/>
    </dgm:pt>
    <dgm:pt modelId="{E179F599-2F86-418B-89ED-B39DDFBD2145}" type="pres">
      <dgm:prSet presAssocID="{73770E9A-4A3F-4A75-96CA-D6C81CDA89F0}" presName="composite" presStyleCnt="0"/>
      <dgm:spPr/>
    </dgm:pt>
    <dgm:pt modelId="{C0EFB471-868A-458C-9414-5CF1E73456F4}" type="pres">
      <dgm:prSet presAssocID="{73770E9A-4A3F-4A75-96CA-D6C81CDA89F0}" presName="rect1" presStyleLbl="trAlignAcc1" presStyleIdx="3" presStyleCnt="6">
        <dgm:presLayoutVars>
          <dgm:bulletEnabled val="1"/>
        </dgm:presLayoutVars>
      </dgm:prSet>
      <dgm:spPr/>
    </dgm:pt>
    <dgm:pt modelId="{FCED3B8B-FBE6-4886-AE67-E54E2E8B40AE}" type="pres">
      <dgm:prSet presAssocID="{73770E9A-4A3F-4A75-96CA-D6C81CDA89F0}" presName="rect2" presStyleLbl="fgImgPlace1" presStyleIdx="3" presStyleCnt="6"/>
      <dgm:spPr>
        <a:blipFill rotWithShape="1">
          <a:blip xmlns:r="http://schemas.openxmlformats.org/officeDocument/2006/relationships" r:embed="rId4"/>
          <a:stretch>
            <a:fillRect/>
          </a:stretch>
        </a:blipFill>
      </dgm:spPr>
    </dgm:pt>
    <dgm:pt modelId="{1DF5B41F-ABC9-46BA-9A9E-DAE3B6D7BCCC}" type="pres">
      <dgm:prSet presAssocID="{DBC4BFD5-162F-45CF-BDFE-D44519481BF7}" presName="sibTrans" presStyleCnt="0"/>
      <dgm:spPr/>
    </dgm:pt>
    <dgm:pt modelId="{5DE12C7F-35CF-4E43-B197-B67B469D008C}" type="pres">
      <dgm:prSet presAssocID="{68AEB82E-1C90-4DA5-98B6-F4DBFC704EE1}" presName="composite" presStyleCnt="0"/>
      <dgm:spPr/>
    </dgm:pt>
    <dgm:pt modelId="{F8626995-4403-4C8C-BB7C-630B1CCE0855}" type="pres">
      <dgm:prSet presAssocID="{68AEB82E-1C90-4DA5-98B6-F4DBFC704EE1}" presName="rect1" presStyleLbl="trAlignAcc1" presStyleIdx="4" presStyleCnt="6">
        <dgm:presLayoutVars>
          <dgm:bulletEnabled val="1"/>
        </dgm:presLayoutVars>
      </dgm:prSet>
      <dgm:spPr/>
    </dgm:pt>
    <dgm:pt modelId="{91FAD3EC-F62F-4169-86FB-7E040DDD2558}" type="pres">
      <dgm:prSet presAssocID="{68AEB82E-1C90-4DA5-98B6-F4DBFC704EE1}" presName="rect2" presStyleLbl="fgImgPlace1" presStyleIdx="4" presStyleCnt="6"/>
      <dgm:spPr>
        <a:blipFill rotWithShape="1">
          <a:blip xmlns:r="http://schemas.openxmlformats.org/officeDocument/2006/relationships" r:embed="rId5"/>
          <a:stretch>
            <a:fillRect/>
          </a:stretch>
        </a:blipFill>
      </dgm:spPr>
    </dgm:pt>
    <dgm:pt modelId="{EF599620-314E-4DDD-8B4E-EE25E390BC38}" type="pres">
      <dgm:prSet presAssocID="{1C9A0A09-D128-490F-ACF2-B31A28A0D257}" presName="sibTrans" presStyleCnt="0"/>
      <dgm:spPr/>
    </dgm:pt>
    <dgm:pt modelId="{082872E3-AEFF-4E27-A044-528555F5D4FD}" type="pres">
      <dgm:prSet presAssocID="{B93BF433-EE36-4902-A276-0E5908CB0C10}" presName="composite" presStyleCnt="0"/>
      <dgm:spPr/>
    </dgm:pt>
    <dgm:pt modelId="{2EE7EC48-C4AF-41FC-90F8-AC3AABC709DB}" type="pres">
      <dgm:prSet presAssocID="{B93BF433-EE36-4902-A276-0E5908CB0C10}" presName="rect1" presStyleLbl="trAlignAcc1" presStyleIdx="5" presStyleCnt="6">
        <dgm:presLayoutVars>
          <dgm:bulletEnabled val="1"/>
        </dgm:presLayoutVars>
      </dgm:prSet>
      <dgm:spPr/>
    </dgm:pt>
    <dgm:pt modelId="{AD0386D5-AE13-43DB-BA39-AA80FF419EAD}" type="pres">
      <dgm:prSet presAssocID="{B93BF433-EE36-4902-A276-0E5908CB0C10}" presName="rect2" presStyleLbl="fgImgPlace1" presStyleIdx="5" presStyleCnt="6"/>
      <dgm:spPr>
        <a:blipFill rotWithShape="1">
          <a:blip xmlns:r="http://schemas.openxmlformats.org/officeDocument/2006/relationships" r:embed="rId6"/>
          <a:stretch>
            <a:fillRect/>
          </a:stretch>
        </a:blipFill>
      </dgm:spPr>
    </dgm:pt>
  </dgm:ptLst>
  <dgm:cxnLst>
    <dgm:cxn modelId="{0A443303-8679-46D0-AB28-F50715F7CE11}" srcId="{73770E9A-4A3F-4A75-96CA-D6C81CDA89F0}" destId="{02CC9098-53C8-4CC5-85C9-E58DC62C51D9}" srcOrd="0" destOrd="0" parTransId="{D16F62C0-E544-409F-9EAE-93EE9EC8BAC8}" sibTransId="{274E93DE-A8A0-4DCD-BF5B-C52E2FD4E63B}"/>
    <dgm:cxn modelId="{F5A55206-ABA5-40EA-8BF1-3A6AEAFD844A}" srcId="{5AAB68F8-7B56-4A59-BD25-CAC7E0003F3C}" destId="{68AEB82E-1C90-4DA5-98B6-F4DBFC704EE1}" srcOrd="4" destOrd="0" parTransId="{F8A2DB68-9A36-4BCD-A388-3119197FA38A}" sibTransId="{1C9A0A09-D128-490F-ACF2-B31A28A0D257}"/>
    <dgm:cxn modelId="{0EBBEB07-A80E-4F4C-9808-97E661B3EAA1}" srcId="{D7600411-1B0C-4827-BB9E-2EA89E407D0B}" destId="{D6B58205-98CD-4FFB-95FE-78DA5B664B22}" srcOrd="1" destOrd="0" parTransId="{2CD641BF-24BA-49B7-AC35-261B5611EB0B}" sibTransId="{0C578ED0-775B-4784-8953-4CFC48152B3E}"/>
    <dgm:cxn modelId="{C630C70D-1267-47B1-836C-29ACE97272D4}" srcId="{8784F7D6-D6EF-45E8-8BC4-3D9814A9789C}" destId="{32D20169-3A62-47E9-97B5-E0E5D4E3EAD1}" srcOrd="0" destOrd="0" parTransId="{706F7223-C50F-4E17-AB5C-3F741520E3E8}" sibTransId="{70D77588-9703-4D20-8005-5394885D10B8}"/>
    <dgm:cxn modelId="{CD08D90F-B829-46A0-B619-918DA98B2955}" srcId="{B93BF433-EE36-4902-A276-0E5908CB0C10}" destId="{1F49039C-3B18-4FF0-94C0-3BFA191870DB}" srcOrd="0" destOrd="0" parTransId="{8AED6C11-038F-4390-8490-0BA8DB38EE5F}" sibTransId="{3242AABD-2188-43A0-91A2-42B85757FB4A}"/>
    <dgm:cxn modelId="{2C783E1D-F1C2-4B88-AD40-E4B254DA2695}" type="presOf" srcId="{68AEB82E-1C90-4DA5-98B6-F4DBFC704EE1}" destId="{F8626995-4403-4C8C-BB7C-630B1CCE0855}" srcOrd="0" destOrd="0" presId="urn:microsoft.com/office/officeart/2008/layout/PictureStrips"/>
    <dgm:cxn modelId="{536DE123-F0A2-4969-90C1-D8A01007C9B1}" type="presOf" srcId="{68891711-F088-4C82-BC27-F530033F172F}" destId="{675556DC-A724-44F1-8DAE-91F20A979683}" srcOrd="0" destOrd="0" presId="urn:microsoft.com/office/officeart/2008/layout/PictureStrips"/>
    <dgm:cxn modelId="{5BEDCA30-41D4-42B0-88A9-233ACB29DA1A}" type="presOf" srcId="{09E5170F-3054-4B01-9D90-AD27751718A0}" destId="{F8626995-4403-4C8C-BB7C-630B1CCE0855}" srcOrd="0" destOrd="3" presId="urn:microsoft.com/office/officeart/2008/layout/PictureStrips"/>
    <dgm:cxn modelId="{3F019E31-2D4E-468E-B056-84E0EE61C1B6}" type="presOf" srcId="{1F49039C-3B18-4FF0-94C0-3BFA191870DB}" destId="{2EE7EC48-C4AF-41FC-90F8-AC3AABC709DB}" srcOrd="0" destOrd="1" presId="urn:microsoft.com/office/officeart/2008/layout/PictureStrips"/>
    <dgm:cxn modelId="{25507E32-7579-4C76-AE4D-01D49D76EE08}" type="presOf" srcId="{E54733F9-A704-4C96-AAA5-6B770502006C}" destId="{675556DC-A724-44F1-8DAE-91F20A979683}" srcOrd="0" destOrd="1" presId="urn:microsoft.com/office/officeart/2008/layout/PictureStrips"/>
    <dgm:cxn modelId="{17B8A932-FF70-4782-8581-9F8E77E9BD13}" srcId="{68891711-F088-4C82-BC27-F530033F172F}" destId="{E54733F9-A704-4C96-AAA5-6B770502006C}" srcOrd="0" destOrd="0" parTransId="{1AB40CAE-CB83-44A9-9F28-8EACED58B369}" sibTransId="{F11AB881-860D-402A-AA6C-A17D82CE8FC7}"/>
    <dgm:cxn modelId="{290AA833-233B-43D4-B661-5B015157CB7B}" srcId="{5AAB68F8-7B56-4A59-BD25-CAC7E0003F3C}" destId="{B93BF433-EE36-4902-A276-0E5908CB0C10}" srcOrd="5" destOrd="0" parTransId="{154229AE-F454-4889-8A4D-D78A242AFEBF}" sibTransId="{D39B547F-CFAC-4A17-8291-D8D48A03B64F}"/>
    <dgm:cxn modelId="{AE84B034-35B8-4D50-8F27-7067E3C683C3}" type="presOf" srcId="{73770E9A-4A3F-4A75-96CA-D6C81CDA89F0}" destId="{C0EFB471-868A-458C-9414-5CF1E73456F4}" srcOrd="0" destOrd="0" presId="urn:microsoft.com/office/officeart/2008/layout/PictureStrips"/>
    <dgm:cxn modelId="{B3547B39-26BE-49AA-880E-12D7B2320CF1}" srcId="{68AEB82E-1C90-4DA5-98B6-F4DBFC704EE1}" destId="{5BFCF752-8B7C-4961-ABB1-F6DC8C7E5360}" srcOrd="0" destOrd="0" parTransId="{8B83AAF2-D46B-42AF-9A6F-848B6B7E879E}" sibTransId="{A77CA883-8B01-4BA8-A53D-8A18156CD922}"/>
    <dgm:cxn modelId="{4493AA61-6053-4A02-A095-E4A7913FB3D1}" srcId="{68AEB82E-1C90-4DA5-98B6-F4DBFC704EE1}" destId="{09E5170F-3054-4B01-9D90-AD27751718A0}" srcOrd="2" destOrd="0" parTransId="{9D83746C-725D-44EB-A766-DAD6D025F465}" sibTransId="{A309B69F-0325-403C-9420-A74123893156}"/>
    <dgm:cxn modelId="{04291148-130D-4C14-9808-3E3C7833CB88}" srcId="{5AAB68F8-7B56-4A59-BD25-CAC7E0003F3C}" destId="{8784F7D6-D6EF-45E8-8BC4-3D9814A9789C}" srcOrd="2" destOrd="0" parTransId="{8BCE1B9C-0577-446B-9E44-0902EC485CCB}" sibTransId="{4499AAA8-ECDA-4CA9-89B1-E2A7A7833AC4}"/>
    <dgm:cxn modelId="{947AD76A-4408-4BB6-81A9-8D3167DE704B}" srcId="{5AAB68F8-7B56-4A59-BD25-CAC7E0003F3C}" destId="{D7600411-1B0C-4827-BB9E-2EA89E407D0B}" srcOrd="1" destOrd="0" parTransId="{41C69898-108E-42A2-8CF5-6FF5FBAFEB09}" sibTransId="{0BA0C916-4F5C-4B40-8AE7-200DD3A8088E}"/>
    <dgm:cxn modelId="{2960584B-5123-47B3-AD90-59D04874403F}" srcId="{68AEB82E-1C90-4DA5-98B6-F4DBFC704EE1}" destId="{A4123A2D-C438-4283-B81E-B88F6BB46F28}" srcOrd="1" destOrd="0" parTransId="{DCAE7135-D93A-4CD3-A2E0-76A38DFA8AB1}" sibTransId="{BA287BA6-AF26-4FFB-8D3B-19EFEE5BE0D5}"/>
    <dgm:cxn modelId="{2315686C-1475-4AD2-8B5B-10D03CBC3CA8}" type="presOf" srcId="{A4123A2D-C438-4283-B81E-B88F6BB46F28}" destId="{F8626995-4403-4C8C-BB7C-630B1CCE0855}" srcOrd="0" destOrd="2" presId="urn:microsoft.com/office/officeart/2008/layout/PictureStrips"/>
    <dgm:cxn modelId="{A0DC9492-DA94-409A-8959-C5A96FFC8769}" type="presOf" srcId="{F05918DF-3990-442A-9494-8B2EF3CA622A}" destId="{90D5B356-485A-4EE7-910D-172D39C849DB}" srcOrd="0" destOrd="1" presId="urn:microsoft.com/office/officeart/2008/layout/PictureStrips"/>
    <dgm:cxn modelId="{B4E949A1-2EA4-4B7A-8E83-4452C0E315A8}" type="presOf" srcId="{D6B58205-98CD-4FFB-95FE-78DA5B664B22}" destId="{90D5B356-485A-4EE7-910D-172D39C849DB}" srcOrd="0" destOrd="2" presId="urn:microsoft.com/office/officeart/2008/layout/PictureStrips"/>
    <dgm:cxn modelId="{A405F9B6-C9F6-4C34-9309-F6DD0E427D2E}" type="presOf" srcId="{32D20169-3A62-47E9-97B5-E0E5D4E3EAD1}" destId="{9D83AC4C-D4BA-451E-9F88-3B86A4FB569A}" srcOrd="0" destOrd="1" presId="urn:microsoft.com/office/officeart/2008/layout/PictureStrips"/>
    <dgm:cxn modelId="{983FD4BF-4A07-4B7D-BE68-8D1E5C7FCAA0}" srcId="{D7600411-1B0C-4827-BB9E-2EA89E407D0B}" destId="{F05918DF-3990-442A-9494-8B2EF3CA622A}" srcOrd="0" destOrd="0" parTransId="{0DE10399-B53C-4C4F-B76E-DE501763D6B1}" sibTransId="{91C355BB-20E6-43B2-829F-14E30F93D3DC}"/>
    <dgm:cxn modelId="{DF228EC1-881F-4AF3-9DCE-22B06F80BB9A}" type="presOf" srcId="{E64BECF3-F271-42B5-B985-5DC3B8ECF882}" destId="{675556DC-A724-44F1-8DAE-91F20A979683}" srcOrd="0" destOrd="2" presId="urn:microsoft.com/office/officeart/2008/layout/PictureStrips"/>
    <dgm:cxn modelId="{38BF30C3-0497-44DF-958C-3EC635113940}" type="presOf" srcId="{5AAB68F8-7B56-4A59-BD25-CAC7E0003F3C}" destId="{79B3A3AD-B2D0-41BA-A92C-D2C6D88B9C67}" srcOrd="0" destOrd="0" presId="urn:microsoft.com/office/officeart/2008/layout/PictureStrips"/>
    <dgm:cxn modelId="{D7F6E4CA-D537-415D-8883-265890DA6BD1}" type="presOf" srcId="{B93BF433-EE36-4902-A276-0E5908CB0C10}" destId="{2EE7EC48-C4AF-41FC-90F8-AC3AABC709DB}" srcOrd="0" destOrd="0" presId="urn:microsoft.com/office/officeart/2008/layout/PictureStrips"/>
    <dgm:cxn modelId="{138CD8D7-B715-4FD7-AB56-CA4FDB75C533}" srcId="{5AAB68F8-7B56-4A59-BD25-CAC7E0003F3C}" destId="{73770E9A-4A3F-4A75-96CA-D6C81CDA89F0}" srcOrd="3" destOrd="0" parTransId="{A5B6333D-5592-4C49-A03A-B24493F93A71}" sibTransId="{DBC4BFD5-162F-45CF-BDFE-D44519481BF7}"/>
    <dgm:cxn modelId="{964694DA-7533-404D-B971-AEC459B29A39}" srcId="{5AAB68F8-7B56-4A59-BD25-CAC7E0003F3C}" destId="{68891711-F088-4C82-BC27-F530033F172F}" srcOrd="0" destOrd="0" parTransId="{68F69122-EF76-400C-8E19-5CF1726FAC2C}" sibTransId="{7693C032-3FD6-4FE0-A150-3110113B836F}"/>
    <dgm:cxn modelId="{FB3E10E0-E925-4C1F-B0BE-C0687C8C3C5D}" type="presOf" srcId="{8784F7D6-D6EF-45E8-8BC4-3D9814A9789C}" destId="{9D83AC4C-D4BA-451E-9F88-3B86A4FB569A}" srcOrd="0" destOrd="0" presId="urn:microsoft.com/office/officeart/2008/layout/PictureStrips"/>
    <dgm:cxn modelId="{D2C2ABE5-6455-47E0-9E36-03680CD15F0D}" type="presOf" srcId="{D7600411-1B0C-4827-BB9E-2EA89E407D0B}" destId="{90D5B356-485A-4EE7-910D-172D39C849DB}" srcOrd="0" destOrd="0" presId="urn:microsoft.com/office/officeart/2008/layout/PictureStrips"/>
    <dgm:cxn modelId="{B7ACBDE7-4963-41DB-B47C-6899135F5B48}" type="presOf" srcId="{02CC9098-53C8-4CC5-85C9-E58DC62C51D9}" destId="{C0EFB471-868A-458C-9414-5CF1E73456F4}" srcOrd="0" destOrd="1" presId="urn:microsoft.com/office/officeart/2008/layout/PictureStrips"/>
    <dgm:cxn modelId="{3224DEEF-9482-4BD1-A135-7756F0BD23E4}" type="presOf" srcId="{5BFCF752-8B7C-4961-ABB1-F6DC8C7E5360}" destId="{F8626995-4403-4C8C-BB7C-630B1CCE0855}" srcOrd="0" destOrd="1" presId="urn:microsoft.com/office/officeart/2008/layout/PictureStrips"/>
    <dgm:cxn modelId="{BF5B28F6-2A24-4BD6-8F07-CA175D6A32E2}" srcId="{68891711-F088-4C82-BC27-F530033F172F}" destId="{E64BECF3-F271-42B5-B985-5DC3B8ECF882}" srcOrd="1" destOrd="0" parTransId="{ABF00527-9357-4049-8177-14BCC6148DAD}" sibTransId="{AB2BFE78-EB50-4389-A5A2-E843AADD7D8F}"/>
    <dgm:cxn modelId="{839CD74A-7D3C-4C2F-B18C-DD75ABADF2BC}" type="presParOf" srcId="{79B3A3AD-B2D0-41BA-A92C-D2C6D88B9C67}" destId="{C285F836-409D-451D-B7EF-D83D81A28D1E}" srcOrd="0" destOrd="0" presId="urn:microsoft.com/office/officeart/2008/layout/PictureStrips"/>
    <dgm:cxn modelId="{33B6F089-DC13-47E0-A9D7-B9E9AAC9B5E6}" type="presParOf" srcId="{C285F836-409D-451D-B7EF-D83D81A28D1E}" destId="{675556DC-A724-44F1-8DAE-91F20A979683}" srcOrd="0" destOrd="0" presId="urn:microsoft.com/office/officeart/2008/layout/PictureStrips"/>
    <dgm:cxn modelId="{E4094121-208A-4DC9-83A3-5BB79418CE59}" type="presParOf" srcId="{C285F836-409D-451D-B7EF-D83D81A28D1E}" destId="{D23526A5-6E34-4F8C-A70C-7B87BBB0C112}" srcOrd="1" destOrd="0" presId="urn:microsoft.com/office/officeart/2008/layout/PictureStrips"/>
    <dgm:cxn modelId="{EC653ECF-EB13-4FD5-B3E7-B3E332B5495D}" type="presParOf" srcId="{79B3A3AD-B2D0-41BA-A92C-D2C6D88B9C67}" destId="{2D1C1671-D4E1-4E90-AE4B-79B55C68157C}" srcOrd="1" destOrd="0" presId="urn:microsoft.com/office/officeart/2008/layout/PictureStrips"/>
    <dgm:cxn modelId="{85229738-7FB1-4B50-B947-71A7D91AE874}" type="presParOf" srcId="{79B3A3AD-B2D0-41BA-A92C-D2C6D88B9C67}" destId="{F63962C2-0218-42E1-8B2C-8C2F57EBF6BB}" srcOrd="2" destOrd="0" presId="urn:microsoft.com/office/officeart/2008/layout/PictureStrips"/>
    <dgm:cxn modelId="{79956FF5-C2B9-4205-BEAD-309C46F6A984}" type="presParOf" srcId="{F63962C2-0218-42E1-8B2C-8C2F57EBF6BB}" destId="{90D5B356-485A-4EE7-910D-172D39C849DB}" srcOrd="0" destOrd="0" presId="urn:microsoft.com/office/officeart/2008/layout/PictureStrips"/>
    <dgm:cxn modelId="{67F0C840-BA47-438E-B524-BE06F392CD6D}" type="presParOf" srcId="{F63962C2-0218-42E1-8B2C-8C2F57EBF6BB}" destId="{C7B45FAE-312E-46A8-949F-4D58CDFD7081}" srcOrd="1" destOrd="0" presId="urn:microsoft.com/office/officeart/2008/layout/PictureStrips"/>
    <dgm:cxn modelId="{5CC3BF25-1C3E-448A-ADAE-65FA8DC1FDBB}" type="presParOf" srcId="{79B3A3AD-B2D0-41BA-A92C-D2C6D88B9C67}" destId="{3146845E-483D-4780-A85D-025B15F4E003}" srcOrd="3" destOrd="0" presId="urn:microsoft.com/office/officeart/2008/layout/PictureStrips"/>
    <dgm:cxn modelId="{785F235B-C311-4C39-8997-B3DA47CA9C20}" type="presParOf" srcId="{79B3A3AD-B2D0-41BA-A92C-D2C6D88B9C67}" destId="{0CE7DFBF-BB20-4B4E-A588-A5EC1480C389}" srcOrd="4" destOrd="0" presId="urn:microsoft.com/office/officeart/2008/layout/PictureStrips"/>
    <dgm:cxn modelId="{C4CD77D9-B86C-41AE-A014-00967C628EB8}" type="presParOf" srcId="{0CE7DFBF-BB20-4B4E-A588-A5EC1480C389}" destId="{9D83AC4C-D4BA-451E-9F88-3B86A4FB569A}" srcOrd="0" destOrd="0" presId="urn:microsoft.com/office/officeart/2008/layout/PictureStrips"/>
    <dgm:cxn modelId="{91720F2C-7515-4BDB-AE1C-6CD0C534D0FD}" type="presParOf" srcId="{0CE7DFBF-BB20-4B4E-A588-A5EC1480C389}" destId="{9EA8292A-DA55-4675-A9EC-458DBBD6517D}" srcOrd="1" destOrd="0" presId="urn:microsoft.com/office/officeart/2008/layout/PictureStrips"/>
    <dgm:cxn modelId="{E83E9159-056C-4B7C-91CC-D3D4BC2FEEAE}" type="presParOf" srcId="{79B3A3AD-B2D0-41BA-A92C-D2C6D88B9C67}" destId="{5EB61FDA-F358-4551-8E32-40B00F084E2E}" srcOrd="5" destOrd="0" presId="urn:microsoft.com/office/officeart/2008/layout/PictureStrips"/>
    <dgm:cxn modelId="{966D55EC-F2E6-4001-B44E-4A2148C834A4}" type="presParOf" srcId="{79B3A3AD-B2D0-41BA-A92C-D2C6D88B9C67}" destId="{E179F599-2F86-418B-89ED-B39DDFBD2145}" srcOrd="6" destOrd="0" presId="urn:microsoft.com/office/officeart/2008/layout/PictureStrips"/>
    <dgm:cxn modelId="{8F9ACF12-CC37-4E72-9190-63A42BBD8626}" type="presParOf" srcId="{E179F599-2F86-418B-89ED-B39DDFBD2145}" destId="{C0EFB471-868A-458C-9414-5CF1E73456F4}" srcOrd="0" destOrd="0" presId="urn:microsoft.com/office/officeart/2008/layout/PictureStrips"/>
    <dgm:cxn modelId="{4571FB3D-99A2-44EB-A791-B09AB9AAF634}" type="presParOf" srcId="{E179F599-2F86-418B-89ED-B39DDFBD2145}" destId="{FCED3B8B-FBE6-4886-AE67-E54E2E8B40AE}" srcOrd="1" destOrd="0" presId="urn:microsoft.com/office/officeart/2008/layout/PictureStrips"/>
    <dgm:cxn modelId="{9A759791-22D3-4458-A020-F89F03F5270A}" type="presParOf" srcId="{79B3A3AD-B2D0-41BA-A92C-D2C6D88B9C67}" destId="{1DF5B41F-ABC9-46BA-9A9E-DAE3B6D7BCCC}" srcOrd="7" destOrd="0" presId="urn:microsoft.com/office/officeart/2008/layout/PictureStrips"/>
    <dgm:cxn modelId="{127A83F0-7C13-4A46-AFD7-F99EAA0E337A}" type="presParOf" srcId="{79B3A3AD-B2D0-41BA-A92C-D2C6D88B9C67}" destId="{5DE12C7F-35CF-4E43-B197-B67B469D008C}" srcOrd="8" destOrd="0" presId="urn:microsoft.com/office/officeart/2008/layout/PictureStrips"/>
    <dgm:cxn modelId="{758235A7-0873-46C8-83B8-804412CB7CC6}" type="presParOf" srcId="{5DE12C7F-35CF-4E43-B197-B67B469D008C}" destId="{F8626995-4403-4C8C-BB7C-630B1CCE0855}" srcOrd="0" destOrd="0" presId="urn:microsoft.com/office/officeart/2008/layout/PictureStrips"/>
    <dgm:cxn modelId="{3DBE9A56-258A-4D2C-A641-6E76ADA419E6}" type="presParOf" srcId="{5DE12C7F-35CF-4E43-B197-B67B469D008C}" destId="{91FAD3EC-F62F-4169-86FB-7E040DDD2558}" srcOrd="1" destOrd="0" presId="urn:microsoft.com/office/officeart/2008/layout/PictureStrips"/>
    <dgm:cxn modelId="{5BF483C8-2656-428B-A3B6-40B6DBB7A2E3}" type="presParOf" srcId="{79B3A3AD-B2D0-41BA-A92C-D2C6D88B9C67}" destId="{EF599620-314E-4DDD-8B4E-EE25E390BC38}" srcOrd="9" destOrd="0" presId="urn:microsoft.com/office/officeart/2008/layout/PictureStrips"/>
    <dgm:cxn modelId="{A552F258-A78B-4360-B6A8-4E54D07D1893}" type="presParOf" srcId="{79B3A3AD-B2D0-41BA-A92C-D2C6D88B9C67}" destId="{082872E3-AEFF-4E27-A044-528555F5D4FD}" srcOrd="10" destOrd="0" presId="urn:microsoft.com/office/officeart/2008/layout/PictureStrips"/>
    <dgm:cxn modelId="{C2074A8A-2E77-43DA-8CBF-99686688D636}" type="presParOf" srcId="{082872E3-AEFF-4E27-A044-528555F5D4FD}" destId="{2EE7EC48-C4AF-41FC-90F8-AC3AABC709DB}" srcOrd="0" destOrd="0" presId="urn:microsoft.com/office/officeart/2008/layout/PictureStrips"/>
    <dgm:cxn modelId="{76D89249-0C82-4EC8-8176-4314EB14BA86}" type="presParOf" srcId="{082872E3-AEFF-4E27-A044-528555F5D4FD}" destId="{AD0386D5-AE13-43DB-BA39-AA80FF419EAD}"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AAB68F8-7B56-4A59-BD25-CAC7E0003F3C}" type="doc">
      <dgm:prSet loTypeId="urn:microsoft.com/office/officeart/2008/layout/PictureStrips" loCatId="list" qsTypeId="urn:microsoft.com/office/officeart/2005/8/quickstyle/simple1" qsCatId="simple" csTypeId="urn:microsoft.com/office/officeart/2005/8/colors/colorful5" csCatId="colorful" phldr="1"/>
      <dgm:spPr/>
      <dgm:t>
        <a:bodyPr/>
        <a:lstStyle/>
        <a:p>
          <a:endParaRPr lang="en-US"/>
        </a:p>
      </dgm:t>
    </dgm:pt>
    <dgm:pt modelId="{8784F7D6-D6EF-45E8-8BC4-3D9814A9789C}">
      <dgm:prSet phldrT="[Text]" custT="1"/>
      <dgm:spPr/>
      <dgm:t>
        <a:bodyPr anchor="t"/>
        <a:lstStyle/>
        <a:p>
          <a:pPr lvl="0" defTabSz="755650">
            <a:lnSpc>
              <a:spcPct val="90000"/>
            </a:lnSpc>
            <a:spcBef>
              <a:spcPct val="0"/>
            </a:spcBef>
            <a:spcAft>
              <a:spcPts val="0"/>
            </a:spcAft>
          </a:pPr>
          <a:r>
            <a:rPr lang="en-US" sz="1700" b="1" dirty="0"/>
            <a:t>Key objectives</a:t>
          </a:r>
        </a:p>
      </dgm:t>
    </dgm:pt>
    <dgm:pt modelId="{8BCE1B9C-0577-446B-9E44-0902EC485CCB}" type="parTrans" cxnId="{04291148-130D-4C14-9808-3E3C7833CB88}">
      <dgm:prSet/>
      <dgm:spPr/>
      <dgm:t>
        <a:bodyPr/>
        <a:lstStyle/>
        <a:p>
          <a:endParaRPr lang="en-US"/>
        </a:p>
      </dgm:t>
    </dgm:pt>
    <dgm:pt modelId="{4499AAA8-ECDA-4CA9-89B1-E2A7A7833AC4}" type="sibTrans" cxnId="{04291148-130D-4C14-9808-3E3C7833CB88}">
      <dgm:prSet/>
      <dgm:spPr/>
      <dgm:t>
        <a:bodyPr/>
        <a:lstStyle/>
        <a:p>
          <a:endParaRPr lang="en-US"/>
        </a:p>
      </dgm:t>
    </dgm:pt>
    <dgm:pt modelId="{68891711-F088-4C82-BC27-F530033F172F}">
      <dgm:prSet phldrT="[Text]" custT="1"/>
      <dgm:spPr/>
      <dgm:t>
        <a:bodyPr/>
        <a:lstStyle/>
        <a:p>
          <a:pPr>
            <a:spcAft>
              <a:spcPts val="200"/>
            </a:spcAft>
          </a:pPr>
          <a:r>
            <a:rPr lang="en-US" sz="1700" b="1" dirty="0"/>
            <a:t>Purpose of action</a:t>
          </a:r>
        </a:p>
      </dgm:t>
    </dgm:pt>
    <dgm:pt modelId="{68F69122-EF76-400C-8E19-5CF1726FAC2C}" type="parTrans" cxnId="{964694DA-7533-404D-B971-AEC459B29A39}">
      <dgm:prSet/>
      <dgm:spPr/>
      <dgm:t>
        <a:bodyPr/>
        <a:lstStyle/>
        <a:p>
          <a:endParaRPr lang="en-US"/>
        </a:p>
      </dgm:t>
    </dgm:pt>
    <dgm:pt modelId="{7693C032-3FD6-4FE0-A150-3110113B836F}" type="sibTrans" cxnId="{964694DA-7533-404D-B971-AEC459B29A39}">
      <dgm:prSet/>
      <dgm:spPr/>
      <dgm:t>
        <a:bodyPr/>
        <a:lstStyle/>
        <a:p>
          <a:endParaRPr lang="en-US"/>
        </a:p>
      </dgm:t>
    </dgm:pt>
    <dgm:pt modelId="{E54733F9-A704-4C96-AAA5-6B770502006C}">
      <dgm:prSet phldrT="[Text]" custT="1"/>
      <dgm:spPr/>
      <dgm:t>
        <a:bodyPr/>
        <a:lstStyle/>
        <a:p>
          <a:pPr>
            <a:spcAft>
              <a:spcPct val="15000"/>
            </a:spcAft>
          </a:pPr>
          <a:r>
            <a:rPr lang="en-US" sz="1400" dirty="0"/>
            <a:t>Update existing policy and standard</a:t>
          </a:r>
        </a:p>
      </dgm:t>
    </dgm:pt>
    <dgm:pt modelId="{1AB40CAE-CB83-44A9-9F28-8EACED58B369}" type="parTrans" cxnId="{17B8A932-FF70-4782-8581-9F8E77E9BD13}">
      <dgm:prSet/>
      <dgm:spPr/>
      <dgm:t>
        <a:bodyPr/>
        <a:lstStyle/>
        <a:p>
          <a:endParaRPr lang="en-US"/>
        </a:p>
      </dgm:t>
    </dgm:pt>
    <dgm:pt modelId="{F11AB881-860D-402A-AA6C-A17D82CE8FC7}" type="sibTrans" cxnId="{17B8A932-FF70-4782-8581-9F8E77E9BD13}">
      <dgm:prSet/>
      <dgm:spPr/>
      <dgm:t>
        <a:bodyPr/>
        <a:lstStyle/>
        <a:p>
          <a:endParaRPr lang="en-US"/>
        </a:p>
      </dgm:t>
    </dgm:pt>
    <dgm:pt modelId="{D7600411-1B0C-4827-BB9E-2EA89E407D0B}">
      <dgm:prSet phldrT="[Text]" custT="1"/>
      <dgm:spPr/>
      <dgm:t>
        <a:bodyPr/>
        <a:lstStyle/>
        <a:p>
          <a:pPr lvl="0" defTabSz="755650">
            <a:lnSpc>
              <a:spcPct val="90000"/>
            </a:lnSpc>
            <a:spcBef>
              <a:spcPct val="0"/>
            </a:spcBef>
            <a:spcAft>
              <a:spcPts val="0"/>
            </a:spcAft>
          </a:pPr>
          <a:r>
            <a:rPr lang="en-US" sz="1700" b="1" dirty="0"/>
            <a:t>Business case</a:t>
          </a:r>
        </a:p>
      </dgm:t>
    </dgm:pt>
    <dgm:pt modelId="{0BA0C916-4F5C-4B40-8AE7-200DD3A8088E}" type="sibTrans" cxnId="{947AD76A-4408-4BB6-81A9-8D3167DE704B}">
      <dgm:prSet/>
      <dgm:spPr/>
      <dgm:t>
        <a:bodyPr/>
        <a:lstStyle/>
        <a:p>
          <a:endParaRPr lang="en-US"/>
        </a:p>
      </dgm:t>
    </dgm:pt>
    <dgm:pt modelId="{41C69898-108E-42A2-8CF5-6FF5FBAFEB09}" type="parTrans" cxnId="{947AD76A-4408-4BB6-81A9-8D3167DE704B}">
      <dgm:prSet/>
      <dgm:spPr/>
      <dgm:t>
        <a:bodyPr/>
        <a:lstStyle/>
        <a:p>
          <a:endParaRPr lang="en-US"/>
        </a:p>
      </dgm:t>
    </dgm:pt>
    <dgm:pt modelId="{68AEB82E-1C90-4DA5-98B6-F4DBFC704EE1}">
      <dgm:prSet phldrT="[Text]" custT="1"/>
      <dgm:spPr/>
      <dgm:t>
        <a:bodyPr/>
        <a:lstStyle/>
        <a:p>
          <a:pPr>
            <a:spcAft>
              <a:spcPts val="0"/>
            </a:spcAft>
          </a:pPr>
          <a:r>
            <a:rPr lang="en-US" sz="1700" b="1" dirty="0"/>
            <a:t>Implementation</a:t>
          </a:r>
        </a:p>
      </dgm:t>
    </dgm:pt>
    <dgm:pt modelId="{1C9A0A09-D128-490F-ACF2-B31A28A0D257}" type="sibTrans" cxnId="{F5A55206-ABA5-40EA-8BF1-3A6AEAFD844A}">
      <dgm:prSet/>
      <dgm:spPr/>
      <dgm:t>
        <a:bodyPr/>
        <a:lstStyle/>
        <a:p>
          <a:endParaRPr lang="en-US"/>
        </a:p>
      </dgm:t>
    </dgm:pt>
    <dgm:pt modelId="{F8A2DB68-9A36-4BCD-A388-3119197FA38A}" type="parTrans" cxnId="{F5A55206-ABA5-40EA-8BF1-3A6AEAFD844A}">
      <dgm:prSet/>
      <dgm:spPr/>
      <dgm:t>
        <a:bodyPr/>
        <a:lstStyle/>
        <a:p>
          <a:endParaRPr lang="en-US"/>
        </a:p>
      </dgm:t>
    </dgm:pt>
    <dgm:pt modelId="{B93BF433-EE36-4902-A276-0E5908CB0C10}">
      <dgm:prSet phldrT="[Text]" custT="1"/>
      <dgm:spPr/>
      <dgm:t>
        <a:bodyPr lIns="914400"/>
        <a:lstStyle/>
        <a:p>
          <a:pPr lvl="0" defTabSz="755650">
            <a:lnSpc>
              <a:spcPct val="90000"/>
            </a:lnSpc>
            <a:spcBef>
              <a:spcPts val="0"/>
            </a:spcBef>
            <a:spcAft>
              <a:spcPts val="0"/>
            </a:spcAft>
          </a:pPr>
          <a:r>
            <a:rPr lang="en-US" sz="1700" b="1" dirty="0"/>
            <a:t>Success criteria</a:t>
          </a:r>
        </a:p>
      </dgm:t>
    </dgm:pt>
    <dgm:pt modelId="{D39B547F-CFAC-4A17-8291-D8D48A03B64F}" type="sibTrans" cxnId="{290AA833-233B-43D4-B661-5B015157CB7B}">
      <dgm:prSet/>
      <dgm:spPr/>
      <dgm:t>
        <a:bodyPr/>
        <a:lstStyle/>
        <a:p>
          <a:endParaRPr lang="en-US"/>
        </a:p>
      </dgm:t>
    </dgm:pt>
    <dgm:pt modelId="{154229AE-F454-4889-8A4D-D78A242AFEBF}" type="parTrans" cxnId="{290AA833-233B-43D4-B661-5B015157CB7B}">
      <dgm:prSet/>
      <dgm:spPr/>
      <dgm:t>
        <a:bodyPr/>
        <a:lstStyle/>
        <a:p>
          <a:endParaRPr lang="en-US"/>
        </a:p>
      </dgm:t>
    </dgm:pt>
    <dgm:pt modelId="{02CC9098-53C8-4CC5-85C9-E58DC62C51D9}">
      <dgm:prSet phldrT="[Text]" custT="1"/>
      <dgm:spPr/>
      <dgm:t>
        <a:bodyPr/>
        <a:lstStyle/>
        <a:p>
          <a:pPr>
            <a:spcAft>
              <a:spcPct val="15000"/>
            </a:spcAft>
          </a:pPr>
          <a:r>
            <a:rPr lang="en-US" sz="1400" dirty="0"/>
            <a:t>Supports efficient, effective and accountable government by aligning with current federal standards </a:t>
          </a:r>
        </a:p>
      </dgm:t>
    </dgm:pt>
    <dgm:pt modelId="{274E93DE-A8A0-4DCD-BF5B-C52E2FD4E63B}" type="sibTrans" cxnId="{0A443303-8679-46D0-AB28-F50715F7CE11}">
      <dgm:prSet/>
      <dgm:spPr/>
      <dgm:t>
        <a:bodyPr/>
        <a:lstStyle/>
        <a:p>
          <a:endParaRPr lang="en-US"/>
        </a:p>
      </dgm:t>
    </dgm:pt>
    <dgm:pt modelId="{D16F62C0-E544-409F-9EAE-93EE9EC8BAC8}" type="parTrans" cxnId="{0A443303-8679-46D0-AB28-F50715F7CE11}">
      <dgm:prSet/>
      <dgm:spPr/>
      <dgm:t>
        <a:bodyPr/>
        <a:lstStyle/>
        <a:p>
          <a:endParaRPr lang="en-US"/>
        </a:p>
      </dgm:t>
    </dgm:pt>
    <dgm:pt modelId="{73770E9A-4A3F-4A75-96CA-D6C81CDA89F0}">
      <dgm:prSet phldrT="[Text]" custT="1"/>
      <dgm:spPr/>
      <dgm:t>
        <a:bodyPr/>
        <a:lstStyle/>
        <a:p>
          <a:pPr>
            <a:spcAft>
              <a:spcPts val="200"/>
            </a:spcAft>
          </a:pPr>
          <a:r>
            <a:rPr lang="en-US" sz="1700" b="1" dirty="0"/>
            <a:t>Strategic alignment</a:t>
          </a:r>
        </a:p>
      </dgm:t>
    </dgm:pt>
    <dgm:pt modelId="{DBC4BFD5-162F-45CF-BDFE-D44519481BF7}" type="sibTrans" cxnId="{138CD8D7-B715-4FD7-AB56-CA4FDB75C533}">
      <dgm:prSet/>
      <dgm:spPr/>
      <dgm:t>
        <a:bodyPr/>
        <a:lstStyle/>
        <a:p>
          <a:endParaRPr lang="en-US"/>
        </a:p>
      </dgm:t>
    </dgm:pt>
    <dgm:pt modelId="{A5B6333D-5592-4C49-A03A-B24493F93A71}" type="parTrans" cxnId="{138CD8D7-B715-4FD7-AB56-CA4FDB75C533}">
      <dgm:prSet/>
      <dgm:spPr/>
      <dgm:t>
        <a:bodyPr/>
        <a:lstStyle/>
        <a:p>
          <a:endParaRPr lang="en-US"/>
        </a:p>
      </dgm:t>
    </dgm:pt>
    <dgm:pt modelId="{AE4BA8EC-4950-4F5A-8526-94432F7CF2F3}">
      <dgm:prSet phldrT="[Text]" custT="1"/>
      <dgm:spPr/>
      <dgm:t>
        <a:bodyPr anchor="t"/>
        <a:lstStyle/>
        <a:p>
          <a:pPr lvl="0" defTabSz="755650">
            <a:lnSpc>
              <a:spcPct val="90000"/>
            </a:lnSpc>
            <a:spcBef>
              <a:spcPct val="0"/>
            </a:spcBef>
            <a:spcAft>
              <a:spcPts val="0"/>
            </a:spcAft>
          </a:pPr>
          <a:r>
            <a:rPr lang="en-US" sz="1400" b="0" dirty="0"/>
            <a:t>Removes obsolete deadline dates from previous version</a:t>
          </a:r>
        </a:p>
      </dgm:t>
    </dgm:pt>
    <dgm:pt modelId="{F199116D-8ACC-4019-B6A2-451895C1E15B}" type="parTrans" cxnId="{5926A1A5-1DF4-4266-A7E4-C13EAAA14145}">
      <dgm:prSet/>
      <dgm:spPr/>
      <dgm:t>
        <a:bodyPr/>
        <a:lstStyle/>
        <a:p>
          <a:endParaRPr lang="en-US"/>
        </a:p>
      </dgm:t>
    </dgm:pt>
    <dgm:pt modelId="{49E7389F-373D-4173-A01D-F2AA91BFE52C}" type="sibTrans" cxnId="{5926A1A5-1DF4-4266-A7E4-C13EAAA14145}">
      <dgm:prSet/>
      <dgm:spPr/>
      <dgm:t>
        <a:bodyPr/>
        <a:lstStyle/>
        <a:p>
          <a:endParaRPr lang="en-US"/>
        </a:p>
      </dgm:t>
    </dgm:pt>
    <dgm:pt modelId="{4B08DDE2-D0BF-4D40-80E9-88B884CA1549}">
      <dgm:prSet phldrT="[Text]" custT="1"/>
      <dgm:spPr/>
      <dgm:t>
        <a:bodyPr anchor="t"/>
        <a:lstStyle/>
        <a:p>
          <a:pPr lvl="0" defTabSz="755650">
            <a:lnSpc>
              <a:spcPct val="90000"/>
            </a:lnSpc>
            <a:spcBef>
              <a:spcPct val="0"/>
            </a:spcBef>
            <a:spcAft>
              <a:spcPts val="0"/>
            </a:spcAft>
          </a:pPr>
          <a:r>
            <a:rPr lang="en-US" sz="1400" b="0" dirty="0"/>
            <a:t>Aligns with federal &amp; industry standards</a:t>
          </a:r>
        </a:p>
      </dgm:t>
    </dgm:pt>
    <dgm:pt modelId="{B7642C5A-BBF5-43C4-BE48-BBEF81DCA8FE}" type="parTrans" cxnId="{E0753A52-C582-48D1-BA20-0ED451966CB1}">
      <dgm:prSet/>
      <dgm:spPr/>
      <dgm:t>
        <a:bodyPr/>
        <a:lstStyle/>
        <a:p>
          <a:endParaRPr lang="en-US"/>
        </a:p>
      </dgm:t>
    </dgm:pt>
    <dgm:pt modelId="{A0D7C8B9-2F78-442A-90D5-62E5F21DB0B0}" type="sibTrans" cxnId="{E0753A52-C582-48D1-BA20-0ED451966CB1}">
      <dgm:prSet/>
      <dgm:spPr/>
      <dgm:t>
        <a:bodyPr/>
        <a:lstStyle/>
        <a:p>
          <a:endParaRPr lang="en-US"/>
        </a:p>
      </dgm:t>
    </dgm:pt>
    <dgm:pt modelId="{82B86EBD-BEDC-422F-BE6C-3443848301F2}">
      <dgm:prSet phldrT="[Text]" custT="1"/>
      <dgm:spPr/>
      <dgm:t>
        <a:bodyPr lIns="914400"/>
        <a:lstStyle/>
        <a:p>
          <a:pPr marL="118872" lvl="1" indent="-118872" defTabSz="622300">
            <a:lnSpc>
              <a:spcPct val="90000"/>
            </a:lnSpc>
            <a:spcBef>
              <a:spcPct val="0"/>
            </a:spcBef>
            <a:spcAft>
              <a:spcPts val="252"/>
            </a:spcAft>
            <a:buNone/>
          </a:pPr>
          <a:r>
            <a:rPr lang="en-US" sz="1400" dirty="0"/>
            <a:t>Ensures agencies are using most recent federal standards </a:t>
          </a:r>
        </a:p>
      </dgm:t>
    </dgm:pt>
    <dgm:pt modelId="{C71178CF-1CEC-4F91-955C-E0AAA8555507}" type="parTrans" cxnId="{816686EB-13A3-4D88-971B-2B6F2B62DC5B}">
      <dgm:prSet/>
      <dgm:spPr/>
      <dgm:t>
        <a:bodyPr/>
        <a:lstStyle/>
        <a:p>
          <a:endParaRPr lang="en-US"/>
        </a:p>
      </dgm:t>
    </dgm:pt>
    <dgm:pt modelId="{A0D5F089-F1FC-477F-8278-7EBC0C426B83}" type="sibTrans" cxnId="{816686EB-13A3-4D88-971B-2B6F2B62DC5B}">
      <dgm:prSet/>
      <dgm:spPr/>
      <dgm:t>
        <a:bodyPr/>
        <a:lstStyle/>
        <a:p>
          <a:endParaRPr lang="en-US"/>
        </a:p>
      </dgm:t>
    </dgm:pt>
    <dgm:pt modelId="{2FA76510-0BF1-4A56-843A-F114BF3CC9F4}">
      <dgm:prSet phldrT="[Text]" custT="1"/>
      <dgm:spPr/>
      <dgm:t>
        <a:bodyPr/>
        <a:lstStyle/>
        <a:p>
          <a:pPr>
            <a:spcAft>
              <a:spcPts val="0"/>
            </a:spcAft>
          </a:pPr>
          <a:r>
            <a:rPr lang="en-US" sz="1400" b="0" dirty="0"/>
            <a:t>No significant impacts to agencies related to policy updates.  The comments do highlight need for ongoing education on accessibility.</a:t>
          </a:r>
        </a:p>
      </dgm:t>
    </dgm:pt>
    <dgm:pt modelId="{456ED484-3AD3-426E-A827-64671D91A12B}" type="parTrans" cxnId="{CC431DE6-95CD-4A09-8981-2C8F42A17367}">
      <dgm:prSet/>
      <dgm:spPr/>
    </dgm:pt>
    <dgm:pt modelId="{90D9DFE0-E5DC-40AA-B3A4-A3E67C1C059D}" type="sibTrans" cxnId="{CC431DE6-95CD-4A09-8981-2C8F42A17367}">
      <dgm:prSet/>
      <dgm:spPr/>
    </dgm:pt>
    <dgm:pt modelId="{106854E5-9B25-4E3C-829D-542647D68458}">
      <dgm:prSet phldrT="[Text]" custT="1"/>
      <dgm:spPr/>
      <dgm:t>
        <a:bodyPr/>
        <a:lstStyle/>
        <a:p>
          <a:pPr lvl="0" defTabSz="755650">
            <a:lnSpc>
              <a:spcPct val="90000"/>
            </a:lnSpc>
            <a:spcBef>
              <a:spcPct val="0"/>
            </a:spcBef>
            <a:spcAft>
              <a:spcPts val="0"/>
            </a:spcAft>
          </a:pPr>
          <a:r>
            <a:rPr lang="en-US" sz="1400" b="0" dirty="0"/>
            <a:t>Sets minimum accessibility standards</a:t>
          </a:r>
        </a:p>
      </dgm:t>
    </dgm:pt>
    <dgm:pt modelId="{05CC930C-D0FF-42D6-9D25-12F5B6007D5D}" type="parTrans" cxnId="{02D2C5B3-5D2D-49FC-89B2-667E84BDEA2F}">
      <dgm:prSet/>
      <dgm:spPr/>
    </dgm:pt>
    <dgm:pt modelId="{7F037793-7867-4BF9-822A-62770C41059D}" type="sibTrans" cxnId="{02D2C5B3-5D2D-49FC-89B2-667E84BDEA2F}">
      <dgm:prSet/>
      <dgm:spPr/>
    </dgm:pt>
    <dgm:pt modelId="{C14590CE-1280-4EC9-A29A-011397027779}">
      <dgm:prSet phldrT="[Text]" custT="1"/>
      <dgm:spPr/>
      <dgm:t>
        <a:bodyPr/>
        <a:lstStyle/>
        <a:p>
          <a:pPr lvl="0" defTabSz="755650">
            <a:lnSpc>
              <a:spcPct val="90000"/>
            </a:lnSpc>
            <a:spcBef>
              <a:spcPct val="0"/>
            </a:spcBef>
            <a:spcAft>
              <a:spcPts val="0"/>
            </a:spcAft>
          </a:pPr>
          <a:endParaRPr lang="en-US" sz="1700" b="1" dirty="0"/>
        </a:p>
      </dgm:t>
    </dgm:pt>
    <dgm:pt modelId="{2D7A1EB1-C3A3-460A-B309-C8DE127A3CAC}" type="parTrans" cxnId="{D6BED5F3-71C2-43C3-8F6B-4ECAC5E152C0}">
      <dgm:prSet/>
      <dgm:spPr/>
    </dgm:pt>
    <dgm:pt modelId="{29CEFCCB-0738-4513-B663-070979293F46}" type="sibTrans" cxnId="{D6BED5F3-71C2-43C3-8F6B-4ECAC5E152C0}">
      <dgm:prSet/>
      <dgm:spPr/>
    </dgm:pt>
    <dgm:pt modelId="{46403DEA-94A0-4222-AAFA-0E013C0A4AEB}">
      <dgm:prSet phldrT="[Text]" custT="1"/>
      <dgm:spPr/>
      <dgm:t>
        <a:bodyPr/>
        <a:lstStyle/>
        <a:p>
          <a:pPr lvl="0" defTabSz="755650">
            <a:lnSpc>
              <a:spcPct val="90000"/>
            </a:lnSpc>
            <a:spcBef>
              <a:spcPct val="0"/>
            </a:spcBef>
            <a:spcAft>
              <a:spcPts val="0"/>
            </a:spcAft>
          </a:pPr>
          <a:r>
            <a:rPr lang="en-US" sz="1400" b="0" dirty="0"/>
            <a:t>Support agency compliance with state and federal requirements </a:t>
          </a:r>
        </a:p>
      </dgm:t>
    </dgm:pt>
    <dgm:pt modelId="{9D3A6BE9-8989-4DA1-B259-A3D57CED9FC4}" type="parTrans" cxnId="{996D6263-2055-412D-8945-1BE6096E0E06}">
      <dgm:prSet/>
      <dgm:spPr/>
    </dgm:pt>
    <dgm:pt modelId="{A447188A-9C4E-405A-96DE-EA21D18B1F95}" type="sibTrans" cxnId="{996D6263-2055-412D-8945-1BE6096E0E06}">
      <dgm:prSet/>
      <dgm:spPr/>
    </dgm:pt>
    <dgm:pt modelId="{79B3A3AD-B2D0-41BA-A92C-D2C6D88B9C67}" type="pres">
      <dgm:prSet presAssocID="{5AAB68F8-7B56-4A59-BD25-CAC7E0003F3C}" presName="Name0" presStyleCnt="0">
        <dgm:presLayoutVars>
          <dgm:dir/>
          <dgm:resizeHandles val="exact"/>
        </dgm:presLayoutVars>
      </dgm:prSet>
      <dgm:spPr/>
    </dgm:pt>
    <dgm:pt modelId="{C285F836-409D-451D-B7EF-D83D81A28D1E}" type="pres">
      <dgm:prSet presAssocID="{68891711-F088-4C82-BC27-F530033F172F}" presName="composite" presStyleCnt="0"/>
      <dgm:spPr/>
    </dgm:pt>
    <dgm:pt modelId="{675556DC-A724-44F1-8DAE-91F20A979683}" type="pres">
      <dgm:prSet presAssocID="{68891711-F088-4C82-BC27-F530033F172F}" presName="rect1" presStyleLbl="trAlignAcc1" presStyleIdx="0" presStyleCnt="6">
        <dgm:presLayoutVars>
          <dgm:bulletEnabled val="1"/>
        </dgm:presLayoutVars>
      </dgm:prSet>
      <dgm:spPr/>
    </dgm:pt>
    <dgm:pt modelId="{D23526A5-6E34-4F8C-A70C-7B87BBB0C112}" type="pres">
      <dgm:prSet presAssocID="{68891711-F088-4C82-BC27-F530033F172F}" presName="rect2" presStyleLbl="fgImgPlace1" presStyleIdx="0" presStyleCnt="6"/>
      <dgm:spPr>
        <a:blipFill rotWithShape="1">
          <a:blip xmlns:r="http://schemas.openxmlformats.org/officeDocument/2006/relationships" r:embed="rId1"/>
          <a:stretch>
            <a:fillRect/>
          </a:stretch>
        </a:blipFill>
      </dgm:spPr>
    </dgm:pt>
    <dgm:pt modelId="{2D1C1671-D4E1-4E90-AE4B-79B55C68157C}" type="pres">
      <dgm:prSet presAssocID="{7693C032-3FD6-4FE0-A150-3110113B836F}" presName="sibTrans" presStyleCnt="0"/>
      <dgm:spPr/>
    </dgm:pt>
    <dgm:pt modelId="{F63962C2-0218-42E1-8B2C-8C2F57EBF6BB}" type="pres">
      <dgm:prSet presAssocID="{D7600411-1B0C-4827-BB9E-2EA89E407D0B}" presName="composite" presStyleCnt="0"/>
      <dgm:spPr/>
    </dgm:pt>
    <dgm:pt modelId="{90D5B356-485A-4EE7-910D-172D39C849DB}" type="pres">
      <dgm:prSet presAssocID="{D7600411-1B0C-4827-BB9E-2EA89E407D0B}" presName="rect1" presStyleLbl="trAlignAcc1" presStyleIdx="1" presStyleCnt="6">
        <dgm:presLayoutVars>
          <dgm:bulletEnabled val="1"/>
        </dgm:presLayoutVars>
      </dgm:prSet>
      <dgm:spPr/>
    </dgm:pt>
    <dgm:pt modelId="{C7B45FAE-312E-46A8-949F-4D58CDFD7081}" type="pres">
      <dgm:prSet presAssocID="{D7600411-1B0C-4827-BB9E-2EA89E407D0B}" presName="rect2" presStyleLbl="fgImgPlace1" presStyleIdx="1" presStyleCnt="6"/>
      <dgm:spPr>
        <a:blipFill rotWithShape="1">
          <a:blip xmlns:r="http://schemas.openxmlformats.org/officeDocument/2006/relationships" r:embed="rId2"/>
          <a:stretch>
            <a:fillRect/>
          </a:stretch>
        </a:blipFill>
      </dgm:spPr>
    </dgm:pt>
    <dgm:pt modelId="{3146845E-483D-4780-A85D-025B15F4E003}" type="pres">
      <dgm:prSet presAssocID="{0BA0C916-4F5C-4B40-8AE7-200DD3A8088E}" presName="sibTrans" presStyleCnt="0"/>
      <dgm:spPr/>
    </dgm:pt>
    <dgm:pt modelId="{0CE7DFBF-BB20-4B4E-A588-A5EC1480C389}" type="pres">
      <dgm:prSet presAssocID="{8784F7D6-D6EF-45E8-8BC4-3D9814A9789C}" presName="composite" presStyleCnt="0"/>
      <dgm:spPr/>
    </dgm:pt>
    <dgm:pt modelId="{9D83AC4C-D4BA-451E-9F88-3B86A4FB569A}" type="pres">
      <dgm:prSet presAssocID="{8784F7D6-D6EF-45E8-8BC4-3D9814A9789C}" presName="rect1" presStyleLbl="trAlignAcc1" presStyleIdx="2" presStyleCnt="6">
        <dgm:presLayoutVars>
          <dgm:bulletEnabled val="1"/>
        </dgm:presLayoutVars>
      </dgm:prSet>
      <dgm:spPr/>
    </dgm:pt>
    <dgm:pt modelId="{9EA8292A-DA55-4675-A9EC-458DBBD6517D}" type="pres">
      <dgm:prSet presAssocID="{8784F7D6-D6EF-45E8-8BC4-3D9814A9789C}" presName="rect2" presStyleLbl="fgImgPlace1" presStyleIdx="2" presStyleCnt="6"/>
      <dgm:spPr>
        <a:blipFill rotWithShape="1">
          <a:blip xmlns:r="http://schemas.openxmlformats.org/officeDocument/2006/relationships" r:embed="rId3"/>
          <a:stretch>
            <a:fillRect/>
          </a:stretch>
        </a:blipFill>
      </dgm:spPr>
    </dgm:pt>
    <dgm:pt modelId="{5EB61FDA-F358-4551-8E32-40B00F084E2E}" type="pres">
      <dgm:prSet presAssocID="{4499AAA8-ECDA-4CA9-89B1-E2A7A7833AC4}" presName="sibTrans" presStyleCnt="0"/>
      <dgm:spPr/>
    </dgm:pt>
    <dgm:pt modelId="{E179F599-2F86-418B-89ED-B39DDFBD2145}" type="pres">
      <dgm:prSet presAssocID="{73770E9A-4A3F-4A75-96CA-D6C81CDA89F0}" presName="composite" presStyleCnt="0"/>
      <dgm:spPr/>
    </dgm:pt>
    <dgm:pt modelId="{C0EFB471-868A-458C-9414-5CF1E73456F4}" type="pres">
      <dgm:prSet presAssocID="{73770E9A-4A3F-4A75-96CA-D6C81CDA89F0}" presName="rect1" presStyleLbl="trAlignAcc1" presStyleIdx="3" presStyleCnt="6">
        <dgm:presLayoutVars>
          <dgm:bulletEnabled val="1"/>
        </dgm:presLayoutVars>
      </dgm:prSet>
      <dgm:spPr/>
    </dgm:pt>
    <dgm:pt modelId="{FCED3B8B-FBE6-4886-AE67-E54E2E8B40AE}" type="pres">
      <dgm:prSet presAssocID="{73770E9A-4A3F-4A75-96CA-D6C81CDA89F0}" presName="rect2" presStyleLbl="fgImgPlace1" presStyleIdx="3" presStyleCnt="6"/>
      <dgm:spPr>
        <a:blipFill rotWithShape="1">
          <a:blip xmlns:r="http://schemas.openxmlformats.org/officeDocument/2006/relationships" r:embed="rId4"/>
          <a:stretch>
            <a:fillRect/>
          </a:stretch>
        </a:blipFill>
      </dgm:spPr>
    </dgm:pt>
    <dgm:pt modelId="{1DF5B41F-ABC9-46BA-9A9E-DAE3B6D7BCCC}" type="pres">
      <dgm:prSet presAssocID="{DBC4BFD5-162F-45CF-BDFE-D44519481BF7}" presName="sibTrans" presStyleCnt="0"/>
      <dgm:spPr/>
    </dgm:pt>
    <dgm:pt modelId="{5DE12C7F-35CF-4E43-B197-B67B469D008C}" type="pres">
      <dgm:prSet presAssocID="{68AEB82E-1C90-4DA5-98B6-F4DBFC704EE1}" presName="composite" presStyleCnt="0"/>
      <dgm:spPr/>
    </dgm:pt>
    <dgm:pt modelId="{F8626995-4403-4C8C-BB7C-630B1CCE0855}" type="pres">
      <dgm:prSet presAssocID="{68AEB82E-1C90-4DA5-98B6-F4DBFC704EE1}" presName="rect1" presStyleLbl="trAlignAcc1" presStyleIdx="4" presStyleCnt="6">
        <dgm:presLayoutVars>
          <dgm:bulletEnabled val="1"/>
        </dgm:presLayoutVars>
      </dgm:prSet>
      <dgm:spPr/>
    </dgm:pt>
    <dgm:pt modelId="{91FAD3EC-F62F-4169-86FB-7E040DDD2558}" type="pres">
      <dgm:prSet presAssocID="{68AEB82E-1C90-4DA5-98B6-F4DBFC704EE1}" presName="rect2" presStyleLbl="fgImgPlace1" presStyleIdx="4" presStyleCnt="6"/>
      <dgm:spPr>
        <a:blipFill rotWithShape="1">
          <a:blip xmlns:r="http://schemas.openxmlformats.org/officeDocument/2006/relationships" r:embed="rId5"/>
          <a:stretch>
            <a:fillRect/>
          </a:stretch>
        </a:blipFill>
      </dgm:spPr>
    </dgm:pt>
    <dgm:pt modelId="{EF599620-314E-4DDD-8B4E-EE25E390BC38}" type="pres">
      <dgm:prSet presAssocID="{1C9A0A09-D128-490F-ACF2-B31A28A0D257}" presName="sibTrans" presStyleCnt="0"/>
      <dgm:spPr/>
    </dgm:pt>
    <dgm:pt modelId="{082872E3-AEFF-4E27-A044-528555F5D4FD}" type="pres">
      <dgm:prSet presAssocID="{B93BF433-EE36-4902-A276-0E5908CB0C10}" presName="composite" presStyleCnt="0"/>
      <dgm:spPr/>
    </dgm:pt>
    <dgm:pt modelId="{2EE7EC48-C4AF-41FC-90F8-AC3AABC709DB}" type="pres">
      <dgm:prSet presAssocID="{B93BF433-EE36-4902-A276-0E5908CB0C10}" presName="rect1" presStyleLbl="trAlignAcc1" presStyleIdx="5" presStyleCnt="6">
        <dgm:presLayoutVars>
          <dgm:bulletEnabled val="1"/>
        </dgm:presLayoutVars>
      </dgm:prSet>
      <dgm:spPr/>
    </dgm:pt>
    <dgm:pt modelId="{AD0386D5-AE13-43DB-BA39-AA80FF419EAD}" type="pres">
      <dgm:prSet presAssocID="{B93BF433-EE36-4902-A276-0E5908CB0C10}" presName="rect2" presStyleLbl="fgImgPlace1" presStyleIdx="5" presStyleCnt="6"/>
      <dgm:spPr>
        <a:blipFill rotWithShape="1">
          <a:blip xmlns:r="http://schemas.openxmlformats.org/officeDocument/2006/relationships" r:embed="rId6"/>
          <a:stretch>
            <a:fillRect/>
          </a:stretch>
        </a:blipFill>
      </dgm:spPr>
    </dgm:pt>
  </dgm:ptLst>
  <dgm:cxnLst>
    <dgm:cxn modelId="{0A443303-8679-46D0-AB28-F50715F7CE11}" srcId="{73770E9A-4A3F-4A75-96CA-D6C81CDA89F0}" destId="{02CC9098-53C8-4CC5-85C9-E58DC62C51D9}" srcOrd="0" destOrd="0" parTransId="{D16F62C0-E544-409F-9EAE-93EE9EC8BAC8}" sibTransId="{274E93DE-A8A0-4DCD-BF5B-C52E2FD4E63B}"/>
    <dgm:cxn modelId="{F5A55206-ABA5-40EA-8BF1-3A6AEAFD844A}" srcId="{5AAB68F8-7B56-4A59-BD25-CAC7E0003F3C}" destId="{68AEB82E-1C90-4DA5-98B6-F4DBFC704EE1}" srcOrd="4" destOrd="0" parTransId="{F8A2DB68-9A36-4BCD-A388-3119197FA38A}" sibTransId="{1C9A0A09-D128-490F-ACF2-B31A28A0D257}"/>
    <dgm:cxn modelId="{70CAA918-2108-4FB4-A2BF-ABA3E1366DAC}" type="presOf" srcId="{C14590CE-1280-4EC9-A29A-011397027779}" destId="{90D5B356-485A-4EE7-910D-172D39C849DB}" srcOrd="0" destOrd="3" presId="urn:microsoft.com/office/officeart/2008/layout/PictureStrips"/>
    <dgm:cxn modelId="{E07CDC31-4472-4A65-A282-CAAD677F73FB}" type="presOf" srcId="{AE4BA8EC-4950-4F5A-8526-94432F7CF2F3}" destId="{9D83AC4C-D4BA-451E-9F88-3B86A4FB569A}" srcOrd="0" destOrd="2" presId="urn:microsoft.com/office/officeart/2008/layout/PictureStrips"/>
    <dgm:cxn modelId="{17B8A932-FF70-4782-8581-9F8E77E9BD13}" srcId="{68891711-F088-4C82-BC27-F530033F172F}" destId="{E54733F9-A704-4C96-AAA5-6B770502006C}" srcOrd="0" destOrd="0" parTransId="{1AB40CAE-CB83-44A9-9F28-8EACED58B369}" sibTransId="{F11AB881-860D-402A-AA6C-A17D82CE8FC7}"/>
    <dgm:cxn modelId="{290AA833-233B-43D4-B661-5B015157CB7B}" srcId="{5AAB68F8-7B56-4A59-BD25-CAC7E0003F3C}" destId="{B93BF433-EE36-4902-A276-0E5908CB0C10}" srcOrd="5" destOrd="0" parTransId="{154229AE-F454-4889-8A4D-D78A242AFEBF}" sibTransId="{D39B547F-CFAC-4A17-8291-D8D48A03B64F}"/>
    <dgm:cxn modelId="{62743A36-9DC4-4FD8-9000-96890DF95CF3}" type="presOf" srcId="{5AAB68F8-7B56-4A59-BD25-CAC7E0003F3C}" destId="{79B3A3AD-B2D0-41BA-A92C-D2C6D88B9C67}" srcOrd="0" destOrd="0" presId="urn:microsoft.com/office/officeart/2008/layout/PictureStrips"/>
    <dgm:cxn modelId="{6BFBB03D-87A0-4C97-909B-DC84854E8D3A}" type="presOf" srcId="{4B08DDE2-D0BF-4D40-80E9-88B884CA1549}" destId="{9D83AC4C-D4BA-451E-9F88-3B86A4FB569A}" srcOrd="0" destOrd="1" presId="urn:microsoft.com/office/officeart/2008/layout/PictureStrips"/>
    <dgm:cxn modelId="{ACA1245C-EFBD-4095-A475-19E085E2FB9A}" type="presOf" srcId="{02CC9098-53C8-4CC5-85C9-E58DC62C51D9}" destId="{C0EFB471-868A-458C-9414-5CF1E73456F4}" srcOrd="0" destOrd="1" presId="urn:microsoft.com/office/officeart/2008/layout/PictureStrips"/>
    <dgm:cxn modelId="{996D6263-2055-412D-8945-1BE6096E0E06}" srcId="{D7600411-1B0C-4827-BB9E-2EA89E407D0B}" destId="{46403DEA-94A0-4222-AAFA-0E013C0A4AEB}" srcOrd="1" destOrd="0" parTransId="{9D3A6BE9-8989-4DA1-B259-A3D57CED9FC4}" sibTransId="{A447188A-9C4E-405A-96DE-EA21D18B1F95}"/>
    <dgm:cxn modelId="{8C271946-9A68-491E-A291-3FC9EE234AD9}" type="presOf" srcId="{E54733F9-A704-4C96-AAA5-6B770502006C}" destId="{675556DC-A724-44F1-8DAE-91F20A979683}" srcOrd="0" destOrd="1" presId="urn:microsoft.com/office/officeart/2008/layout/PictureStrips"/>
    <dgm:cxn modelId="{04291148-130D-4C14-9808-3E3C7833CB88}" srcId="{5AAB68F8-7B56-4A59-BD25-CAC7E0003F3C}" destId="{8784F7D6-D6EF-45E8-8BC4-3D9814A9789C}" srcOrd="2" destOrd="0" parTransId="{8BCE1B9C-0577-446B-9E44-0902EC485CCB}" sibTransId="{4499AAA8-ECDA-4CA9-89B1-E2A7A7833AC4}"/>
    <dgm:cxn modelId="{947AD76A-4408-4BB6-81A9-8D3167DE704B}" srcId="{5AAB68F8-7B56-4A59-BD25-CAC7E0003F3C}" destId="{D7600411-1B0C-4827-BB9E-2EA89E407D0B}" srcOrd="1" destOrd="0" parTransId="{41C69898-108E-42A2-8CF5-6FF5FBAFEB09}" sibTransId="{0BA0C916-4F5C-4B40-8AE7-200DD3A8088E}"/>
    <dgm:cxn modelId="{24B6DC6A-E2BC-4C8A-9AA8-84795A07DAC6}" type="presOf" srcId="{46403DEA-94A0-4222-AAFA-0E013C0A4AEB}" destId="{90D5B356-485A-4EE7-910D-172D39C849DB}" srcOrd="0" destOrd="2" presId="urn:microsoft.com/office/officeart/2008/layout/PictureStrips"/>
    <dgm:cxn modelId="{CEA39F4B-44E2-47A6-BA3F-AC842B2E7C83}" type="presOf" srcId="{B93BF433-EE36-4902-A276-0E5908CB0C10}" destId="{2EE7EC48-C4AF-41FC-90F8-AC3AABC709DB}" srcOrd="0" destOrd="0" presId="urn:microsoft.com/office/officeart/2008/layout/PictureStrips"/>
    <dgm:cxn modelId="{E0753A52-C582-48D1-BA20-0ED451966CB1}" srcId="{8784F7D6-D6EF-45E8-8BC4-3D9814A9789C}" destId="{4B08DDE2-D0BF-4D40-80E9-88B884CA1549}" srcOrd="0" destOrd="0" parTransId="{B7642C5A-BBF5-43C4-BE48-BBEF81DCA8FE}" sibTransId="{A0D7C8B9-2F78-442A-90D5-62E5F21DB0B0}"/>
    <dgm:cxn modelId="{5926A1A5-1DF4-4266-A7E4-C13EAAA14145}" srcId="{8784F7D6-D6EF-45E8-8BC4-3D9814A9789C}" destId="{AE4BA8EC-4950-4F5A-8526-94432F7CF2F3}" srcOrd="1" destOrd="0" parTransId="{F199116D-8ACC-4019-B6A2-451895C1E15B}" sibTransId="{49E7389F-373D-4173-A01D-F2AA91BFE52C}"/>
    <dgm:cxn modelId="{89F9B8A5-9308-4118-8040-1D3C8D2BE2BA}" type="presOf" srcId="{73770E9A-4A3F-4A75-96CA-D6C81CDA89F0}" destId="{C0EFB471-868A-458C-9414-5CF1E73456F4}" srcOrd="0" destOrd="0" presId="urn:microsoft.com/office/officeart/2008/layout/PictureStrips"/>
    <dgm:cxn modelId="{02D2C5B3-5D2D-49FC-89B2-667E84BDEA2F}" srcId="{D7600411-1B0C-4827-BB9E-2EA89E407D0B}" destId="{106854E5-9B25-4E3C-829D-542647D68458}" srcOrd="0" destOrd="0" parTransId="{05CC930C-D0FF-42D6-9D25-12F5B6007D5D}" sibTransId="{7F037793-7867-4BF9-822A-62770C41059D}"/>
    <dgm:cxn modelId="{A47FCFB7-EDAA-4D91-9230-895F5E1825B2}" type="presOf" srcId="{2FA76510-0BF1-4A56-843A-F114BF3CC9F4}" destId="{F8626995-4403-4C8C-BB7C-630B1CCE0855}" srcOrd="0" destOrd="1" presId="urn:microsoft.com/office/officeart/2008/layout/PictureStrips"/>
    <dgm:cxn modelId="{DE10EAC8-C9BC-4EF3-A8EF-3124BECD9226}" type="presOf" srcId="{68AEB82E-1C90-4DA5-98B6-F4DBFC704EE1}" destId="{F8626995-4403-4C8C-BB7C-630B1CCE0855}" srcOrd="0" destOrd="0" presId="urn:microsoft.com/office/officeart/2008/layout/PictureStrips"/>
    <dgm:cxn modelId="{EE5CAAD0-018E-4669-B7E0-E214C7CC5057}" type="presOf" srcId="{82B86EBD-BEDC-422F-BE6C-3443848301F2}" destId="{2EE7EC48-C4AF-41FC-90F8-AC3AABC709DB}" srcOrd="0" destOrd="1" presId="urn:microsoft.com/office/officeart/2008/layout/PictureStrips"/>
    <dgm:cxn modelId="{3EF058D6-F509-4ECC-BC21-04C005FBC908}" type="presOf" srcId="{68891711-F088-4C82-BC27-F530033F172F}" destId="{675556DC-A724-44F1-8DAE-91F20A979683}" srcOrd="0" destOrd="0" presId="urn:microsoft.com/office/officeart/2008/layout/PictureStrips"/>
    <dgm:cxn modelId="{BCFF45D7-43C3-4E3C-AD8D-41AF54DF89D6}" type="presOf" srcId="{D7600411-1B0C-4827-BB9E-2EA89E407D0B}" destId="{90D5B356-485A-4EE7-910D-172D39C849DB}" srcOrd="0" destOrd="0" presId="urn:microsoft.com/office/officeart/2008/layout/PictureStrips"/>
    <dgm:cxn modelId="{138CD8D7-B715-4FD7-AB56-CA4FDB75C533}" srcId="{5AAB68F8-7B56-4A59-BD25-CAC7E0003F3C}" destId="{73770E9A-4A3F-4A75-96CA-D6C81CDA89F0}" srcOrd="3" destOrd="0" parTransId="{A5B6333D-5592-4C49-A03A-B24493F93A71}" sibTransId="{DBC4BFD5-162F-45CF-BDFE-D44519481BF7}"/>
    <dgm:cxn modelId="{964694DA-7533-404D-B971-AEC459B29A39}" srcId="{5AAB68F8-7B56-4A59-BD25-CAC7E0003F3C}" destId="{68891711-F088-4C82-BC27-F530033F172F}" srcOrd="0" destOrd="0" parTransId="{68F69122-EF76-400C-8E19-5CF1726FAC2C}" sibTransId="{7693C032-3FD6-4FE0-A150-3110113B836F}"/>
    <dgm:cxn modelId="{1F450CE1-DEF6-4E9B-B52F-32426D1F3CEF}" type="presOf" srcId="{106854E5-9B25-4E3C-829D-542647D68458}" destId="{90D5B356-485A-4EE7-910D-172D39C849DB}" srcOrd="0" destOrd="1" presId="urn:microsoft.com/office/officeart/2008/layout/PictureStrips"/>
    <dgm:cxn modelId="{CC431DE6-95CD-4A09-8981-2C8F42A17367}" srcId="{68AEB82E-1C90-4DA5-98B6-F4DBFC704EE1}" destId="{2FA76510-0BF1-4A56-843A-F114BF3CC9F4}" srcOrd="0" destOrd="0" parTransId="{456ED484-3AD3-426E-A827-64671D91A12B}" sibTransId="{90D9DFE0-E5DC-40AA-B3A4-A3E67C1C059D}"/>
    <dgm:cxn modelId="{816686EB-13A3-4D88-971B-2B6F2B62DC5B}" srcId="{B93BF433-EE36-4902-A276-0E5908CB0C10}" destId="{82B86EBD-BEDC-422F-BE6C-3443848301F2}" srcOrd="0" destOrd="0" parTransId="{C71178CF-1CEC-4F91-955C-E0AAA8555507}" sibTransId="{A0D5F089-F1FC-477F-8278-7EBC0C426B83}"/>
    <dgm:cxn modelId="{D6BED5F3-71C2-43C3-8F6B-4ECAC5E152C0}" srcId="{46403DEA-94A0-4222-AAFA-0E013C0A4AEB}" destId="{C14590CE-1280-4EC9-A29A-011397027779}" srcOrd="0" destOrd="0" parTransId="{2D7A1EB1-C3A3-460A-B309-C8DE127A3CAC}" sibTransId="{29CEFCCB-0738-4513-B663-070979293F46}"/>
    <dgm:cxn modelId="{5A09B3F7-AD7A-413B-8CD5-DE89862E6852}" type="presOf" srcId="{8784F7D6-D6EF-45E8-8BC4-3D9814A9789C}" destId="{9D83AC4C-D4BA-451E-9F88-3B86A4FB569A}" srcOrd="0" destOrd="0" presId="urn:microsoft.com/office/officeart/2008/layout/PictureStrips"/>
    <dgm:cxn modelId="{4A6EE487-7AA7-4561-ACDB-81AD74F88CD5}" type="presParOf" srcId="{79B3A3AD-B2D0-41BA-A92C-D2C6D88B9C67}" destId="{C285F836-409D-451D-B7EF-D83D81A28D1E}" srcOrd="0" destOrd="0" presId="urn:microsoft.com/office/officeart/2008/layout/PictureStrips"/>
    <dgm:cxn modelId="{CC8BFC89-1890-43B0-883C-710C627B8452}" type="presParOf" srcId="{C285F836-409D-451D-B7EF-D83D81A28D1E}" destId="{675556DC-A724-44F1-8DAE-91F20A979683}" srcOrd="0" destOrd="0" presId="urn:microsoft.com/office/officeart/2008/layout/PictureStrips"/>
    <dgm:cxn modelId="{ADF02EA1-31BE-4128-9D86-A87C6135D9EB}" type="presParOf" srcId="{C285F836-409D-451D-B7EF-D83D81A28D1E}" destId="{D23526A5-6E34-4F8C-A70C-7B87BBB0C112}" srcOrd="1" destOrd="0" presId="urn:microsoft.com/office/officeart/2008/layout/PictureStrips"/>
    <dgm:cxn modelId="{BB8D58B1-8329-497C-B57E-C71C80D3D432}" type="presParOf" srcId="{79B3A3AD-B2D0-41BA-A92C-D2C6D88B9C67}" destId="{2D1C1671-D4E1-4E90-AE4B-79B55C68157C}" srcOrd="1" destOrd="0" presId="urn:microsoft.com/office/officeart/2008/layout/PictureStrips"/>
    <dgm:cxn modelId="{2F0E4A84-3F37-434B-820A-B3828A3DDF98}" type="presParOf" srcId="{79B3A3AD-B2D0-41BA-A92C-D2C6D88B9C67}" destId="{F63962C2-0218-42E1-8B2C-8C2F57EBF6BB}" srcOrd="2" destOrd="0" presId="urn:microsoft.com/office/officeart/2008/layout/PictureStrips"/>
    <dgm:cxn modelId="{755CD3C5-5E86-4AF2-8CD0-CF640A0ADFEF}" type="presParOf" srcId="{F63962C2-0218-42E1-8B2C-8C2F57EBF6BB}" destId="{90D5B356-485A-4EE7-910D-172D39C849DB}" srcOrd="0" destOrd="0" presId="urn:microsoft.com/office/officeart/2008/layout/PictureStrips"/>
    <dgm:cxn modelId="{FBDEDA76-B903-4871-BEC5-EDBD89698872}" type="presParOf" srcId="{F63962C2-0218-42E1-8B2C-8C2F57EBF6BB}" destId="{C7B45FAE-312E-46A8-949F-4D58CDFD7081}" srcOrd="1" destOrd="0" presId="urn:microsoft.com/office/officeart/2008/layout/PictureStrips"/>
    <dgm:cxn modelId="{43EB69BD-19F7-4B15-B943-CD17643CDF3B}" type="presParOf" srcId="{79B3A3AD-B2D0-41BA-A92C-D2C6D88B9C67}" destId="{3146845E-483D-4780-A85D-025B15F4E003}" srcOrd="3" destOrd="0" presId="urn:microsoft.com/office/officeart/2008/layout/PictureStrips"/>
    <dgm:cxn modelId="{DAE2D32A-D92E-4DEE-B602-A9074EDC5973}" type="presParOf" srcId="{79B3A3AD-B2D0-41BA-A92C-D2C6D88B9C67}" destId="{0CE7DFBF-BB20-4B4E-A588-A5EC1480C389}" srcOrd="4" destOrd="0" presId="urn:microsoft.com/office/officeart/2008/layout/PictureStrips"/>
    <dgm:cxn modelId="{B7EEF97A-4732-488D-A0E6-262DE44D84B2}" type="presParOf" srcId="{0CE7DFBF-BB20-4B4E-A588-A5EC1480C389}" destId="{9D83AC4C-D4BA-451E-9F88-3B86A4FB569A}" srcOrd="0" destOrd="0" presId="urn:microsoft.com/office/officeart/2008/layout/PictureStrips"/>
    <dgm:cxn modelId="{AA1BF1FF-840B-44C5-9864-017309D9A54B}" type="presParOf" srcId="{0CE7DFBF-BB20-4B4E-A588-A5EC1480C389}" destId="{9EA8292A-DA55-4675-A9EC-458DBBD6517D}" srcOrd="1" destOrd="0" presId="urn:microsoft.com/office/officeart/2008/layout/PictureStrips"/>
    <dgm:cxn modelId="{452F3AC4-4183-43FA-AE23-F164EE8352AE}" type="presParOf" srcId="{79B3A3AD-B2D0-41BA-A92C-D2C6D88B9C67}" destId="{5EB61FDA-F358-4551-8E32-40B00F084E2E}" srcOrd="5" destOrd="0" presId="urn:microsoft.com/office/officeart/2008/layout/PictureStrips"/>
    <dgm:cxn modelId="{4C124754-AB95-4968-949E-DA423E026230}" type="presParOf" srcId="{79B3A3AD-B2D0-41BA-A92C-D2C6D88B9C67}" destId="{E179F599-2F86-418B-89ED-B39DDFBD2145}" srcOrd="6" destOrd="0" presId="urn:microsoft.com/office/officeart/2008/layout/PictureStrips"/>
    <dgm:cxn modelId="{053622C8-89D0-4C94-9FCA-99086739AFC0}" type="presParOf" srcId="{E179F599-2F86-418B-89ED-B39DDFBD2145}" destId="{C0EFB471-868A-458C-9414-5CF1E73456F4}" srcOrd="0" destOrd="0" presId="urn:microsoft.com/office/officeart/2008/layout/PictureStrips"/>
    <dgm:cxn modelId="{D1A975BE-0FB0-4AF2-844E-23A273DEFA05}" type="presParOf" srcId="{E179F599-2F86-418B-89ED-B39DDFBD2145}" destId="{FCED3B8B-FBE6-4886-AE67-E54E2E8B40AE}" srcOrd="1" destOrd="0" presId="urn:microsoft.com/office/officeart/2008/layout/PictureStrips"/>
    <dgm:cxn modelId="{23C7B599-34C9-4B86-9E88-F85CC5EED8E3}" type="presParOf" srcId="{79B3A3AD-B2D0-41BA-A92C-D2C6D88B9C67}" destId="{1DF5B41F-ABC9-46BA-9A9E-DAE3B6D7BCCC}" srcOrd="7" destOrd="0" presId="urn:microsoft.com/office/officeart/2008/layout/PictureStrips"/>
    <dgm:cxn modelId="{E279C14D-5A46-449B-816C-5F5409016817}" type="presParOf" srcId="{79B3A3AD-B2D0-41BA-A92C-D2C6D88B9C67}" destId="{5DE12C7F-35CF-4E43-B197-B67B469D008C}" srcOrd="8" destOrd="0" presId="urn:microsoft.com/office/officeart/2008/layout/PictureStrips"/>
    <dgm:cxn modelId="{78C50E92-3646-4C52-A47B-9D48BF8538DC}" type="presParOf" srcId="{5DE12C7F-35CF-4E43-B197-B67B469D008C}" destId="{F8626995-4403-4C8C-BB7C-630B1CCE0855}" srcOrd="0" destOrd="0" presId="urn:microsoft.com/office/officeart/2008/layout/PictureStrips"/>
    <dgm:cxn modelId="{009D6C51-63AC-4F18-AA4E-4086AE8C3AE4}" type="presParOf" srcId="{5DE12C7F-35CF-4E43-B197-B67B469D008C}" destId="{91FAD3EC-F62F-4169-86FB-7E040DDD2558}" srcOrd="1" destOrd="0" presId="urn:microsoft.com/office/officeart/2008/layout/PictureStrips"/>
    <dgm:cxn modelId="{88964292-F376-4E1B-985B-935514D2E5CA}" type="presParOf" srcId="{79B3A3AD-B2D0-41BA-A92C-D2C6D88B9C67}" destId="{EF599620-314E-4DDD-8B4E-EE25E390BC38}" srcOrd="9" destOrd="0" presId="urn:microsoft.com/office/officeart/2008/layout/PictureStrips"/>
    <dgm:cxn modelId="{08D00E0B-BD85-474C-B6F2-FE18E7ECC0ED}" type="presParOf" srcId="{79B3A3AD-B2D0-41BA-A92C-D2C6D88B9C67}" destId="{082872E3-AEFF-4E27-A044-528555F5D4FD}" srcOrd="10" destOrd="0" presId="urn:microsoft.com/office/officeart/2008/layout/PictureStrips"/>
    <dgm:cxn modelId="{0FB68690-0EA6-4650-B12F-935179F19644}" type="presParOf" srcId="{082872E3-AEFF-4E27-A044-528555F5D4FD}" destId="{2EE7EC48-C4AF-41FC-90F8-AC3AABC709DB}" srcOrd="0" destOrd="0" presId="urn:microsoft.com/office/officeart/2008/layout/PictureStrips"/>
    <dgm:cxn modelId="{B2E25FFF-2423-4091-9D42-EA251C948459}" type="presParOf" srcId="{082872E3-AEFF-4E27-A044-528555F5D4FD}" destId="{AD0386D5-AE13-43DB-BA39-AA80FF419EAD}"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A968E83-634E-482F-A0F2-5B3F72DFB13F}" type="doc">
      <dgm:prSet loTypeId="urn:microsoft.com/office/officeart/2005/8/layout/chevron1" loCatId="process" qsTypeId="urn:microsoft.com/office/officeart/2005/8/quickstyle/simple1" qsCatId="simple" csTypeId="urn:microsoft.com/office/officeart/2005/8/colors/accent1_2" csCatId="accent1" phldr="1"/>
      <dgm:spPr/>
    </dgm:pt>
    <dgm:pt modelId="{C2ABE273-8E10-4C5D-A90E-ADCDA2C340C9}">
      <dgm:prSet phldrT="[Text]" custT="1"/>
      <dgm:spPr>
        <a:solidFill>
          <a:schemeClr val="accent5">
            <a:lumMod val="50000"/>
          </a:schemeClr>
        </a:solidFill>
      </dgm:spPr>
      <dgm:t>
        <a:bodyPr/>
        <a:lstStyle/>
        <a:p>
          <a:r>
            <a:rPr lang="en-US" sz="2400" b="1" dirty="0"/>
            <a:t>HELMS Project Implementation                                                  </a:t>
          </a:r>
        </a:p>
      </dgm:t>
    </dgm:pt>
    <dgm:pt modelId="{100E8610-3855-4D21-BBA3-594A5B1281FF}" type="sibTrans" cxnId="{1CAB4683-04CB-42C5-95F3-BF8EF19FA156}">
      <dgm:prSet/>
      <dgm:spPr/>
      <dgm:t>
        <a:bodyPr/>
        <a:lstStyle/>
        <a:p>
          <a:endParaRPr lang="en-US"/>
        </a:p>
      </dgm:t>
    </dgm:pt>
    <dgm:pt modelId="{EE10885D-C31B-4C19-B0B7-61ED84FD9829}" type="parTrans" cxnId="{1CAB4683-04CB-42C5-95F3-BF8EF19FA156}">
      <dgm:prSet/>
      <dgm:spPr/>
      <dgm:t>
        <a:bodyPr/>
        <a:lstStyle/>
        <a:p>
          <a:endParaRPr lang="en-US"/>
        </a:p>
      </dgm:t>
    </dgm:pt>
    <dgm:pt modelId="{72F15443-46CE-4B21-82F0-A0C376CFADCA}" type="pres">
      <dgm:prSet presAssocID="{BA968E83-634E-482F-A0F2-5B3F72DFB13F}" presName="Name0" presStyleCnt="0">
        <dgm:presLayoutVars>
          <dgm:dir/>
          <dgm:animLvl val="lvl"/>
          <dgm:resizeHandles val="exact"/>
        </dgm:presLayoutVars>
      </dgm:prSet>
      <dgm:spPr/>
    </dgm:pt>
    <dgm:pt modelId="{F480EA89-7B91-4A77-B34E-8B9DF5DE9DF5}" type="pres">
      <dgm:prSet presAssocID="{C2ABE273-8E10-4C5D-A90E-ADCDA2C340C9}" presName="parTxOnly" presStyleLbl="node1" presStyleIdx="0" presStyleCnt="1" custLinFactNeighborX="-21349" custLinFactNeighborY="-69914">
        <dgm:presLayoutVars>
          <dgm:chMax val="0"/>
          <dgm:chPref val="0"/>
          <dgm:bulletEnabled val="1"/>
        </dgm:presLayoutVars>
      </dgm:prSet>
      <dgm:spPr/>
    </dgm:pt>
  </dgm:ptLst>
  <dgm:cxnLst>
    <dgm:cxn modelId="{1CAB4683-04CB-42C5-95F3-BF8EF19FA156}" srcId="{BA968E83-634E-482F-A0F2-5B3F72DFB13F}" destId="{C2ABE273-8E10-4C5D-A90E-ADCDA2C340C9}" srcOrd="0" destOrd="0" parTransId="{EE10885D-C31B-4C19-B0B7-61ED84FD9829}" sibTransId="{100E8610-3855-4D21-BBA3-594A5B1281FF}"/>
    <dgm:cxn modelId="{89E76C83-0AAB-42F3-BA9A-6AA3A2422049}" type="presOf" srcId="{BA968E83-634E-482F-A0F2-5B3F72DFB13F}" destId="{72F15443-46CE-4B21-82F0-A0C376CFADCA}" srcOrd="0" destOrd="0" presId="urn:microsoft.com/office/officeart/2005/8/layout/chevron1"/>
    <dgm:cxn modelId="{9BAC89D6-6C06-48A0-98C6-184604ABFF79}" type="presOf" srcId="{C2ABE273-8E10-4C5D-A90E-ADCDA2C340C9}" destId="{F480EA89-7B91-4A77-B34E-8B9DF5DE9DF5}" srcOrd="0" destOrd="0" presId="urn:microsoft.com/office/officeart/2005/8/layout/chevron1"/>
    <dgm:cxn modelId="{25BD99F7-2874-4BB0-B35F-4D1A1054E89B}" type="presParOf" srcId="{72F15443-46CE-4B21-82F0-A0C376CFADCA}" destId="{F480EA89-7B91-4A77-B34E-8B9DF5DE9DF5}" srcOrd="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69A576-2DAA-4653-8D46-4225C577F296}">
      <dsp:nvSpPr>
        <dsp:cNvPr id="0" name=""/>
        <dsp:cNvSpPr/>
      </dsp:nvSpPr>
      <dsp:spPr>
        <a:xfrm rot="5400000">
          <a:off x="387510" y="1985930"/>
          <a:ext cx="1165208" cy="1938880"/>
        </a:xfrm>
        <a:prstGeom prst="corner">
          <a:avLst>
            <a:gd name="adj1" fmla="val 16120"/>
            <a:gd name="adj2" fmla="val 161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D2AAB4C-79C5-4680-BF1F-7015C94DEC3A}">
      <dsp:nvSpPr>
        <dsp:cNvPr id="0" name=""/>
        <dsp:cNvSpPr/>
      </dsp:nvSpPr>
      <dsp:spPr>
        <a:xfrm>
          <a:off x="193008" y="2565237"/>
          <a:ext cx="1750432" cy="1534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Work Group Drafts</a:t>
          </a:r>
        </a:p>
      </dsp:txBody>
      <dsp:txXfrm>
        <a:off x="193008" y="2565237"/>
        <a:ext cx="1750432" cy="1534356"/>
      </dsp:txXfrm>
    </dsp:sp>
    <dsp:sp modelId="{54F0BEC9-18B8-40D3-8CD2-7EEAE9987587}">
      <dsp:nvSpPr>
        <dsp:cNvPr id="0" name=""/>
        <dsp:cNvSpPr/>
      </dsp:nvSpPr>
      <dsp:spPr>
        <a:xfrm>
          <a:off x="1613170" y="1843187"/>
          <a:ext cx="330270" cy="330270"/>
        </a:xfrm>
        <a:prstGeom prst="triangle">
          <a:avLst>
            <a:gd name="adj" fmla="val 100000"/>
          </a:avLst>
        </a:prstGeom>
        <a:solidFill>
          <a:schemeClr val="accent5">
            <a:hueOff val="-919168"/>
            <a:satOff val="-1278"/>
            <a:lumOff val="-490"/>
            <a:alphaOff val="0"/>
          </a:schemeClr>
        </a:solidFill>
        <a:ln w="12700" cap="flat" cmpd="sng" algn="ctr">
          <a:solidFill>
            <a:schemeClr val="accent5">
              <a:hueOff val="-919168"/>
              <a:satOff val="-1278"/>
              <a:lumOff val="-49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2A33617-FA41-4F6D-91AE-B7F5D1F7D3A9}">
      <dsp:nvSpPr>
        <dsp:cNvPr id="0" name=""/>
        <dsp:cNvSpPr/>
      </dsp:nvSpPr>
      <dsp:spPr>
        <a:xfrm rot="5400000">
          <a:off x="2530381" y="1455674"/>
          <a:ext cx="1165208" cy="1938880"/>
        </a:xfrm>
        <a:prstGeom prst="corner">
          <a:avLst>
            <a:gd name="adj1" fmla="val 16120"/>
            <a:gd name="adj2" fmla="val 16110"/>
          </a:avLst>
        </a:prstGeom>
        <a:solidFill>
          <a:schemeClr val="accent5">
            <a:hueOff val="-1838336"/>
            <a:satOff val="-2557"/>
            <a:lumOff val="-981"/>
            <a:alphaOff val="0"/>
          </a:schemeClr>
        </a:solidFill>
        <a:ln w="12700" cap="flat" cmpd="sng" algn="ctr">
          <a:solidFill>
            <a:schemeClr val="accent5">
              <a:hueOff val="-1838336"/>
              <a:satOff val="-2557"/>
              <a:lumOff val="-98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09EFE36-6F08-49F6-924B-0FE8D7171B1B}">
      <dsp:nvSpPr>
        <dsp:cNvPr id="0" name=""/>
        <dsp:cNvSpPr/>
      </dsp:nvSpPr>
      <dsp:spPr>
        <a:xfrm>
          <a:off x="2335879" y="2034982"/>
          <a:ext cx="1750432" cy="1534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CIOs Review</a:t>
          </a:r>
        </a:p>
      </dsp:txBody>
      <dsp:txXfrm>
        <a:off x="2335879" y="2034982"/>
        <a:ext cx="1750432" cy="1534356"/>
      </dsp:txXfrm>
    </dsp:sp>
    <dsp:sp modelId="{020E4E92-9731-4CAA-8512-25CC62C712CE}">
      <dsp:nvSpPr>
        <dsp:cNvPr id="0" name=""/>
        <dsp:cNvSpPr/>
      </dsp:nvSpPr>
      <dsp:spPr>
        <a:xfrm>
          <a:off x="3756041" y="1312931"/>
          <a:ext cx="330270" cy="330270"/>
        </a:xfrm>
        <a:prstGeom prst="triangle">
          <a:avLst>
            <a:gd name="adj" fmla="val 100000"/>
          </a:avLst>
        </a:prstGeom>
        <a:solidFill>
          <a:schemeClr val="accent5">
            <a:hueOff val="-2757504"/>
            <a:satOff val="-3835"/>
            <a:lumOff val="-1471"/>
            <a:alphaOff val="0"/>
          </a:schemeClr>
        </a:solidFill>
        <a:ln w="12700" cap="flat" cmpd="sng" algn="ctr">
          <a:solidFill>
            <a:schemeClr val="accent5">
              <a:hueOff val="-2757504"/>
              <a:satOff val="-3835"/>
              <a:lumOff val="-147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C15427E-DA80-4394-BDD4-D964F247F30C}">
      <dsp:nvSpPr>
        <dsp:cNvPr id="0" name=""/>
        <dsp:cNvSpPr/>
      </dsp:nvSpPr>
      <dsp:spPr>
        <a:xfrm rot="5400000">
          <a:off x="4673253" y="925418"/>
          <a:ext cx="1165208" cy="1938880"/>
        </a:xfrm>
        <a:prstGeom prst="corner">
          <a:avLst>
            <a:gd name="adj1" fmla="val 16120"/>
            <a:gd name="adj2" fmla="val 16110"/>
          </a:avLst>
        </a:prstGeom>
        <a:solidFill>
          <a:schemeClr val="accent5">
            <a:hueOff val="-3676672"/>
            <a:satOff val="-5114"/>
            <a:lumOff val="-1961"/>
            <a:alphaOff val="0"/>
          </a:schemeClr>
        </a:solidFill>
        <a:ln w="12700" cap="flat" cmpd="sng" algn="ctr">
          <a:solidFill>
            <a:schemeClr val="accent5">
              <a:hueOff val="-3676672"/>
              <a:satOff val="-5114"/>
              <a:lumOff val="-196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CF255FF-5DFB-4B94-ACD2-B98D37F659BA}">
      <dsp:nvSpPr>
        <dsp:cNvPr id="0" name=""/>
        <dsp:cNvSpPr/>
      </dsp:nvSpPr>
      <dsp:spPr>
        <a:xfrm>
          <a:off x="4478750" y="1504726"/>
          <a:ext cx="1750432" cy="1534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TSB Sub Committee Recommends</a:t>
          </a:r>
        </a:p>
      </dsp:txBody>
      <dsp:txXfrm>
        <a:off x="4478750" y="1504726"/>
        <a:ext cx="1750432" cy="1534356"/>
      </dsp:txXfrm>
    </dsp:sp>
    <dsp:sp modelId="{FB17F50E-958D-4993-A42E-5F0DEC655142}">
      <dsp:nvSpPr>
        <dsp:cNvPr id="0" name=""/>
        <dsp:cNvSpPr/>
      </dsp:nvSpPr>
      <dsp:spPr>
        <a:xfrm>
          <a:off x="5898912" y="782676"/>
          <a:ext cx="330270" cy="330270"/>
        </a:xfrm>
        <a:prstGeom prst="triangle">
          <a:avLst>
            <a:gd name="adj" fmla="val 100000"/>
          </a:avLst>
        </a:prstGeom>
        <a:solidFill>
          <a:schemeClr val="accent5">
            <a:hueOff val="-4595840"/>
            <a:satOff val="-6392"/>
            <a:lumOff val="-2451"/>
            <a:alphaOff val="0"/>
          </a:schemeClr>
        </a:solidFill>
        <a:ln w="12700" cap="flat" cmpd="sng" algn="ctr">
          <a:solidFill>
            <a:schemeClr val="accent5">
              <a:hueOff val="-4595840"/>
              <a:satOff val="-6392"/>
              <a:lumOff val="-245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E366090-DFDE-4B6E-BFB7-F475CFAE2B70}">
      <dsp:nvSpPr>
        <dsp:cNvPr id="0" name=""/>
        <dsp:cNvSpPr/>
      </dsp:nvSpPr>
      <dsp:spPr>
        <a:xfrm rot="5400000">
          <a:off x="6816124" y="395163"/>
          <a:ext cx="1165208" cy="1938880"/>
        </a:xfrm>
        <a:prstGeom prst="corner">
          <a:avLst>
            <a:gd name="adj1" fmla="val 16120"/>
            <a:gd name="adj2" fmla="val 16110"/>
          </a:avLst>
        </a:prstGeom>
        <a:solidFill>
          <a:schemeClr val="accent5">
            <a:hueOff val="-5515009"/>
            <a:satOff val="-7671"/>
            <a:lumOff val="-2942"/>
            <a:alphaOff val="0"/>
          </a:schemeClr>
        </a:solidFill>
        <a:ln w="12700" cap="flat" cmpd="sng" algn="ctr">
          <a:solidFill>
            <a:schemeClr val="accent5">
              <a:hueOff val="-5515009"/>
              <a:satOff val="-7671"/>
              <a:lumOff val="-294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13593C7-C287-42A9-8A84-D2B44B161EE5}">
      <dsp:nvSpPr>
        <dsp:cNvPr id="0" name=""/>
        <dsp:cNvSpPr/>
      </dsp:nvSpPr>
      <dsp:spPr>
        <a:xfrm>
          <a:off x="6621621" y="974470"/>
          <a:ext cx="1750432" cy="1534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CIO Adopts</a:t>
          </a:r>
        </a:p>
      </dsp:txBody>
      <dsp:txXfrm>
        <a:off x="6621621" y="974470"/>
        <a:ext cx="1750432" cy="1534356"/>
      </dsp:txXfrm>
    </dsp:sp>
    <dsp:sp modelId="{64F2A079-FFB9-4B1B-8A19-F5FE5B719443}">
      <dsp:nvSpPr>
        <dsp:cNvPr id="0" name=""/>
        <dsp:cNvSpPr/>
      </dsp:nvSpPr>
      <dsp:spPr>
        <a:xfrm>
          <a:off x="8041783" y="252420"/>
          <a:ext cx="330270" cy="330270"/>
        </a:xfrm>
        <a:prstGeom prst="triangle">
          <a:avLst>
            <a:gd name="adj" fmla="val 100000"/>
          </a:avLst>
        </a:prstGeom>
        <a:solidFill>
          <a:schemeClr val="accent5">
            <a:hueOff val="-6434176"/>
            <a:satOff val="-8949"/>
            <a:lumOff val="-3432"/>
            <a:alphaOff val="0"/>
          </a:schemeClr>
        </a:solidFill>
        <a:ln w="12700" cap="flat" cmpd="sng" algn="ctr">
          <a:solidFill>
            <a:schemeClr val="accent5">
              <a:hueOff val="-6434176"/>
              <a:satOff val="-8949"/>
              <a:lumOff val="-343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03F93C1-77DA-4DAF-B8C7-2B6BB19FFAD7}">
      <dsp:nvSpPr>
        <dsp:cNvPr id="0" name=""/>
        <dsp:cNvSpPr/>
      </dsp:nvSpPr>
      <dsp:spPr>
        <a:xfrm rot="5400000">
          <a:off x="8958995" y="-135092"/>
          <a:ext cx="1165208" cy="1938880"/>
        </a:xfrm>
        <a:prstGeom prst="corner">
          <a:avLst>
            <a:gd name="adj1" fmla="val 16120"/>
            <a:gd name="adj2" fmla="val 16110"/>
          </a:avLst>
        </a:prstGeom>
        <a:solidFill>
          <a:schemeClr val="accent5">
            <a:hueOff val="-7353344"/>
            <a:satOff val="-10228"/>
            <a:lumOff val="-3922"/>
            <a:alphaOff val="0"/>
          </a:schemeClr>
        </a:solidFill>
        <a:ln w="12700" cap="flat" cmpd="sng" algn="ctr">
          <a:solidFill>
            <a:schemeClr val="accent5">
              <a:hueOff val="-7353344"/>
              <a:satOff val="-10228"/>
              <a:lumOff val="-39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598A10-BFCB-47AC-860C-1552D09ACD54}">
      <dsp:nvSpPr>
        <dsp:cNvPr id="0" name=""/>
        <dsp:cNvSpPr/>
      </dsp:nvSpPr>
      <dsp:spPr>
        <a:xfrm>
          <a:off x="8764492" y="444215"/>
          <a:ext cx="1750432" cy="1534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Full TSB Approves</a:t>
          </a:r>
        </a:p>
      </dsp:txBody>
      <dsp:txXfrm>
        <a:off x="8764492" y="444215"/>
        <a:ext cx="1750432" cy="153435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80EA89-7B91-4A77-B34E-8B9DF5DE9DF5}">
      <dsp:nvSpPr>
        <dsp:cNvPr id="0" name=""/>
        <dsp:cNvSpPr/>
      </dsp:nvSpPr>
      <dsp:spPr>
        <a:xfrm>
          <a:off x="249" y="146183"/>
          <a:ext cx="1996905" cy="841244"/>
        </a:xfrm>
        <a:prstGeom prst="chevron">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b="1" kern="1200" dirty="0"/>
            <a:t>Replace Our Outdated System</a:t>
          </a:r>
        </a:p>
      </dsp:txBody>
      <dsp:txXfrm>
        <a:off x="420871" y="146183"/>
        <a:ext cx="1155661" cy="841244"/>
      </dsp:txXfrm>
    </dsp:sp>
    <dsp:sp modelId="{6D5F8D3A-3887-49D3-884E-9B21E169A5F2}">
      <dsp:nvSpPr>
        <dsp:cNvPr id="0" name=""/>
        <dsp:cNvSpPr/>
      </dsp:nvSpPr>
      <dsp:spPr>
        <a:xfrm>
          <a:off x="1786842" y="146183"/>
          <a:ext cx="3191199" cy="841244"/>
        </a:xfrm>
        <a:prstGeom prst="chevron">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b="1" kern="1200" dirty="0"/>
            <a:t>Improve Capabilities</a:t>
          </a:r>
        </a:p>
      </dsp:txBody>
      <dsp:txXfrm>
        <a:off x="2207464" y="146183"/>
        <a:ext cx="2349955" cy="841244"/>
      </dsp:txXfrm>
    </dsp:sp>
    <dsp:sp modelId="{87527FF9-75B6-42DA-B7D2-7C4BBA683079}">
      <dsp:nvSpPr>
        <dsp:cNvPr id="0" name=""/>
        <dsp:cNvSpPr/>
      </dsp:nvSpPr>
      <dsp:spPr>
        <a:xfrm>
          <a:off x="4767731" y="146183"/>
          <a:ext cx="2645399" cy="841244"/>
        </a:xfrm>
        <a:prstGeom prst="chevron">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b="1" kern="1200" dirty="0"/>
            <a:t>Improve Services</a:t>
          </a:r>
        </a:p>
      </dsp:txBody>
      <dsp:txXfrm>
        <a:off x="5188353" y="146183"/>
        <a:ext cx="1804155" cy="84124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8322AB-DE7D-4398-8B64-2B9A9C921FA1}">
      <dsp:nvSpPr>
        <dsp:cNvPr id="0" name=""/>
        <dsp:cNvSpPr/>
      </dsp:nvSpPr>
      <dsp:spPr>
        <a:xfrm>
          <a:off x="992" y="0"/>
          <a:ext cx="2579687" cy="541866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Aggressive schedule </a:t>
          </a:r>
        </a:p>
      </dsp:txBody>
      <dsp:txXfrm>
        <a:off x="992" y="0"/>
        <a:ext cx="2579687" cy="1625600"/>
      </dsp:txXfrm>
    </dsp:sp>
    <dsp:sp modelId="{2297C85D-5A95-4B19-AB9B-992493BFC09B}">
      <dsp:nvSpPr>
        <dsp:cNvPr id="0" name=""/>
        <dsp:cNvSpPr/>
      </dsp:nvSpPr>
      <dsp:spPr>
        <a:xfrm>
          <a:off x="258960" y="1627187"/>
          <a:ext cx="2063749" cy="163380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en-US" sz="1700" kern="1200" dirty="0"/>
            <a:t>Applying R1 Lessons Learned</a:t>
          </a:r>
        </a:p>
      </dsp:txBody>
      <dsp:txXfrm>
        <a:off x="306812" y="1675039"/>
        <a:ext cx="1968045" cy="1538098"/>
      </dsp:txXfrm>
    </dsp:sp>
    <dsp:sp modelId="{C5940B42-60FF-4E3E-9A71-EAE47DB96A26}">
      <dsp:nvSpPr>
        <dsp:cNvPr id="0" name=""/>
        <dsp:cNvSpPr/>
      </dsp:nvSpPr>
      <dsp:spPr>
        <a:xfrm>
          <a:off x="258960" y="3512343"/>
          <a:ext cx="2063749" cy="163380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en-US" sz="1700" kern="1200" dirty="0"/>
            <a:t>Monitor schedule / metrics and quickly make adjustments (resources/scope) where needed</a:t>
          </a:r>
        </a:p>
      </dsp:txBody>
      <dsp:txXfrm>
        <a:off x="306812" y="3560195"/>
        <a:ext cx="1968045" cy="1538098"/>
      </dsp:txXfrm>
    </dsp:sp>
    <dsp:sp modelId="{6EB9C3DD-775A-4A97-93F1-BC5CF84B7236}">
      <dsp:nvSpPr>
        <dsp:cNvPr id="0" name=""/>
        <dsp:cNvSpPr/>
      </dsp:nvSpPr>
      <dsp:spPr>
        <a:xfrm>
          <a:off x="2774156" y="0"/>
          <a:ext cx="2579687" cy="541866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Release 1 issues impact Release 2 Resources/Schedule</a:t>
          </a:r>
        </a:p>
      </dsp:txBody>
      <dsp:txXfrm>
        <a:off x="2774156" y="0"/>
        <a:ext cx="2579687" cy="1625600"/>
      </dsp:txXfrm>
    </dsp:sp>
    <dsp:sp modelId="{F6AB4071-04DC-4DD8-A30B-180BCDAA2023}">
      <dsp:nvSpPr>
        <dsp:cNvPr id="0" name=""/>
        <dsp:cNvSpPr/>
      </dsp:nvSpPr>
      <dsp:spPr>
        <a:xfrm>
          <a:off x="3032125" y="1627187"/>
          <a:ext cx="2063749" cy="163380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en-US" sz="1700" kern="1200"/>
            <a:t>Separate resources from Release 1 support and Release 2 support</a:t>
          </a:r>
        </a:p>
      </dsp:txBody>
      <dsp:txXfrm>
        <a:off x="3079977" y="1675039"/>
        <a:ext cx="1968045" cy="1538098"/>
      </dsp:txXfrm>
    </dsp:sp>
    <dsp:sp modelId="{B4803FBD-0B28-4AA3-B605-41ECF96A57DB}">
      <dsp:nvSpPr>
        <dsp:cNvPr id="0" name=""/>
        <dsp:cNvSpPr/>
      </dsp:nvSpPr>
      <dsp:spPr>
        <a:xfrm>
          <a:off x="3032125" y="3512343"/>
          <a:ext cx="2063749" cy="163380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en-US" sz="1700" kern="1200" dirty="0"/>
            <a:t>Escalate as soon as appears schedule will be impacted to DOL/Deloitte leadership team for prioritization</a:t>
          </a:r>
        </a:p>
      </dsp:txBody>
      <dsp:txXfrm>
        <a:off x="3079977" y="3560195"/>
        <a:ext cx="1968045" cy="1538098"/>
      </dsp:txXfrm>
    </dsp:sp>
    <dsp:sp modelId="{FF4C5166-6C51-4BCA-8301-2BA05249C10D}">
      <dsp:nvSpPr>
        <dsp:cNvPr id="0" name=""/>
        <dsp:cNvSpPr/>
      </dsp:nvSpPr>
      <dsp:spPr>
        <a:xfrm>
          <a:off x="5547320" y="0"/>
          <a:ext cx="2579687" cy="541866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Not all of scope can be completed within schedule</a:t>
          </a:r>
        </a:p>
      </dsp:txBody>
      <dsp:txXfrm>
        <a:off x="5547320" y="0"/>
        <a:ext cx="2579687" cy="1625600"/>
      </dsp:txXfrm>
    </dsp:sp>
    <dsp:sp modelId="{922AE59A-DDD3-49DD-8537-D28F657EC380}">
      <dsp:nvSpPr>
        <dsp:cNvPr id="0" name=""/>
        <dsp:cNvSpPr/>
      </dsp:nvSpPr>
      <dsp:spPr>
        <a:xfrm>
          <a:off x="5805289" y="1627187"/>
          <a:ext cx="2063749" cy="163380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en-US" sz="1700" kern="1200" dirty="0"/>
            <a:t>Develop full inventory of work with level of effort and assess whether it is reasonable.</a:t>
          </a:r>
        </a:p>
      </dsp:txBody>
      <dsp:txXfrm>
        <a:off x="5853141" y="1675039"/>
        <a:ext cx="1968045" cy="1538098"/>
      </dsp:txXfrm>
    </dsp:sp>
    <dsp:sp modelId="{5608D28C-4E53-4236-B3F7-1993652C57F5}">
      <dsp:nvSpPr>
        <dsp:cNvPr id="0" name=""/>
        <dsp:cNvSpPr/>
      </dsp:nvSpPr>
      <dsp:spPr>
        <a:xfrm>
          <a:off x="5805289" y="3512343"/>
          <a:ext cx="2063749" cy="163380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en-US" sz="1700" kern="1200" dirty="0"/>
            <a:t>Reduce complexity where possible.</a:t>
          </a:r>
        </a:p>
      </dsp:txBody>
      <dsp:txXfrm>
        <a:off x="5853141" y="3560195"/>
        <a:ext cx="1968045" cy="15380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5556DC-A724-44F1-8DAE-91F20A979683}">
      <dsp:nvSpPr>
        <dsp:cNvPr id="0" name=""/>
        <dsp:cNvSpPr/>
      </dsp:nvSpPr>
      <dsp:spPr>
        <a:xfrm>
          <a:off x="1102068" y="246102"/>
          <a:ext cx="4292518" cy="1341411"/>
        </a:xfrm>
        <a:prstGeom prst="rect">
          <a:avLst/>
        </a:prstGeom>
        <a:solidFill>
          <a:schemeClr val="lt1">
            <a:alpha val="4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08583" tIns="64770" rIns="64770" bIns="64770" numCol="1" spcCol="1270" anchor="t" anchorCtr="0">
          <a:noAutofit/>
        </a:bodyPr>
        <a:lstStyle/>
        <a:p>
          <a:pPr marL="0" lvl="0" indent="0" algn="l" defTabSz="755650">
            <a:lnSpc>
              <a:spcPct val="90000"/>
            </a:lnSpc>
            <a:spcBef>
              <a:spcPct val="0"/>
            </a:spcBef>
            <a:spcAft>
              <a:spcPts val="200"/>
            </a:spcAft>
            <a:buNone/>
          </a:pPr>
          <a:r>
            <a:rPr lang="en-US" sz="1700" b="1" kern="1200" dirty="0"/>
            <a:t>Purpose of action</a:t>
          </a:r>
        </a:p>
        <a:p>
          <a:pPr marL="114300" lvl="1" indent="-114300" algn="l" defTabSz="622300">
            <a:lnSpc>
              <a:spcPct val="90000"/>
            </a:lnSpc>
            <a:spcBef>
              <a:spcPct val="0"/>
            </a:spcBef>
            <a:spcAft>
              <a:spcPct val="15000"/>
            </a:spcAft>
            <a:buChar char="•"/>
          </a:pPr>
          <a:r>
            <a:rPr lang="en-US" sz="1400" kern="1200" dirty="0"/>
            <a:t>Request approval of existing policy and standards updates</a:t>
          </a:r>
        </a:p>
        <a:p>
          <a:pPr marL="114300" lvl="1" indent="-114300" algn="l" defTabSz="622300">
            <a:lnSpc>
              <a:spcPct val="90000"/>
            </a:lnSpc>
            <a:spcBef>
              <a:spcPct val="0"/>
            </a:spcBef>
            <a:spcAft>
              <a:spcPct val="15000"/>
            </a:spcAft>
            <a:buChar char="•"/>
          </a:pPr>
          <a:r>
            <a:rPr lang="en-US" sz="1400" kern="1200" dirty="0"/>
            <a:t>Request rescind of outdated policy</a:t>
          </a:r>
        </a:p>
      </dsp:txBody>
      <dsp:txXfrm>
        <a:off x="1102068" y="246102"/>
        <a:ext cx="4292518" cy="1341411"/>
      </dsp:txXfrm>
    </dsp:sp>
    <dsp:sp modelId="{D23526A5-6E34-4F8C-A70C-7B87BBB0C112}">
      <dsp:nvSpPr>
        <dsp:cNvPr id="0" name=""/>
        <dsp:cNvSpPr/>
      </dsp:nvSpPr>
      <dsp:spPr>
        <a:xfrm>
          <a:off x="923213" y="52343"/>
          <a:ext cx="938988" cy="1408482"/>
        </a:xfrm>
        <a:prstGeom prst="rect">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0D5B356-485A-4EE7-910D-172D39C849DB}">
      <dsp:nvSpPr>
        <dsp:cNvPr id="0" name=""/>
        <dsp:cNvSpPr/>
      </dsp:nvSpPr>
      <dsp:spPr>
        <a:xfrm>
          <a:off x="5777512" y="246102"/>
          <a:ext cx="4292518" cy="1341411"/>
        </a:xfrm>
        <a:prstGeom prst="rect">
          <a:avLst/>
        </a:prstGeom>
        <a:solidFill>
          <a:schemeClr val="lt1">
            <a:alpha val="4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08583" tIns="64770" rIns="64770" bIns="64770" numCol="1" spcCol="1270" anchor="t" anchorCtr="0">
          <a:noAutofit/>
        </a:bodyPr>
        <a:lstStyle/>
        <a:p>
          <a:pPr marL="0" lvl="0" indent="0" algn="l" defTabSz="755650">
            <a:lnSpc>
              <a:spcPct val="90000"/>
            </a:lnSpc>
            <a:spcBef>
              <a:spcPct val="0"/>
            </a:spcBef>
            <a:spcAft>
              <a:spcPts val="0"/>
            </a:spcAft>
            <a:buNone/>
          </a:pPr>
          <a:r>
            <a:rPr lang="en-US" sz="1700" b="1" kern="1200" dirty="0"/>
            <a:t>Business case</a:t>
          </a:r>
        </a:p>
        <a:p>
          <a:pPr marL="225425" lvl="1" indent="-119063" algn="l" defTabSz="488950">
            <a:lnSpc>
              <a:spcPct val="90000"/>
            </a:lnSpc>
            <a:spcBef>
              <a:spcPct val="0"/>
            </a:spcBef>
            <a:spcAft>
              <a:spcPts val="0"/>
            </a:spcAft>
            <a:buNone/>
          </a:pPr>
          <a:r>
            <a:rPr lang="en-US" sz="1400" kern="1200" dirty="0" err="1">
              <a:hlinkClick xmlns:r="http://schemas.openxmlformats.org/officeDocument/2006/relationships" r:id="rId2"/>
            </a:rPr>
            <a:t>RCW</a:t>
          </a:r>
          <a:r>
            <a:rPr lang="en-US" sz="1400" kern="1200" dirty="0">
              <a:hlinkClick xmlns:r="http://schemas.openxmlformats.org/officeDocument/2006/relationships" r:id="rId2"/>
            </a:rPr>
            <a:t> 43.105.225</a:t>
          </a:r>
          <a:r>
            <a:rPr lang="en-US" sz="1400" kern="1200" dirty="0"/>
            <a:t> , </a:t>
          </a:r>
          <a:r>
            <a:rPr lang="en-US" sz="1400" kern="1200" dirty="0" err="1">
              <a:hlinkClick xmlns:r="http://schemas.openxmlformats.org/officeDocument/2006/relationships" r:id="rId3"/>
            </a:rPr>
            <a:t>RCW</a:t>
          </a:r>
          <a:r>
            <a:rPr lang="en-US" sz="1400" kern="1200" dirty="0">
              <a:hlinkClick xmlns:r="http://schemas.openxmlformats.org/officeDocument/2006/relationships" r:id="rId3"/>
            </a:rPr>
            <a:t> 43.105.230</a:t>
          </a:r>
          <a:r>
            <a:rPr lang="en-US" sz="1400" kern="1200" dirty="0"/>
            <a:t>  and </a:t>
          </a:r>
          <a:r>
            <a:rPr lang="en-US" sz="1400" kern="1200" dirty="0" err="1">
              <a:hlinkClick xmlns:r="http://schemas.openxmlformats.org/officeDocument/2006/relationships" r:id="rId4"/>
            </a:rPr>
            <a:t>RCW</a:t>
          </a:r>
          <a:r>
            <a:rPr lang="en-US" sz="1400" kern="1200" dirty="0">
              <a:hlinkClick xmlns:r="http://schemas.openxmlformats.org/officeDocument/2006/relationships" r:id="rId4"/>
            </a:rPr>
            <a:t> 43.105.341</a:t>
          </a:r>
          <a:r>
            <a:rPr lang="en-US" sz="1400" kern="1200" dirty="0"/>
            <a:t> for Portfolio Program</a:t>
          </a:r>
        </a:p>
        <a:p>
          <a:pPr marL="225425" lvl="1" indent="-119063" algn="l" defTabSz="488950">
            <a:lnSpc>
              <a:spcPct val="90000"/>
            </a:lnSpc>
            <a:spcBef>
              <a:spcPct val="0"/>
            </a:spcBef>
            <a:spcAft>
              <a:spcPts val="0"/>
            </a:spcAft>
            <a:buNone/>
          </a:pPr>
          <a:r>
            <a:rPr lang="en-US" sz="1400" kern="1200" dirty="0"/>
            <a:t>Eliminate obsolete portfolio requirements</a:t>
          </a:r>
        </a:p>
        <a:p>
          <a:pPr marL="225425" lvl="1" indent="-119063" algn="l" defTabSz="488950">
            <a:lnSpc>
              <a:spcPct val="90000"/>
            </a:lnSpc>
            <a:spcBef>
              <a:spcPct val="0"/>
            </a:spcBef>
            <a:spcAft>
              <a:spcPts val="0"/>
            </a:spcAft>
            <a:buNone/>
          </a:pPr>
          <a:r>
            <a:rPr lang="en-US" sz="1400" kern="1200" dirty="0"/>
            <a:t>Improves alignment with existing practices</a:t>
          </a:r>
        </a:p>
      </dsp:txBody>
      <dsp:txXfrm>
        <a:off x="5777512" y="246102"/>
        <a:ext cx="4292518" cy="1341411"/>
      </dsp:txXfrm>
    </dsp:sp>
    <dsp:sp modelId="{C7B45FAE-312E-46A8-949F-4D58CDFD7081}">
      <dsp:nvSpPr>
        <dsp:cNvPr id="0" name=""/>
        <dsp:cNvSpPr/>
      </dsp:nvSpPr>
      <dsp:spPr>
        <a:xfrm>
          <a:off x="5598657" y="52343"/>
          <a:ext cx="938988" cy="1408482"/>
        </a:xfrm>
        <a:prstGeom prst="rect">
          <a:avLst/>
        </a:prstGeom>
        <a:blipFill rotWithShape="1">
          <a:blip xmlns:r="http://schemas.openxmlformats.org/officeDocument/2006/relationships" r:embed="rId5"/>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D83AC4C-D4BA-451E-9F88-3B86A4FB569A}">
      <dsp:nvSpPr>
        <dsp:cNvPr id="0" name=""/>
        <dsp:cNvSpPr/>
      </dsp:nvSpPr>
      <dsp:spPr>
        <a:xfrm>
          <a:off x="1102068" y="1934791"/>
          <a:ext cx="4292518" cy="1341411"/>
        </a:xfrm>
        <a:prstGeom prst="rect">
          <a:avLst/>
        </a:prstGeom>
        <a:solidFill>
          <a:schemeClr val="lt1">
            <a:alpha val="4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08583" tIns="64770" rIns="64770" bIns="64770" numCol="1" spcCol="1270" anchor="t" anchorCtr="0">
          <a:noAutofit/>
        </a:bodyPr>
        <a:lstStyle/>
        <a:p>
          <a:pPr marL="0" lvl="0" indent="0" algn="l" defTabSz="755650">
            <a:lnSpc>
              <a:spcPct val="90000"/>
            </a:lnSpc>
            <a:spcBef>
              <a:spcPct val="0"/>
            </a:spcBef>
            <a:spcAft>
              <a:spcPts val="0"/>
            </a:spcAft>
            <a:buNone/>
          </a:pPr>
          <a:r>
            <a:rPr lang="en-US" sz="1700" b="1" kern="1200" dirty="0"/>
            <a:t>Key objectives</a:t>
          </a:r>
        </a:p>
        <a:p>
          <a:pPr marL="114300" lvl="0" indent="-114300" algn="l" defTabSz="755650">
            <a:lnSpc>
              <a:spcPct val="90000"/>
            </a:lnSpc>
            <a:spcBef>
              <a:spcPct val="0"/>
            </a:spcBef>
            <a:spcAft>
              <a:spcPts val="0"/>
            </a:spcAft>
            <a:buChar char="•"/>
          </a:pPr>
          <a:r>
            <a:rPr lang="en-US" sz="1400" b="0" kern="1200"/>
            <a:t>Streamlines technology portfolio </a:t>
          </a:r>
          <a:r>
            <a:rPr lang="en-US" sz="1400" b="0" kern="1200" dirty="0"/>
            <a:t>management policy</a:t>
          </a:r>
        </a:p>
        <a:p>
          <a:pPr marL="114300" lvl="0" indent="-114300" algn="l" defTabSz="755650">
            <a:lnSpc>
              <a:spcPct val="90000"/>
            </a:lnSpc>
            <a:spcBef>
              <a:spcPct val="0"/>
            </a:spcBef>
            <a:spcAft>
              <a:spcPts val="0"/>
            </a:spcAft>
            <a:buChar char="•"/>
          </a:pPr>
          <a:r>
            <a:rPr lang="en-US" sz="1400" b="0" kern="1200" dirty="0"/>
            <a:t>Reduces complexity to program participants</a:t>
          </a:r>
        </a:p>
        <a:p>
          <a:pPr marL="114300" lvl="0" indent="-114300" algn="l" defTabSz="755650">
            <a:lnSpc>
              <a:spcPct val="90000"/>
            </a:lnSpc>
            <a:spcBef>
              <a:spcPct val="0"/>
            </a:spcBef>
            <a:spcAft>
              <a:spcPts val="0"/>
            </a:spcAft>
            <a:buChar char="•"/>
          </a:pPr>
          <a:r>
            <a:rPr lang="en-US" sz="1400" b="0" kern="1200" dirty="0"/>
            <a:t>Improves portfolio alignment to business outcome</a:t>
          </a:r>
        </a:p>
      </dsp:txBody>
      <dsp:txXfrm>
        <a:off x="1102068" y="1934791"/>
        <a:ext cx="4292518" cy="1341411"/>
      </dsp:txXfrm>
    </dsp:sp>
    <dsp:sp modelId="{9EA8292A-DA55-4675-A9EC-458DBBD6517D}">
      <dsp:nvSpPr>
        <dsp:cNvPr id="0" name=""/>
        <dsp:cNvSpPr/>
      </dsp:nvSpPr>
      <dsp:spPr>
        <a:xfrm>
          <a:off x="923213" y="1741031"/>
          <a:ext cx="938988" cy="1408482"/>
        </a:xfrm>
        <a:prstGeom prst="rect">
          <a:avLst/>
        </a:prstGeom>
        <a:blipFill rotWithShape="1">
          <a:blip xmlns:r="http://schemas.openxmlformats.org/officeDocument/2006/relationships" r:embed="rId6"/>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0EFB471-868A-458C-9414-5CF1E73456F4}">
      <dsp:nvSpPr>
        <dsp:cNvPr id="0" name=""/>
        <dsp:cNvSpPr/>
      </dsp:nvSpPr>
      <dsp:spPr>
        <a:xfrm>
          <a:off x="5777512" y="1934791"/>
          <a:ext cx="4292518" cy="1341411"/>
        </a:xfrm>
        <a:prstGeom prst="rect">
          <a:avLst/>
        </a:prstGeom>
        <a:solidFill>
          <a:schemeClr val="lt1">
            <a:alpha val="4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08583" tIns="64770" rIns="64770" bIns="64770" numCol="1" spcCol="1270" anchor="t" anchorCtr="0">
          <a:noAutofit/>
        </a:bodyPr>
        <a:lstStyle/>
        <a:p>
          <a:pPr marL="0" lvl="0" indent="0" algn="l" defTabSz="755650">
            <a:lnSpc>
              <a:spcPct val="90000"/>
            </a:lnSpc>
            <a:spcBef>
              <a:spcPct val="0"/>
            </a:spcBef>
            <a:spcAft>
              <a:spcPts val="200"/>
            </a:spcAft>
            <a:buNone/>
          </a:pPr>
          <a:r>
            <a:rPr lang="en-US" sz="1700" b="1" kern="1200" dirty="0"/>
            <a:t>Strategic alignment</a:t>
          </a:r>
        </a:p>
        <a:p>
          <a:pPr marL="114300" lvl="1" indent="-114300" algn="l" defTabSz="622300">
            <a:lnSpc>
              <a:spcPct val="90000"/>
            </a:lnSpc>
            <a:spcBef>
              <a:spcPct val="0"/>
            </a:spcBef>
            <a:spcAft>
              <a:spcPct val="15000"/>
            </a:spcAft>
            <a:buChar char="•"/>
          </a:pPr>
          <a:r>
            <a:rPr lang="en-US" sz="1400" kern="1200" dirty="0"/>
            <a:t>Supports efficient, effective and accountable government by clarifying portfolio requirements</a:t>
          </a:r>
        </a:p>
        <a:p>
          <a:pPr marL="114300" lvl="1" indent="-114300" algn="l" defTabSz="622300">
            <a:lnSpc>
              <a:spcPct val="90000"/>
            </a:lnSpc>
            <a:spcBef>
              <a:spcPct val="0"/>
            </a:spcBef>
            <a:spcAft>
              <a:spcPct val="15000"/>
            </a:spcAft>
            <a:buChar char="•"/>
          </a:pPr>
          <a:r>
            <a:rPr lang="en-US" sz="1400" kern="1200" dirty="0"/>
            <a:t>Improves ability to show technology  portfolio alignment to business outcomes</a:t>
          </a:r>
        </a:p>
      </dsp:txBody>
      <dsp:txXfrm>
        <a:off x="5777512" y="1934791"/>
        <a:ext cx="4292518" cy="1341411"/>
      </dsp:txXfrm>
    </dsp:sp>
    <dsp:sp modelId="{FCED3B8B-FBE6-4886-AE67-E54E2E8B40AE}">
      <dsp:nvSpPr>
        <dsp:cNvPr id="0" name=""/>
        <dsp:cNvSpPr/>
      </dsp:nvSpPr>
      <dsp:spPr>
        <a:xfrm>
          <a:off x="5598657" y="1741031"/>
          <a:ext cx="938988" cy="1408482"/>
        </a:xfrm>
        <a:prstGeom prst="rect">
          <a:avLst/>
        </a:prstGeom>
        <a:blipFill rotWithShape="1">
          <a:blip xmlns:r="http://schemas.openxmlformats.org/officeDocument/2006/relationships" r:embed="rId7"/>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8626995-4403-4C8C-BB7C-630B1CCE0855}">
      <dsp:nvSpPr>
        <dsp:cNvPr id="0" name=""/>
        <dsp:cNvSpPr/>
      </dsp:nvSpPr>
      <dsp:spPr>
        <a:xfrm>
          <a:off x="1102068" y="3623479"/>
          <a:ext cx="4292518" cy="1341411"/>
        </a:xfrm>
        <a:prstGeom prst="rect">
          <a:avLst/>
        </a:prstGeom>
        <a:solidFill>
          <a:schemeClr val="lt1">
            <a:alpha val="4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08583" tIns="64770" rIns="64770" bIns="64770" numCol="1" spcCol="1270" anchor="t" anchorCtr="0">
          <a:noAutofit/>
        </a:bodyPr>
        <a:lstStyle/>
        <a:p>
          <a:pPr marL="0" lvl="0" indent="0" algn="l" defTabSz="755650">
            <a:lnSpc>
              <a:spcPct val="90000"/>
            </a:lnSpc>
            <a:spcBef>
              <a:spcPct val="0"/>
            </a:spcBef>
            <a:spcAft>
              <a:spcPts val="0"/>
            </a:spcAft>
            <a:buNone/>
          </a:pPr>
          <a:r>
            <a:rPr lang="en-US" sz="1700" b="1" kern="1200" dirty="0"/>
            <a:t>Implementation</a:t>
          </a:r>
        </a:p>
        <a:p>
          <a:pPr marL="114300" lvl="1" indent="-114300" algn="l" defTabSz="600075">
            <a:lnSpc>
              <a:spcPct val="90000"/>
            </a:lnSpc>
            <a:spcBef>
              <a:spcPct val="0"/>
            </a:spcBef>
            <a:spcAft>
              <a:spcPts val="100"/>
            </a:spcAft>
            <a:buChar char="•"/>
          </a:pPr>
          <a:r>
            <a:rPr lang="en-US" sz="1350" kern="1200" dirty="0"/>
            <a:t>Agency can attest to portfolio standards during annual certification process</a:t>
          </a:r>
        </a:p>
        <a:p>
          <a:pPr marL="114300" lvl="1" indent="-114300" algn="l" defTabSz="600075">
            <a:lnSpc>
              <a:spcPct val="90000"/>
            </a:lnSpc>
            <a:spcBef>
              <a:spcPct val="0"/>
            </a:spcBef>
            <a:spcAft>
              <a:spcPts val="100"/>
            </a:spcAft>
            <a:buChar char="•"/>
          </a:pPr>
          <a:r>
            <a:rPr lang="en-US" sz="1350" kern="1200" dirty="0"/>
            <a:t>Reduced reporting complexity for agencies</a:t>
          </a:r>
        </a:p>
      </dsp:txBody>
      <dsp:txXfrm>
        <a:off x="1102068" y="3623479"/>
        <a:ext cx="4292518" cy="1341411"/>
      </dsp:txXfrm>
    </dsp:sp>
    <dsp:sp modelId="{91FAD3EC-F62F-4169-86FB-7E040DDD2558}">
      <dsp:nvSpPr>
        <dsp:cNvPr id="0" name=""/>
        <dsp:cNvSpPr/>
      </dsp:nvSpPr>
      <dsp:spPr>
        <a:xfrm>
          <a:off x="923213" y="3429720"/>
          <a:ext cx="938988" cy="1408482"/>
        </a:xfrm>
        <a:prstGeom prst="rect">
          <a:avLst/>
        </a:prstGeom>
        <a:blipFill rotWithShape="1">
          <a:blip xmlns:r="http://schemas.openxmlformats.org/officeDocument/2006/relationships" r:embed="rId8"/>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EE7EC48-C4AF-41FC-90F8-AC3AABC709DB}">
      <dsp:nvSpPr>
        <dsp:cNvPr id="0" name=""/>
        <dsp:cNvSpPr/>
      </dsp:nvSpPr>
      <dsp:spPr>
        <a:xfrm>
          <a:off x="5777512" y="3623479"/>
          <a:ext cx="4292518" cy="1341411"/>
        </a:xfrm>
        <a:prstGeom prst="rect">
          <a:avLst/>
        </a:prstGeom>
        <a:solidFill>
          <a:schemeClr val="lt1">
            <a:alpha val="4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14400" tIns="64770" rIns="64770" bIns="64770" numCol="1" spcCol="1270" anchor="t" anchorCtr="0">
          <a:noAutofit/>
        </a:bodyPr>
        <a:lstStyle/>
        <a:p>
          <a:pPr marL="0" lvl="0" indent="0" algn="l" defTabSz="755650">
            <a:lnSpc>
              <a:spcPct val="90000"/>
            </a:lnSpc>
            <a:spcBef>
              <a:spcPct val="0"/>
            </a:spcBef>
            <a:spcAft>
              <a:spcPts val="0"/>
            </a:spcAft>
            <a:buNone/>
          </a:pPr>
          <a:r>
            <a:rPr lang="en-US" sz="1700" b="1" kern="1200" dirty="0"/>
            <a:t>Success criteria</a:t>
          </a:r>
        </a:p>
        <a:p>
          <a:pPr marL="118872" lvl="1" indent="-118872" algn="l" defTabSz="622300">
            <a:lnSpc>
              <a:spcPct val="90000"/>
            </a:lnSpc>
            <a:spcBef>
              <a:spcPct val="0"/>
            </a:spcBef>
            <a:spcAft>
              <a:spcPts val="252"/>
            </a:spcAft>
            <a:buNone/>
          </a:pPr>
          <a:r>
            <a:rPr lang="en-US" sz="1400" kern="1200" dirty="0"/>
            <a:t> Increase number of agencies that can identify and report on portfolio components</a:t>
          </a:r>
        </a:p>
        <a:p>
          <a:pPr marL="118872" lvl="1" indent="-118872" algn="l" defTabSz="622300">
            <a:lnSpc>
              <a:spcPct val="90000"/>
            </a:lnSpc>
            <a:spcBef>
              <a:spcPct val="0"/>
            </a:spcBef>
            <a:spcAft>
              <a:spcPts val="252"/>
            </a:spcAft>
            <a:buNone/>
          </a:pPr>
          <a:r>
            <a:rPr lang="en-US" sz="1400" kern="1200" dirty="0"/>
            <a:t>Reduced questions related to obsolete IT portfolio requirements</a:t>
          </a:r>
        </a:p>
      </dsp:txBody>
      <dsp:txXfrm>
        <a:off x="5777512" y="3623479"/>
        <a:ext cx="4292518" cy="1341411"/>
      </dsp:txXfrm>
    </dsp:sp>
    <dsp:sp modelId="{AD0386D5-AE13-43DB-BA39-AA80FF419EAD}">
      <dsp:nvSpPr>
        <dsp:cNvPr id="0" name=""/>
        <dsp:cNvSpPr/>
      </dsp:nvSpPr>
      <dsp:spPr>
        <a:xfrm>
          <a:off x="5598657" y="3429720"/>
          <a:ext cx="938988" cy="1408482"/>
        </a:xfrm>
        <a:prstGeom prst="rect">
          <a:avLst/>
        </a:prstGeom>
        <a:blipFill rotWithShape="1">
          <a:blip xmlns:r="http://schemas.openxmlformats.org/officeDocument/2006/relationships" r:embed="rId9"/>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5556DC-A724-44F1-8DAE-91F20A979683}">
      <dsp:nvSpPr>
        <dsp:cNvPr id="0" name=""/>
        <dsp:cNvSpPr/>
      </dsp:nvSpPr>
      <dsp:spPr>
        <a:xfrm>
          <a:off x="1102068" y="246102"/>
          <a:ext cx="4292518" cy="1341411"/>
        </a:xfrm>
        <a:prstGeom prst="rect">
          <a:avLst/>
        </a:prstGeom>
        <a:solidFill>
          <a:schemeClr val="lt1">
            <a:alpha val="4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08583" tIns="64770" rIns="64770" bIns="64770" numCol="1" spcCol="1270" anchor="t" anchorCtr="0">
          <a:noAutofit/>
        </a:bodyPr>
        <a:lstStyle/>
        <a:p>
          <a:pPr marL="0" lvl="0" indent="0" algn="l" defTabSz="755650">
            <a:lnSpc>
              <a:spcPct val="90000"/>
            </a:lnSpc>
            <a:spcBef>
              <a:spcPct val="0"/>
            </a:spcBef>
            <a:spcAft>
              <a:spcPts val="200"/>
            </a:spcAft>
            <a:buNone/>
          </a:pPr>
          <a:r>
            <a:rPr lang="en-US" sz="1700" b="1" kern="1200" dirty="0"/>
            <a:t>Purpose of action</a:t>
          </a:r>
        </a:p>
        <a:p>
          <a:pPr marL="114300" lvl="1" indent="-114300" algn="l" defTabSz="622300">
            <a:lnSpc>
              <a:spcPct val="90000"/>
            </a:lnSpc>
            <a:spcBef>
              <a:spcPct val="0"/>
            </a:spcBef>
            <a:spcAft>
              <a:spcPct val="15000"/>
            </a:spcAft>
            <a:buChar char="•"/>
          </a:pPr>
          <a:r>
            <a:rPr lang="en-US" sz="1400" kern="1200" dirty="0"/>
            <a:t>Request approval of sunset review update of existing policy and standards</a:t>
          </a:r>
        </a:p>
      </dsp:txBody>
      <dsp:txXfrm>
        <a:off x="1102068" y="246102"/>
        <a:ext cx="4292518" cy="1341411"/>
      </dsp:txXfrm>
    </dsp:sp>
    <dsp:sp modelId="{D23526A5-6E34-4F8C-A70C-7B87BBB0C112}">
      <dsp:nvSpPr>
        <dsp:cNvPr id="0" name=""/>
        <dsp:cNvSpPr/>
      </dsp:nvSpPr>
      <dsp:spPr>
        <a:xfrm>
          <a:off x="923213" y="52343"/>
          <a:ext cx="938988" cy="1408482"/>
        </a:xfrm>
        <a:prstGeom prst="rect">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0D5B356-485A-4EE7-910D-172D39C849DB}">
      <dsp:nvSpPr>
        <dsp:cNvPr id="0" name=""/>
        <dsp:cNvSpPr/>
      </dsp:nvSpPr>
      <dsp:spPr>
        <a:xfrm>
          <a:off x="5777512" y="246102"/>
          <a:ext cx="4292518" cy="1341411"/>
        </a:xfrm>
        <a:prstGeom prst="rect">
          <a:avLst/>
        </a:prstGeom>
        <a:solidFill>
          <a:schemeClr val="lt1">
            <a:alpha val="4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08583" tIns="64770" rIns="64770" bIns="64770" numCol="1" spcCol="1270" anchor="t" anchorCtr="0">
          <a:noAutofit/>
        </a:bodyPr>
        <a:lstStyle/>
        <a:p>
          <a:pPr marL="0" lvl="0" indent="0" algn="l" defTabSz="755650">
            <a:lnSpc>
              <a:spcPct val="90000"/>
            </a:lnSpc>
            <a:spcBef>
              <a:spcPct val="0"/>
            </a:spcBef>
            <a:spcAft>
              <a:spcPts val="0"/>
            </a:spcAft>
            <a:buNone/>
          </a:pPr>
          <a:r>
            <a:rPr lang="en-US" sz="1700" b="1" kern="1200" dirty="0"/>
            <a:t>Business case</a:t>
          </a:r>
        </a:p>
        <a:p>
          <a:pPr marL="225425" lvl="1" indent="-119063" algn="l" defTabSz="488950">
            <a:lnSpc>
              <a:spcPct val="90000"/>
            </a:lnSpc>
            <a:spcBef>
              <a:spcPct val="0"/>
            </a:spcBef>
            <a:spcAft>
              <a:spcPts val="0"/>
            </a:spcAft>
            <a:buNone/>
          </a:pPr>
          <a:r>
            <a:rPr lang="en-US" sz="1400" kern="1200" dirty="0">
              <a:hlinkClick xmlns:r="http://schemas.openxmlformats.org/officeDocument/2006/relationships" r:id="rId2"/>
            </a:rPr>
            <a:t>RCW 43.105.054 Section 2(f) </a:t>
          </a:r>
          <a:r>
            <a:rPr lang="en-US" sz="1400" kern="1200" dirty="0"/>
            <a:t> requirement for TBM Program</a:t>
          </a:r>
        </a:p>
        <a:p>
          <a:pPr marL="225425" lvl="1" indent="-119063" algn="l" defTabSz="488950">
            <a:lnSpc>
              <a:spcPct val="90000"/>
            </a:lnSpc>
            <a:spcBef>
              <a:spcPct val="0"/>
            </a:spcBef>
            <a:spcAft>
              <a:spcPts val="0"/>
            </a:spcAft>
            <a:buNone/>
          </a:pPr>
          <a:r>
            <a:rPr lang="en-US" sz="1400" kern="1200" dirty="0"/>
            <a:t>Program has been operationalized with agencies performing review and update on a bi-yearly basis</a:t>
          </a:r>
        </a:p>
      </dsp:txBody>
      <dsp:txXfrm>
        <a:off x="5777512" y="246102"/>
        <a:ext cx="4292518" cy="1341411"/>
      </dsp:txXfrm>
    </dsp:sp>
    <dsp:sp modelId="{C7B45FAE-312E-46A8-949F-4D58CDFD7081}">
      <dsp:nvSpPr>
        <dsp:cNvPr id="0" name=""/>
        <dsp:cNvSpPr/>
      </dsp:nvSpPr>
      <dsp:spPr>
        <a:xfrm>
          <a:off x="5598657" y="52343"/>
          <a:ext cx="938988" cy="1408482"/>
        </a:xfrm>
        <a:prstGeom prst="rect">
          <a:avLst/>
        </a:prstGeom>
        <a:blipFill rotWithShape="1">
          <a:blip xmlns:r="http://schemas.openxmlformats.org/officeDocument/2006/relationships" r:embed="rId3"/>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D83AC4C-D4BA-451E-9F88-3B86A4FB569A}">
      <dsp:nvSpPr>
        <dsp:cNvPr id="0" name=""/>
        <dsp:cNvSpPr/>
      </dsp:nvSpPr>
      <dsp:spPr>
        <a:xfrm>
          <a:off x="1102068" y="1934791"/>
          <a:ext cx="4292518" cy="1341411"/>
        </a:xfrm>
        <a:prstGeom prst="rect">
          <a:avLst/>
        </a:prstGeom>
        <a:solidFill>
          <a:schemeClr val="lt1">
            <a:alpha val="4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08583" tIns="64770" rIns="64770" bIns="64770" numCol="1" spcCol="1270" anchor="t" anchorCtr="0">
          <a:noAutofit/>
        </a:bodyPr>
        <a:lstStyle/>
        <a:p>
          <a:pPr marL="0" lvl="0" indent="0" algn="l" defTabSz="755650">
            <a:lnSpc>
              <a:spcPct val="90000"/>
            </a:lnSpc>
            <a:spcBef>
              <a:spcPct val="0"/>
            </a:spcBef>
            <a:spcAft>
              <a:spcPts val="0"/>
            </a:spcAft>
            <a:buNone/>
          </a:pPr>
          <a:r>
            <a:rPr lang="en-US" sz="1700" b="1" kern="1200" dirty="0"/>
            <a:t>Key objectives</a:t>
          </a:r>
        </a:p>
        <a:p>
          <a:pPr marL="114300" lvl="0" indent="-114300" algn="l" defTabSz="755650">
            <a:lnSpc>
              <a:spcPct val="90000"/>
            </a:lnSpc>
            <a:spcBef>
              <a:spcPct val="0"/>
            </a:spcBef>
            <a:spcAft>
              <a:spcPts val="0"/>
            </a:spcAft>
            <a:buChar char="•"/>
          </a:pPr>
          <a:r>
            <a:rPr lang="en-US" sz="1400" b="0" kern="1200" dirty="0"/>
            <a:t>Use data driven analytics to identify opportunities for efficiency and savings of IT expenditures</a:t>
          </a:r>
        </a:p>
        <a:p>
          <a:pPr marL="114300" lvl="0" indent="-114300" algn="l" defTabSz="755650">
            <a:lnSpc>
              <a:spcPct val="90000"/>
            </a:lnSpc>
            <a:spcBef>
              <a:spcPct val="0"/>
            </a:spcBef>
            <a:spcAft>
              <a:spcPts val="0"/>
            </a:spcAft>
            <a:buChar char="•"/>
          </a:pPr>
          <a:r>
            <a:rPr lang="en-US" sz="1400" b="0" kern="1200" dirty="0"/>
            <a:t>Link IT expenditures to technology investment</a:t>
          </a:r>
        </a:p>
        <a:p>
          <a:pPr marL="114300" lvl="0" indent="-114300" algn="l" defTabSz="755650">
            <a:lnSpc>
              <a:spcPct val="90000"/>
            </a:lnSpc>
            <a:spcBef>
              <a:spcPct val="0"/>
            </a:spcBef>
            <a:spcAft>
              <a:spcPts val="0"/>
            </a:spcAft>
            <a:buChar char="•"/>
          </a:pPr>
          <a:endParaRPr lang="en-US" sz="1400" b="0" kern="1200" dirty="0"/>
        </a:p>
      </dsp:txBody>
      <dsp:txXfrm>
        <a:off x="1102068" y="1934791"/>
        <a:ext cx="4292518" cy="1341411"/>
      </dsp:txXfrm>
    </dsp:sp>
    <dsp:sp modelId="{9EA8292A-DA55-4675-A9EC-458DBBD6517D}">
      <dsp:nvSpPr>
        <dsp:cNvPr id="0" name=""/>
        <dsp:cNvSpPr/>
      </dsp:nvSpPr>
      <dsp:spPr>
        <a:xfrm>
          <a:off x="923213" y="1741031"/>
          <a:ext cx="938988" cy="1408482"/>
        </a:xfrm>
        <a:prstGeom prst="rect">
          <a:avLst/>
        </a:prstGeom>
        <a:blipFill rotWithShape="1">
          <a:blip xmlns:r="http://schemas.openxmlformats.org/officeDocument/2006/relationships" r:embed="rId4"/>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0EFB471-868A-458C-9414-5CF1E73456F4}">
      <dsp:nvSpPr>
        <dsp:cNvPr id="0" name=""/>
        <dsp:cNvSpPr/>
      </dsp:nvSpPr>
      <dsp:spPr>
        <a:xfrm>
          <a:off x="5777512" y="1934791"/>
          <a:ext cx="4292518" cy="1341411"/>
        </a:xfrm>
        <a:prstGeom prst="rect">
          <a:avLst/>
        </a:prstGeom>
        <a:solidFill>
          <a:schemeClr val="lt1">
            <a:alpha val="4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08583" tIns="64770" rIns="64770" bIns="64770" numCol="1" spcCol="1270" anchor="t" anchorCtr="0">
          <a:noAutofit/>
        </a:bodyPr>
        <a:lstStyle/>
        <a:p>
          <a:pPr marL="0" lvl="0" indent="0" algn="l" defTabSz="755650">
            <a:lnSpc>
              <a:spcPct val="90000"/>
            </a:lnSpc>
            <a:spcBef>
              <a:spcPct val="0"/>
            </a:spcBef>
            <a:spcAft>
              <a:spcPts val="200"/>
            </a:spcAft>
            <a:buNone/>
          </a:pPr>
          <a:r>
            <a:rPr lang="en-US" sz="1700" b="1" kern="1200" dirty="0"/>
            <a:t>Strategic alignment</a:t>
          </a:r>
        </a:p>
        <a:p>
          <a:pPr marL="114300" lvl="1" indent="-114300" algn="l" defTabSz="622300">
            <a:lnSpc>
              <a:spcPct val="90000"/>
            </a:lnSpc>
            <a:spcBef>
              <a:spcPct val="0"/>
            </a:spcBef>
            <a:spcAft>
              <a:spcPct val="15000"/>
            </a:spcAft>
            <a:buChar char="•"/>
          </a:pPr>
          <a:r>
            <a:rPr lang="en-US" sz="1400" kern="1200" dirty="0"/>
            <a:t>Supports efficient, effective and accountable government by using industry standard taxonomy and common terms</a:t>
          </a:r>
        </a:p>
        <a:p>
          <a:pPr marL="114300" lvl="1" indent="-114300" algn="l" defTabSz="622300">
            <a:lnSpc>
              <a:spcPct val="90000"/>
            </a:lnSpc>
            <a:spcBef>
              <a:spcPct val="0"/>
            </a:spcBef>
            <a:spcAft>
              <a:spcPct val="15000"/>
            </a:spcAft>
            <a:buChar char="•"/>
          </a:pPr>
          <a:r>
            <a:rPr lang="en-US" sz="1400" kern="1200" dirty="0"/>
            <a:t>Shows what agencies get with their IT investments</a:t>
          </a:r>
        </a:p>
      </dsp:txBody>
      <dsp:txXfrm>
        <a:off x="5777512" y="1934791"/>
        <a:ext cx="4292518" cy="1341411"/>
      </dsp:txXfrm>
    </dsp:sp>
    <dsp:sp modelId="{FCED3B8B-FBE6-4886-AE67-E54E2E8B40AE}">
      <dsp:nvSpPr>
        <dsp:cNvPr id="0" name=""/>
        <dsp:cNvSpPr/>
      </dsp:nvSpPr>
      <dsp:spPr>
        <a:xfrm>
          <a:off x="5598657" y="1741031"/>
          <a:ext cx="938988" cy="1408482"/>
        </a:xfrm>
        <a:prstGeom prst="rect">
          <a:avLst/>
        </a:prstGeom>
        <a:blipFill rotWithShape="1">
          <a:blip xmlns:r="http://schemas.openxmlformats.org/officeDocument/2006/relationships" r:embed="rId5"/>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8626995-4403-4C8C-BB7C-630B1CCE0855}">
      <dsp:nvSpPr>
        <dsp:cNvPr id="0" name=""/>
        <dsp:cNvSpPr/>
      </dsp:nvSpPr>
      <dsp:spPr>
        <a:xfrm>
          <a:off x="1102068" y="3623479"/>
          <a:ext cx="4292518" cy="1341411"/>
        </a:xfrm>
        <a:prstGeom prst="rect">
          <a:avLst/>
        </a:prstGeom>
        <a:solidFill>
          <a:schemeClr val="lt1">
            <a:alpha val="4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08583" tIns="64770" rIns="64770" bIns="64770" numCol="1" spcCol="1270" anchor="t" anchorCtr="0">
          <a:noAutofit/>
        </a:bodyPr>
        <a:lstStyle/>
        <a:p>
          <a:pPr marL="0" lvl="0" indent="0" algn="l" defTabSz="755650">
            <a:lnSpc>
              <a:spcPct val="90000"/>
            </a:lnSpc>
            <a:spcBef>
              <a:spcPct val="0"/>
            </a:spcBef>
            <a:spcAft>
              <a:spcPts val="0"/>
            </a:spcAft>
            <a:buNone/>
          </a:pPr>
          <a:r>
            <a:rPr lang="en-US" sz="1700" b="1" kern="1200" dirty="0"/>
            <a:t>Implementation</a:t>
          </a:r>
        </a:p>
        <a:p>
          <a:pPr marL="114300" lvl="1" indent="-114300" algn="l" defTabSz="600075">
            <a:lnSpc>
              <a:spcPct val="90000"/>
            </a:lnSpc>
            <a:spcBef>
              <a:spcPct val="0"/>
            </a:spcBef>
            <a:spcAft>
              <a:spcPts val="100"/>
            </a:spcAft>
            <a:buChar char="•"/>
          </a:pPr>
          <a:r>
            <a:rPr lang="en-US" sz="1350" kern="1200" dirty="0"/>
            <a:t>47 agencies are using standardization to categorize IT spend by technology tower</a:t>
          </a:r>
        </a:p>
        <a:p>
          <a:pPr marL="114300" lvl="1" indent="-114300" algn="l" defTabSz="600075">
            <a:lnSpc>
              <a:spcPct val="90000"/>
            </a:lnSpc>
            <a:spcBef>
              <a:spcPct val="0"/>
            </a:spcBef>
            <a:spcAft>
              <a:spcPts val="100"/>
            </a:spcAft>
            <a:buChar char="•"/>
          </a:pPr>
          <a:r>
            <a:rPr lang="en-US" sz="1350" kern="1200" dirty="0"/>
            <a:t>Bi-yearly check in with each agency to ensure accuracy in their reporting</a:t>
          </a:r>
        </a:p>
      </dsp:txBody>
      <dsp:txXfrm>
        <a:off x="1102068" y="3623479"/>
        <a:ext cx="4292518" cy="1341411"/>
      </dsp:txXfrm>
    </dsp:sp>
    <dsp:sp modelId="{91FAD3EC-F62F-4169-86FB-7E040DDD2558}">
      <dsp:nvSpPr>
        <dsp:cNvPr id="0" name=""/>
        <dsp:cNvSpPr/>
      </dsp:nvSpPr>
      <dsp:spPr>
        <a:xfrm>
          <a:off x="923213" y="3429720"/>
          <a:ext cx="938988" cy="1408482"/>
        </a:xfrm>
        <a:prstGeom prst="rect">
          <a:avLst/>
        </a:prstGeom>
        <a:blipFill rotWithShape="1">
          <a:blip xmlns:r="http://schemas.openxmlformats.org/officeDocument/2006/relationships" r:embed="rId6"/>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EE7EC48-C4AF-41FC-90F8-AC3AABC709DB}">
      <dsp:nvSpPr>
        <dsp:cNvPr id="0" name=""/>
        <dsp:cNvSpPr/>
      </dsp:nvSpPr>
      <dsp:spPr>
        <a:xfrm>
          <a:off x="5777512" y="3623479"/>
          <a:ext cx="4292518" cy="1341411"/>
        </a:xfrm>
        <a:prstGeom prst="rect">
          <a:avLst/>
        </a:prstGeom>
        <a:solidFill>
          <a:schemeClr val="lt1">
            <a:alpha val="4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08583" tIns="64770" rIns="64770" bIns="64770" numCol="1" spcCol="1270" anchor="t" anchorCtr="0">
          <a:noAutofit/>
        </a:bodyPr>
        <a:lstStyle/>
        <a:p>
          <a:pPr marL="0" lvl="0" indent="0" algn="l" defTabSz="755650">
            <a:lnSpc>
              <a:spcPct val="90000"/>
            </a:lnSpc>
            <a:spcBef>
              <a:spcPct val="0"/>
            </a:spcBef>
            <a:spcAft>
              <a:spcPts val="0"/>
            </a:spcAft>
            <a:buNone/>
          </a:pPr>
          <a:r>
            <a:rPr lang="en-US" sz="1700" b="1" kern="1200" dirty="0"/>
            <a:t>Success criteria</a:t>
          </a:r>
        </a:p>
        <a:p>
          <a:pPr marL="114300" lvl="1" indent="-114300" algn="l" defTabSz="622300">
            <a:lnSpc>
              <a:spcPct val="90000"/>
            </a:lnSpc>
            <a:spcBef>
              <a:spcPct val="0"/>
            </a:spcBef>
            <a:spcAft>
              <a:spcPct val="15000"/>
            </a:spcAft>
            <a:buChar char="•"/>
          </a:pPr>
          <a:r>
            <a:rPr lang="en-US" sz="1400" kern="1200" dirty="0"/>
            <a:t>Agency reporting is 100%</a:t>
          </a:r>
        </a:p>
        <a:p>
          <a:pPr marL="114300" lvl="1" indent="-114300" algn="l" defTabSz="622300">
            <a:lnSpc>
              <a:spcPct val="90000"/>
            </a:lnSpc>
            <a:spcBef>
              <a:spcPct val="0"/>
            </a:spcBef>
            <a:spcAft>
              <a:spcPct val="15000"/>
            </a:spcAft>
            <a:buChar char="•"/>
          </a:pPr>
          <a:r>
            <a:rPr lang="en-US" sz="1400" kern="1200" dirty="0"/>
            <a:t>Increased accuracy in coding IT spend</a:t>
          </a:r>
        </a:p>
        <a:p>
          <a:pPr marL="114300" lvl="1" indent="-114300" algn="l" defTabSz="622300">
            <a:lnSpc>
              <a:spcPct val="90000"/>
            </a:lnSpc>
            <a:spcBef>
              <a:spcPct val="0"/>
            </a:spcBef>
            <a:spcAft>
              <a:spcPct val="15000"/>
            </a:spcAft>
            <a:buChar char="•"/>
          </a:pPr>
          <a:r>
            <a:rPr lang="en-US" sz="1400" kern="1200" dirty="0"/>
            <a:t>More agencies can show value of IT to business service and monitor performance of investment</a:t>
          </a:r>
        </a:p>
      </dsp:txBody>
      <dsp:txXfrm>
        <a:off x="5777512" y="3623479"/>
        <a:ext cx="4292518" cy="1341411"/>
      </dsp:txXfrm>
    </dsp:sp>
    <dsp:sp modelId="{AD0386D5-AE13-43DB-BA39-AA80FF419EAD}">
      <dsp:nvSpPr>
        <dsp:cNvPr id="0" name=""/>
        <dsp:cNvSpPr/>
      </dsp:nvSpPr>
      <dsp:spPr>
        <a:xfrm>
          <a:off x="5598657" y="3429720"/>
          <a:ext cx="938988" cy="1408482"/>
        </a:xfrm>
        <a:prstGeom prst="rect">
          <a:avLst/>
        </a:prstGeom>
        <a:blipFill rotWithShape="1">
          <a:blip xmlns:r="http://schemas.openxmlformats.org/officeDocument/2006/relationships" r:embed="rId7"/>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5556DC-A724-44F1-8DAE-91F20A979683}">
      <dsp:nvSpPr>
        <dsp:cNvPr id="0" name=""/>
        <dsp:cNvSpPr/>
      </dsp:nvSpPr>
      <dsp:spPr>
        <a:xfrm>
          <a:off x="1157409" y="157754"/>
          <a:ext cx="4245064" cy="1487365"/>
        </a:xfrm>
        <a:prstGeom prst="rect">
          <a:avLst/>
        </a:prstGeom>
        <a:solidFill>
          <a:schemeClr val="lt1">
            <a:alpha val="4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93313" tIns="64770" rIns="64770" bIns="64770" numCol="1" spcCol="1270" anchor="t" anchorCtr="0">
          <a:noAutofit/>
        </a:bodyPr>
        <a:lstStyle/>
        <a:p>
          <a:pPr marL="0" lvl="0" indent="0" algn="l" defTabSz="755650">
            <a:lnSpc>
              <a:spcPct val="90000"/>
            </a:lnSpc>
            <a:spcBef>
              <a:spcPct val="0"/>
            </a:spcBef>
            <a:spcAft>
              <a:spcPts val="200"/>
            </a:spcAft>
            <a:buNone/>
          </a:pPr>
          <a:r>
            <a:rPr lang="en-US" sz="1700" b="1" kern="1200" dirty="0"/>
            <a:t>Purpose of action</a:t>
          </a:r>
        </a:p>
        <a:p>
          <a:pPr marL="114300" lvl="1" indent="-114300" algn="l" defTabSz="622300">
            <a:lnSpc>
              <a:spcPct val="90000"/>
            </a:lnSpc>
            <a:spcBef>
              <a:spcPct val="0"/>
            </a:spcBef>
            <a:spcAft>
              <a:spcPct val="15000"/>
            </a:spcAft>
            <a:buChar char="•"/>
          </a:pPr>
          <a:r>
            <a:rPr lang="en-US" sz="1400" kern="1200" dirty="0"/>
            <a:t>Sunset review</a:t>
          </a:r>
        </a:p>
        <a:p>
          <a:pPr marL="114300" lvl="1" indent="-114300" algn="l" defTabSz="622300">
            <a:lnSpc>
              <a:spcPct val="90000"/>
            </a:lnSpc>
            <a:spcBef>
              <a:spcPct val="0"/>
            </a:spcBef>
            <a:spcAft>
              <a:spcPct val="15000"/>
            </a:spcAft>
            <a:buChar char="•"/>
          </a:pPr>
          <a:endParaRPr lang="en-US" sz="1400" u="sng" kern="1200" dirty="0"/>
        </a:p>
      </dsp:txBody>
      <dsp:txXfrm>
        <a:off x="1157409" y="157754"/>
        <a:ext cx="4245064" cy="1487365"/>
      </dsp:txXfrm>
    </dsp:sp>
    <dsp:sp modelId="{D23526A5-6E34-4F8C-A70C-7B87BBB0C112}">
      <dsp:nvSpPr>
        <dsp:cNvPr id="0" name=""/>
        <dsp:cNvSpPr/>
      </dsp:nvSpPr>
      <dsp:spPr>
        <a:xfrm>
          <a:off x="993905" y="51500"/>
          <a:ext cx="923207" cy="1384810"/>
        </a:xfrm>
        <a:prstGeom prst="rect">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0D5B356-485A-4EE7-910D-172D39C849DB}">
      <dsp:nvSpPr>
        <dsp:cNvPr id="0" name=""/>
        <dsp:cNvSpPr/>
      </dsp:nvSpPr>
      <dsp:spPr>
        <a:xfrm>
          <a:off x="5778963" y="284128"/>
          <a:ext cx="4220375" cy="1318867"/>
        </a:xfrm>
        <a:prstGeom prst="rect">
          <a:avLst/>
        </a:prstGeom>
        <a:solidFill>
          <a:schemeClr val="lt1">
            <a:alpha val="4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93313" tIns="64770" rIns="64770" bIns="64770" numCol="1" spcCol="1270" anchor="t" anchorCtr="0">
          <a:noAutofit/>
        </a:bodyPr>
        <a:lstStyle/>
        <a:p>
          <a:pPr marL="0" lvl="0" indent="0" algn="l" defTabSz="755650">
            <a:lnSpc>
              <a:spcPct val="90000"/>
            </a:lnSpc>
            <a:spcBef>
              <a:spcPct val="0"/>
            </a:spcBef>
            <a:spcAft>
              <a:spcPts val="0"/>
            </a:spcAft>
            <a:buNone/>
          </a:pPr>
          <a:r>
            <a:rPr lang="en-US" sz="1700" b="1" kern="1200" dirty="0"/>
            <a:t>Business case</a:t>
          </a:r>
        </a:p>
        <a:p>
          <a:pPr marL="225425" lvl="1" indent="-119063" algn="l" defTabSz="488950">
            <a:lnSpc>
              <a:spcPct val="90000"/>
            </a:lnSpc>
            <a:spcBef>
              <a:spcPct val="0"/>
            </a:spcBef>
            <a:spcAft>
              <a:spcPts val="0"/>
            </a:spcAft>
            <a:buNone/>
          </a:pPr>
          <a:r>
            <a:rPr lang="en-US" sz="1400" kern="1200" dirty="0"/>
            <a:t>Clarifying language in the standard to assist with agency implementation.</a:t>
          </a:r>
        </a:p>
        <a:p>
          <a:pPr marL="225425" lvl="1" indent="-119063" algn="l" defTabSz="488950">
            <a:lnSpc>
              <a:spcPct val="90000"/>
            </a:lnSpc>
            <a:spcBef>
              <a:spcPct val="0"/>
            </a:spcBef>
            <a:spcAft>
              <a:spcPts val="0"/>
            </a:spcAft>
            <a:buNone/>
          </a:pPr>
          <a:r>
            <a:rPr lang="en-US" sz="1400" kern="1200" dirty="0"/>
            <a:t>Confirm the standard is still useful and valid.</a:t>
          </a:r>
        </a:p>
      </dsp:txBody>
      <dsp:txXfrm>
        <a:off x="5778963" y="284128"/>
        <a:ext cx="4220375" cy="1318867"/>
      </dsp:txXfrm>
    </dsp:sp>
    <dsp:sp modelId="{C7B45FAE-312E-46A8-949F-4D58CDFD7081}">
      <dsp:nvSpPr>
        <dsp:cNvPr id="0" name=""/>
        <dsp:cNvSpPr/>
      </dsp:nvSpPr>
      <dsp:spPr>
        <a:xfrm>
          <a:off x="5603114" y="93625"/>
          <a:ext cx="923207" cy="1384810"/>
        </a:xfrm>
        <a:prstGeom prst="rect">
          <a:avLst/>
        </a:prstGeom>
        <a:blipFill rotWithShape="1">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D83AC4C-D4BA-451E-9F88-3B86A4FB569A}">
      <dsp:nvSpPr>
        <dsp:cNvPr id="0" name=""/>
        <dsp:cNvSpPr/>
      </dsp:nvSpPr>
      <dsp:spPr>
        <a:xfrm>
          <a:off x="1175926" y="1986560"/>
          <a:ext cx="4220375" cy="1318867"/>
        </a:xfrm>
        <a:prstGeom prst="rect">
          <a:avLst/>
        </a:prstGeom>
        <a:solidFill>
          <a:schemeClr val="lt1">
            <a:alpha val="4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93313" tIns="64770" rIns="64770" bIns="64770" numCol="1" spcCol="1270" anchor="t" anchorCtr="0">
          <a:noAutofit/>
        </a:bodyPr>
        <a:lstStyle/>
        <a:p>
          <a:pPr marL="0" lvl="0" indent="0" algn="l" defTabSz="755650">
            <a:lnSpc>
              <a:spcPct val="90000"/>
            </a:lnSpc>
            <a:spcBef>
              <a:spcPct val="0"/>
            </a:spcBef>
            <a:spcAft>
              <a:spcPts val="0"/>
            </a:spcAft>
            <a:buNone/>
          </a:pPr>
          <a:r>
            <a:rPr lang="en-US" sz="1700" b="1" kern="1200" dirty="0"/>
            <a:t>Key objectives</a:t>
          </a:r>
        </a:p>
        <a:p>
          <a:pPr marL="114300" lvl="0" indent="-114300" algn="l" defTabSz="755650">
            <a:lnSpc>
              <a:spcPct val="90000"/>
            </a:lnSpc>
            <a:spcBef>
              <a:spcPct val="0"/>
            </a:spcBef>
            <a:spcAft>
              <a:spcPts val="0"/>
            </a:spcAft>
            <a:buChar char="•"/>
          </a:pPr>
          <a:r>
            <a:rPr lang="en-US" sz="1400" b="0" kern="1200" dirty="0"/>
            <a:t>Clarified codes to use for geospatial data.</a:t>
          </a:r>
        </a:p>
      </dsp:txBody>
      <dsp:txXfrm>
        <a:off x="1175926" y="1986560"/>
        <a:ext cx="4220375" cy="1318867"/>
      </dsp:txXfrm>
    </dsp:sp>
    <dsp:sp modelId="{9EA8292A-DA55-4675-A9EC-458DBBD6517D}">
      <dsp:nvSpPr>
        <dsp:cNvPr id="0" name=""/>
        <dsp:cNvSpPr/>
      </dsp:nvSpPr>
      <dsp:spPr>
        <a:xfrm>
          <a:off x="1000077" y="1796056"/>
          <a:ext cx="923207" cy="1384810"/>
        </a:xfrm>
        <a:prstGeom prst="rect">
          <a:avLst/>
        </a:prstGeom>
        <a:blipFill rotWithShape="1">
          <a:blip xmlns:r="http://schemas.openxmlformats.org/officeDocument/2006/relationships" r:embed="rId3"/>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0EFB471-868A-458C-9414-5CF1E73456F4}">
      <dsp:nvSpPr>
        <dsp:cNvPr id="0" name=""/>
        <dsp:cNvSpPr/>
      </dsp:nvSpPr>
      <dsp:spPr>
        <a:xfrm>
          <a:off x="5772791" y="1986560"/>
          <a:ext cx="4220375" cy="1318867"/>
        </a:xfrm>
        <a:prstGeom prst="rect">
          <a:avLst/>
        </a:prstGeom>
        <a:solidFill>
          <a:schemeClr val="lt1">
            <a:alpha val="4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93313" tIns="64770" rIns="64770" bIns="64770" numCol="1" spcCol="1270" anchor="t" anchorCtr="0">
          <a:noAutofit/>
        </a:bodyPr>
        <a:lstStyle/>
        <a:p>
          <a:pPr marL="0" lvl="0" indent="0" algn="l" defTabSz="755650">
            <a:lnSpc>
              <a:spcPct val="90000"/>
            </a:lnSpc>
            <a:spcBef>
              <a:spcPct val="0"/>
            </a:spcBef>
            <a:spcAft>
              <a:spcPts val="200"/>
            </a:spcAft>
            <a:buNone/>
          </a:pPr>
          <a:r>
            <a:rPr lang="en-US" sz="1700" b="1" kern="1200" dirty="0"/>
            <a:t>Strategic alignment</a:t>
          </a:r>
        </a:p>
        <a:p>
          <a:pPr marL="114300" lvl="1" indent="-114300" algn="l" defTabSz="622300">
            <a:lnSpc>
              <a:spcPct val="90000"/>
            </a:lnSpc>
            <a:spcBef>
              <a:spcPct val="0"/>
            </a:spcBef>
            <a:spcAft>
              <a:spcPct val="15000"/>
            </a:spcAft>
            <a:buChar char="•"/>
          </a:pPr>
          <a:r>
            <a:rPr lang="en-US" sz="1400" kern="1200" dirty="0"/>
            <a:t>This standard is still need to facilitate data exchange among state, local, tribal and federal users of geospatial data.</a:t>
          </a:r>
        </a:p>
      </dsp:txBody>
      <dsp:txXfrm>
        <a:off x="5772791" y="1986560"/>
        <a:ext cx="4220375" cy="1318867"/>
      </dsp:txXfrm>
    </dsp:sp>
    <dsp:sp modelId="{FCED3B8B-FBE6-4886-AE67-E54E2E8B40AE}">
      <dsp:nvSpPr>
        <dsp:cNvPr id="0" name=""/>
        <dsp:cNvSpPr/>
      </dsp:nvSpPr>
      <dsp:spPr>
        <a:xfrm>
          <a:off x="5596942" y="1796056"/>
          <a:ext cx="923207" cy="1384810"/>
        </a:xfrm>
        <a:prstGeom prst="rect">
          <a:avLst/>
        </a:prstGeom>
        <a:blipFill rotWithShape="1">
          <a:blip xmlns:r="http://schemas.openxmlformats.org/officeDocument/2006/relationships" r:embed="rId4"/>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8626995-4403-4C8C-BB7C-630B1CCE0855}">
      <dsp:nvSpPr>
        <dsp:cNvPr id="0" name=""/>
        <dsp:cNvSpPr/>
      </dsp:nvSpPr>
      <dsp:spPr>
        <a:xfrm>
          <a:off x="1175926" y="3646867"/>
          <a:ext cx="4220375" cy="1318867"/>
        </a:xfrm>
        <a:prstGeom prst="rect">
          <a:avLst/>
        </a:prstGeom>
        <a:solidFill>
          <a:schemeClr val="lt1">
            <a:alpha val="4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93313" tIns="64770" rIns="64770" bIns="64770" numCol="1" spcCol="1270" anchor="t" anchorCtr="0">
          <a:noAutofit/>
        </a:bodyPr>
        <a:lstStyle/>
        <a:p>
          <a:pPr marL="0" lvl="0" indent="0" algn="l" defTabSz="755650">
            <a:lnSpc>
              <a:spcPct val="90000"/>
            </a:lnSpc>
            <a:spcBef>
              <a:spcPct val="0"/>
            </a:spcBef>
            <a:spcAft>
              <a:spcPts val="0"/>
            </a:spcAft>
            <a:buNone/>
          </a:pPr>
          <a:r>
            <a:rPr lang="en-US" sz="1700" b="1" kern="1200" dirty="0"/>
            <a:t>Implementation</a:t>
          </a:r>
        </a:p>
        <a:p>
          <a:pPr marL="114300" lvl="1" indent="-114300" algn="l" defTabSz="600075">
            <a:lnSpc>
              <a:spcPct val="90000"/>
            </a:lnSpc>
            <a:spcBef>
              <a:spcPct val="0"/>
            </a:spcBef>
            <a:spcAft>
              <a:spcPts val="100"/>
            </a:spcAft>
            <a:buChar char="•"/>
          </a:pPr>
          <a:r>
            <a:rPr lang="en-US" sz="1350" kern="1200" dirty="0"/>
            <a:t>Essentially the same standard, but added clarifying language</a:t>
          </a:r>
        </a:p>
        <a:p>
          <a:pPr marL="114300" lvl="1" indent="-114300" algn="l" defTabSz="600075">
            <a:lnSpc>
              <a:spcPct val="90000"/>
            </a:lnSpc>
            <a:spcBef>
              <a:spcPct val="0"/>
            </a:spcBef>
            <a:spcAft>
              <a:spcPts val="100"/>
            </a:spcAft>
            <a:buChar char="•"/>
          </a:pPr>
          <a:r>
            <a:rPr lang="en-US" sz="1350" kern="1200" dirty="0"/>
            <a:t>Monitor for expected changes in RCW due to changing federal standards.  Review and update again as needed.</a:t>
          </a:r>
        </a:p>
      </dsp:txBody>
      <dsp:txXfrm>
        <a:off x="1175926" y="3646867"/>
        <a:ext cx="4220375" cy="1318867"/>
      </dsp:txXfrm>
    </dsp:sp>
    <dsp:sp modelId="{91FAD3EC-F62F-4169-86FB-7E040DDD2558}">
      <dsp:nvSpPr>
        <dsp:cNvPr id="0" name=""/>
        <dsp:cNvSpPr/>
      </dsp:nvSpPr>
      <dsp:spPr>
        <a:xfrm>
          <a:off x="1000077" y="3456364"/>
          <a:ext cx="923207" cy="1384810"/>
        </a:xfrm>
        <a:prstGeom prst="rect">
          <a:avLst/>
        </a:prstGeom>
        <a:blipFill rotWithShape="1">
          <a:blip xmlns:r="http://schemas.openxmlformats.org/officeDocument/2006/relationships" r:embed="rId5"/>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EE7EC48-C4AF-41FC-90F8-AC3AABC709DB}">
      <dsp:nvSpPr>
        <dsp:cNvPr id="0" name=""/>
        <dsp:cNvSpPr/>
      </dsp:nvSpPr>
      <dsp:spPr>
        <a:xfrm>
          <a:off x="5772791" y="3646867"/>
          <a:ext cx="4220375" cy="1318867"/>
        </a:xfrm>
        <a:prstGeom prst="rect">
          <a:avLst/>
        </a:prstGeom>
        <a:solidFill>
          <a:schemeClr val="lt1">
            <a:alpha val="4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93313" tIns="64770" rIns="64770" bIns="64770" numCol="1" spcCol="1270" anchor="t" anchorCtr="0">
          <a:noAutofit/>
        </a:bodyPr>
        <a:lstStyle/>
        <a:p>
          <a:pPr marL="0" lvl="0" indent="0" algn="l" defTabSz="755650">
            <a:lnSpc>
              <a:spcPct val="90000"/>
            </a:lnSpc>
            <a:spcBef>
              <a:spcPct val="0"/>
            </a:spcBef>
            <a:spcAft>
              <a:spcPts val="0"/>
            </a:spcAft>
            <a:buNone/>
          </a:pPr>
          <a:r>
            <a:rPr lang="en-US" sz="1700" b="1" kern="1200" dirty="0"/>
            <a:t>Success criteria</a:t>
          </a:r>
        </a:p>
        <a:p>
          <a:pPr marL="114300" lvl="1" indent="-114300" algn="l" defTabSz="622300">
            <a:lnSpc>
              <a:spcPct val="90000"/>
            </a:lnSpc>
            <a:spcBef>
              <a:spcPct val="0"/>
            </a:spcBef>
            <a:spcAft>
              <a:spcPct val="15000"/>
            </a:spcAft>
            <a:buChar char="•"/>
          </a:pPr>
          <a:r>
            <a:rPr lang="en-US" sz="1400" kern="1200" dirty="0"/>
            <a:t>This is already a successful policy</a:t>
          </a:r>
        </a:p>
      </dsp:txBody>
      <dsp:txXfrm>
        <a:off x="5772791" y="3646867"/>
        <a:ext cx="4220375" cy="1318867"/>
      </dsp:txXfrm>
    </dsp:sp>
    <dsp:sp modelId="{AD0386D5-AE13-43DB-BA39-AA80FF419EAD}">
      <dsp:nvSpPr>
        <dsp:cNvPr id="0" name=""/>
        <dsp:cNvSpPr/>
      </dsp:nvSpPr>
      <dsp:spPr>
        <a:xfrm>
          <a:off x="5596942" y="3456364"/>
          <a:ext cx="923207" cy="1384810"/>
        </a:xfrm>
        <a:prstGeom prst="rect">
          <a:avLst/>
        </a:prstGeom>
        <a:blipFill rotWithShape="1">
          <a:blip xmlns:r="http://schemas.openxmlformats.org/officeDocument/2006/relationships" r:embed="rId6"/>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5556DC-A724-44F1-8DAE-91F20A979683}">
      <dsp:nvSpPr>
        <dsp:cNvPr id="0" name=""/>
        <dsp:cNvSpPr/>
      </dsp:nvSpPr>
      <dsp:spPr>
        <a:xfrm>
          <a:off x="1157409" y="157754"/>
          <a:ext cx="4245064" cy="1487365"/>
        </a:xfrm>
        <a:prstGeom prst="rect">
          <a:avLst/>
        </a:prstGeom>
        <a:solidFill>
          <a:schemeClr val="lt1">
            <a:alpha val="4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93313" tIns="64770" rIns="64770" bIns="64770" numCol="1" spcCol="1270" anchor="t" anchorCtr="0">
          <a:noAutofit/>
        </a:bodyPr>
        <a:lstStyle/>
        <a:p>
          <a:pPr marL="0" lvl="0" indent="0" algn="l" defTabSz="755650">
            <a:lnSpc>
              <a:spcPct val="90000"/>
            </a:lnSpc>
            <a:spcBef>
              <a:spcPct val="0"/>
            </a:spcBef>
            <a:spcAft>
              <a:spcPts val="200"/>
            </a:spcAft>
            <a:buNone/>
          </a:pPr>
          <a:r>
            <a:rPr lang="en-US" sz="1700" b="1" kern="1200" dirty="0"/>
            <a:t>Purpose of action</a:t>
          </a:r>
        </a:p>
        <a:p>
          <a:pPr marL="114300" lvl="1" indent="-114300" algn="l" defTabSz="622300">
            <a:lnSpc>
              <a:spcPct val="90000"/>
            </a:lnSpc>
            <a:spcBef>
              <a:spcPct val="0"/>
            </a:spcBef>
            <a:spcAft>
              <a:spcPct val="15000"/>
            </a:spcAft>
            <a:buChar char="•"/>
          </a:pPr>
          <a:r>
            <a:rPr lang="en-US" sz="1400" kern="1200" dirty="0"/>
            <a:t>Sunset review</a:t>
          </a:r>
        </a:p>
        <a:p>
          <a:pPr marL="114300" lvl="1" indent="-114300" algn="l" defTabSz="622300">
            <a:lnSpc>
              <a:spcPct val="90000"/>
            </a:lnSpc>
            <a:spcBef>
              <a:spcPct val="0"/>
            </a:spcBef>
            <a:spcAft>
              <a:spcPct val="15000"/>
            </a:spcAft>
            <a:buChar char="•"/>
          </a:pPr>
          <a:endParaRPr lang="en-US" sz="1400" kern="1200" dirty="0"/>
        </a:p>
      </dsp:txBody>
      <dsp:txXfrm>
        <a:off x="1157409" y="157754"/>
        <a:ext cx="4245064" cy="1487365"/>
      </dsp:txXfrm>
    </dsp:sp>
    <dsp:sp modelId="{D23526A5-6E34-4F8C-A70C-7B87BBB0C112}">
      <dsp:nvSpPr>
        <dsp:cNvPr id="0" name=""/>
        <dsp:cNvSpPr/>
      </dsp:nvSpPr>
      <dsp:spPr>
        <a:xfrm>
          <a:off x="993905" y="51500"/>
          <a:ext cx="923207" cy="1384810"/>
        </a:xfrm>
        <a:prstGeom prst="rect">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0D5B356-485A-4EE7-910D-172D39C849DB}">
      <dsp:nvSpPr>
        <dsp:cNvPr id="0" name=""/>
        <dsp:cNvSpPr/>
      </dsp:nvSpPr>
      <dsp:spPr>
        <a:xfrm>
          <a:off x="5778963" y="284128"/>
          <a:ext cx="4220375" cy="1318867"/>
        </a:xfrm>
        <a:prstGeom prst="rect">
          <a:avLst/>
        </a:prstGeom>
        <a:solidFill>
          <a:schemeClr val="lt1">
            <a:alpha val="4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93313" tIns="64770" rIns="64770" bIns="64770" numCol="1" spcCol="1270" anchor="t" anchorCtr="0">
          <a:noAutofit/>
        </a:bodyPr>
        <a:lstStyle/>
        <a:p>
          <a:pPr marL="0" lvl="0" indent="0" algn="l" defTabSz="755650">
            <a:lnSpc>
              <a:spcPct val="90000"/>
            </a:lnSpc>
            <a:spcBef>
              <a:spcPct val="0"/>
            </a:spcBef>
            <a:spcAft>
              <a:spcPts val="0"/>
            </a:spcAft>
            <a:buNone/>
          </a:pPr>
          <a:r>
            <a:rPr lang="en-US" sz="1700" b="1" kern="1200" dirty="0"/>
            <a:t>Business case</a:t>
          </a:r>
        </a:p>
        <a:p>
          <a:pPr marL="225425" lvl="1" indent="-119063" algn="l" defTabSz="488950">
            <a:lnSpc>
              <a:spcPct val="90000"/>
            </a:lnSpc>
            <a:spcBef>
              <a:spcPct val="0"/>
            </a:spcBef>
            <a:spcAft>
              <a:spcPts val="0"/>
            </a:spcAft>
            <a:buNone/>
          </a:pPr>
          <a:r>
            <a:rPr lang="en-US" sz="1400" kern="1200" dirty="0"/>
            <a:t>Clarifying language in the standard and update hyperlinks.</a:t>
          </a:r>
        </a:p>
        <a:p>
          <a:pPr marL="225425" lvl="1" indent="-119063" algn="l" defTabSz="488950">
            <a:lnSpc>
              <a:spcPct val="90000"/>
            </a:lnSpc>
            <a:spcBef>
              <a:spcPct val="0"/>
            </a:spcBef>
            <a:spcAft>
              <a:spcPts val="0"/>
            </a:spcAft>
            <a:buNone/>
          </a:pPr>
          <a:r>
            <a:rPr lang="en-US" sz="1400" kern="1200" dirty="0"/>
            <a:t>Confirm the standard is still useful and valid.</a:t>
          </a:r>
        </a:p>
      </dsp:txBody>
      <dsp:txXfrm>
        <a:off x="5778963" y="284128"/>
        <a:ext cx="4220375" cy="1318867"/>
      </dsp:txXfrm>
    </dsp:sp>
    <dsp:sp modelId="{C7B45FAE-312E-46A8-949F-4D58CDFD7081}">
      <dsp:nvSpPr>
        <dsp:cNvPr id="0" name=""/>
        <dsp:cNvSpPr/>
      </dsp:nvSpPr>
      <dsp:spPr>
        <a:xfrm>
          <a:off x="5603114" y="93625"/>
          <a:ext cx="923207" cy="1384810"/>
        </a:xfrm>
        <a:prstGeom prst="rect">
          <a:avLst/>
        </a:prstGeom>
        <a:blipFill rotWithShape="1">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D83AC4C-D4BA-451E-9F88-3B86A4FB569A}">
      <dsp:nvSpPr>
        <dsp:cNvPr id="0" name=""/>
        <dsp:cNvSpPr/>
      </dsp:nvSpPr>
      <dsp:spPr>
        <a:xfrm>
          <a:off x="1175926" y="1986560"/>
          <a:ext cx="4220375" cy="1318867"/>
        </a:xfrm>
        <a:prstGeom prst="rect">
          <a:avLst/>
        </a:prstGeom>
        <a:solidFill>
          <a:schemeClr val="lt1">
            <a:alpha val="4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93313" tIns="64770" rIns="64770" bIns="64770" numCol="1" spcCol="1270" anchor="t" anchorCtr="0">
          <a:noAutofit/>
        </a:bodyPr>
        <a:lstStyle/>
        <a:p>
          <a:pPr marL="0" lvl="0" indent="0" algn="l" defTabSz="755650">
            <a:lnSpc>
              <a:spcPct val="90000"/>
            </a:lnSpc>
            <a:spcBef>
              <a:spcPct val="0"/>
            </a:spcBef>
            <a:spcAft>
              <a:spcPts val="0"/>
            </a:spcAft>
            <a:buNone/>
          </a:pPr>
          <a:r>
            <a:rPr lang="en-US" sz="1700" b="1" kern="1200" dirty="0"/>
            <a:t>Key objectives</a:t>
          </a:r>
        </a:p>
        <a:p>
          <a:pPr marL="114300" lvl="0" indent="-114300" algn="l" defTabSz="755650">
            <a:lnSpc>
              <a:spcPct val="90000"/>
            </a:lnSpc>
            <a:spcBef>
              <a:spcPct val="0"/>
            </a:spcBef>
            <a:spcAft>
              <a:spcPts val="0"/>
            </a:spcAft>
            <a:buChar char="•"/>
          </a:pPr>
          <a:r>
            <a:rPr lang="en-US" sz="1400" b="0" kern="1200" dirty="0"/>
            <a:t>Minimal language changes.</a:t>
          </a:r>
        </a:p>
      </dsp:txBody>
      <dsp:txXfrm>
        <a:off x="1175926" y="1986560"/>
        <a:ext cx="4220375" cy="1318867"/>
      </dsp:txXfrm>
    </dsp:sp>
    <dsp:sp modelId="{9EA8292A-DA55-4675-A9EC-458DBBD6517D}">
      <dsp:nvSpPr>
        <dsp:cNvPr id="0" name=""/>
        <dsp:cNvSpPr/>
      </dsp:nvSpPr>
      <dsp:spPr>
        <a:xfrm>
          <a:off x="1000077" y="1796056"/>
          <a:ext cx="923207" cy="1384810"/>
        </a:xfrm>
        <a:prstGeom prst="rect">
          <a:avLst/>
        </a:prstGeom>
        <a:blipFill rotWithShape="1">
          <a:blip xmlns:r="http://schemas.openxmlformats.org/officeDocument/2006/relationships" r:embed="rId3"/>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0EFB471-868A-458C-9414-5CF1E73456F4}">
      <dsp:nvSpPr>
        <dsp:cNvPr id="0" name=""/>
        <dsp:cNvSpPr/>
      </dsp:nvSpPr>
      <dsp:spPr>
        <a:xfrm>
          <a:off x="5772791" y="1986560"/>
          <a:ext cx="4220375" cy="1318867"/>
        </a:xfrm>
        <a:prstGeom prst="rect">
          <a:avLst/>
        </a:prstGeom>
        <a:solidFill>
          <a:schemeClr val="lt1">
            <a:alpha val="4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93313" tIns="64770" rIns="64770" bIns="64770" numCol="1" spcCol="1270" anchor="t" anchorCtr="0">
          <a:noAutofit/>
        </a:bodyPr>
        <a:lstStyle/>
        <a:p>
          <a:pPr marL="0" lvl="0" indent="0" algn="l" defTabSz="755650">
            <a:lnSpc>
              <a:spcPct val="90000"/>
            </a:lnSpc>
            <a:spcBef>
              <a:spcPct val="0"/>
            </a:spcBef>
            <a:spcAft>
              <a:spcPts val="200"/>
            </a:spcAft>
            <a:buNone/>
          </a:pPr>
          <a:r>
            <a:rPr lang="en-US" sz="1700" b="1" kern="1200" dirty="0"/>
            <a:t>Strategic alignment</a:t>
          </a:r>
        </a:p>
        <a:p>
          <a:pPr marL="114300" lvl="1" indent="-114300" algn="l" defTabSz="622300">
            <a:lnSpc>
              <a:spcPct val="90000"/>
            </a:lnSpc>
            <a:spcBef>
              <a:spcPct val="0"/>
            </a:spcBef>
            <a:spcAft>
              <a:spcPct val="15000"/>
            </a:spcAft>
            <a:buChar char="•"/>
          </a:pPr>
          <a:r>
            <a:rPr lang="en-US" sz="1400" kern="1200" dirty="0"/>
            <a:t>This standard is still need to facilitate data exchange among state, local, tribal and federal users of geospatial data.</a:t>
          </a:r>
        </a:p>
      </dsp:txBody>
      <dsp:txXfrm>
        <a:off x="5772791" y="1986560"/>
        <a:ext cx="4220375" cy="1318867"/>
      </dsp:txXfrm>
    </dsp:sp>
    <dsp:sp modelId="{FCED3B8B-FBE6-4886-AE67-E54E2E8B40AE}">
      <dsp:nvSpPr>
        <dsp:cNvPr id="0" name=""/>
        <dsp:cNvSpPr/>
      </dsp:nvSpPr>
      <dsp:spPr>
        <a:xfrm>
          <a:off x="5596942" y="1796056"/>
          <a:ext cx="923207" cy="1384810"/>
        </a:xfrm>
        <a:prstGeom prst="rect">
          <a:avLst/>
        </a:prstGeom>
        <a:blipFill rotWithShape="1">
          <a:blip xmlns:r="http://schemas.openxmlformats.org/officeDocument/2006/relationships" r:embed="rId4"/>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8626995-4403-4C8C-BB7C-630B1CCE0855}">
      <dsp:nvSpPr>
        <dsp:cNvPr id="0" name=""/>
        <dsp:cNvSpPr/>
      </dsp:nvSpPr>
      <dsp:spPr>
        <a:xfrm>
          <a:off x="1175926" y="3646867"/>
          <a:ext cx="4220375" cy="1318867"/>
        </a:xfrm>
        <a:prstGeom prst="rect">
          <a:avLst/>
        </a:prstGeom>
        <a:solidFill>
          <a:schemeClr val="lt1">
            <a:alpha val="4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93313" tIns="64770" rIns="64770" bIns="64770" numCol="1" spcCol="1270" anchor="t" anchorCtr="0">
          <a:noAutofit/>
        </a:bodyPr>
        <a:lstStyle/>
        <a:p>
          <a:pPr marL="0" lvl="0" indent="0" algn="l" defTabSz="755650">
            <a:lnSpc>
              <a:spcPct val="90000"/>
            </a:lnSpc>
            <a:spcBef>
              <a:spcPct val="0"/>
            </a:spcBef>
            <a:spcAft>
              <a:spcPts val="0"/>
            </a:spcAft>
            <a:buNone/>
          </a:pPr>
          <a:r>
            <a:rPr lang="en-US" sz="1700" b="1" kern="1200" dirty="0"/>
            <a:t>Implementation</a:t>
          </a:r>
        </a:p>
        <a:p>
          <a:pPr marL="114300" lvl="1" indent="-114300" algn="l" defTabSz="600075">
            <a:lnSpc>
              <a:spcPct val="90000"/>
            </a:lnSpc>
            <a:spcBef>
              <a:spcPct val="0"/>
            </a:spcBef>
            <a:spcAft>
              <a:spcPts val="100"/>
            </a:spcAft>
            <a:buChar char="•"/>
          </a:pPr>
          <a:r>
            <a:rPr lang="en-US" sz="1350" kern="1200" dirty="0"/>
            <a:t>Essentially the same standard, but added clarifying language</a:t>
          </a:r>
        </a:p>
      </dsp:txBody>
      <dsp:txXfrm>
        <a:off x="1175926" y="3646867"/>
        <a:ext cx="4220375" cy="1318867"/>
      </dsp:txXfrm>
    </dsp:sp>
    <dsp:sp modelId="{91FAD3EC-F62F-4169-86FB-7E040DDD2558}">
      <dsp:nvSpPr>
        <dsp:cNvPr id="0" name=""/>
        <dsp:cNvSpPr/>
      </dsp:nvSpPr>
      <dsp:spPr>
        <a:xfrm>
          <a:off x="1000077" y="3456364"/>
          <a:ext cx="923207" cy="1384810"/>
        </a:xfrm>
        <a:prstGeom prst="rect">
          <a:avLst/>
        </a:prstGeom>
        <a:blipFill rotWithShape="1">
          <a:blip xmlns:r="http://schemas.openxmlformats.org/officeDocument/2006/relationships" r:embed="rId5"/>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EE7EC48-C4AF-41FC-90F8-AC3AABC709DB}">
      <dsp:nvSpPr>
        <dsp:cNvPr id="0" name=""/>
        <dsp:cNvSpPr/>
      </dsp:nvSpPr>
      <dsp:spPr>
        <a:xfrm>
          <a:off x="5772791" y="3646867"/>
          <a:ext cx="4220375" cy="1318867"/>
        </a:xfrm>
        <a:prstGeom prst="rect">
          <a:avLst/>
        </a:prstGeom>
        <a:solidFill>
          <a:schemeClr val="lt1">
            <a:alpha val="4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93313" tIns="64770" rIns="64770" bIns="64770" numCol="1" spcCol="1270" anchor="t" anchorCtr="0">
          <a:noAutofit/>
        </a:bodyPr>
        <a:lstStyle/>
        <a:p>
          <a:pPr marL="0" lvl="0" indent="0" algn="l" defTabSz="755650">
            <a:lnSpc>
              <a:spcPct val="90000"/>
            </a:lnSpc>
            <a:spcBef>
              <a:spcPct val="0"/>
            </a:spcBef>
            <a:spcAft>
              <a:spcPts val="0"/>
            </a:spcAft>
            <a:buNone/>
          </a:pPr>
          <a:r>
            <a:rPr lang="en-US" sz="1700" b="1" kern="1200" dirty="0"/>
            <a:t>Success criteria</a:t>
          </a:r>
        </a:p>
        <a:p>
          <a:pPr marL="114300" lvl="1" indent="-114300" algn="l" defTabSz="622300">
            <a:lnSpc>
              <a:spcPct val="90000"/>
            </a:lnSpc>
            <a:spcBef>
              <a:spcPct val="0"/>
            </a:spcBef>
            <a:spcAft>
              <a:spcPct val="15000"/>
            </a:spcAft>
            <a:buChar char="•"/>
          </a:pPr>
          <a:r>
            <a:rPr lang="en-US" sz="1400" kern="1200" dirty="0"/>
            <a:t>This is already a successful policy</a:t>
          </a:r>
        </a:p>
      </dsp:txBody>
      <dsp:txXfrm>
        <a:off x="5772791" y="3646867"/>
        <a:ext cx="4220375" cy="1318867"/>
      </dsp:txXfrm>
    </dsp:sp>
    <dsp:sp modelId="{AD0386D5-AE13-43DB-BA39-AA80FF419EAD}">
      <dsp:nvSpPr>
        <dsp:cNvPr id="0" name=""/>
        <dsp:cNvSpPr/>
      </dsp:nvSpPr>
      <dsp:spPr>
        <a:xfrm>
          <a:off x="5596942" y="3456364"/>
          <a:ext cx="923207" cy="1384810"/>
        </a:xfrm>
        <a:prstGeom prst="rect">
          <a:avLst/>
        </a:prstGeom>
        <a:blipFill rotWithShape="1">
          <a:blip xmlns:r="http://schemas.openxmlformats.org/officeDocument/2006/relationships" r:embed="rId6"/>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5556DC-A724-44F1-8DAE-91F20A979683}">
      <dsp:nvSpPr>
        <dsp:cNvPr id="0" name=""/>
        <dsp:cNvSpPr/>
      </dsp:nvSpPr>
      <dsp:spPr>
        <a:xfrm>
          <a:off x="1157409" y="157754"/>
          <a:ext cx="4245064" cy="1487365"/>
        </a:xfrm>
        <a:prstGeom prst="rect">
          <a:avLst/>
        </a:prstGeom>
        <a:solidFill>
          <a:schemeClr val="lt1">
            <a:alpha val="4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93313" tIns="64770" rIns="64770" bIns="64770" numCol="1" spcCol="1270" anchor="t" anchorCtr="0">
          <a:noAutofit/>
        </a:bodyPr>
        <a:lstStyle/>
        <a:p>
          <a:pPr marL="0" lvl="0" indent="0" algn="l" defTabSz="755650">
            <a:lnSpc>
              <a:spcPct val="90000"/>
            </a:lnSpc>
            <a:spcBef>
              <a:spcPct val="0"/>
            </a:spcBef>
            <a:spcAft>
              <a:spcPts val="200"/>
            </a:spcAft>
            <a:buNone/>
          </a:pPr>
          <a:r>
            <a:rPr lang="en-US" sz="1700" b="1" kern="1200" dirty="0"/>
            <a:t>Purpose of action</a:t>
          </a:r>
        </a:p>
        <a:p>
          <a:pPr marL="114300" lvl="1" indent="-114300" algn="l" defTabSz="622300">
            <a:lnSpc>
              <a:spcPct val="90000"/>
            </a:lnSpc>
            <a:spcBef>
              <a:spcPct val="0"/>
            </a:spcBef>
            <a:spcAft>
              <a:spcPct val="15000"/>
            </a:spcAft>
            <a:buChar char="•"/>
          </a:pPr>
          <a:r>
            <a:rPr lang="en-US" sz="1400" kern="1200" dirty="0"/>
            <a:t>Rescind and incorporate into 187.10</a:t>
          </a:r>
        </a:p>
        <a:p>
          <a:pPr marL="114300" lvl="1" indent="-114300" algn="l" defTabSz="622300">
            <a:lnSpc>
              <a:spcPct val="90000"/>
            </a:lnSpc>
            <a:spcBef>
              <a:spcPct val="0"/>
            </a:spcBef>
            <a:spcAft>
              <a:spcPct val="15000"/>
            </a:spcAft>
            <a:buChar char="•"/>
          </a:pPr>
          <a:endParaRPr lang="en-US" sz="1400" kern="1200" dirty="0"/>
        </a:p>
      </dsp:txBody>
      <dsp:txXfrm>
        <a:off x="1157409" y="157754"/>
        <a:ext cx="4245064" cy="1487365"/>
      </dsp:txXfrm>
    </dsp:sp>
    <dsp:sp modelId="{D23526A5-6E34-4F8C-A70C-7B87BBB0C112}">
      <dsp:nvSpPr>
        <dsp:cNvPr id="0" name=""/>
        <dsp:cNvSpPr/>
      </dsp:nvSpPr>
      <dsp:spPr>
        <a:xfrm>
          <a:off x="993905" y="51500"/>
          <a:ext cx="923207" cy="1384810"/>
        </a:xfrm>
        <a:prstGeom prst="rect">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0D5B356-485A-4EE7-910D-172D39C849DB}">
      <dsp:nvSpPr>
        <dsp:cNvPr id="0" name=""/>
        <dsp:cNvSpPr/>
      </dsp:nvSpPr>
      <dsp:spPr>
        <a:xfrm>
          <a:off x="5778963" y="284128"/>
          <a:ext cx="4220375" cy="1318867"/>
        </a:xfrm>
        <a:prstGeom prst="rect">
          <a:avLst/>
        </a:prstGeom>
        <a:solidFill>
          <a:schemeClr val="lt1">
            <a:alpha val="4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93313" tIns="64770" rIns="64770" bIns="64770" numCol="1" spcCol="1270" anchor="ctr" anchorCtr="0">
          <a:noAutofit/>
        </a:bodyPr>
        <a:lstStyle/>
        <a:p>
          <a:pPr marL="0" lvl="0" indent="0" algn="l" defTabSz="755650">
            <a:lnSpc>
              <a:spcPct val="90000"/>
            </a:lnSpc>
            <a:spcBef>
              <a:spcPct val="0"/>
            </a:spcBef>
            <a:spcAft>
              <a:spcPts val="0"/>
            </a:spcAft>
            <a:buNone/>
          </a:pPr>
          <a:r>
            <a:rPr lang="en-US" sz="1700" b="1" kern="1200" dirty="0"/>
            <a:t>Business case</a:t>
          </a:r>
        </a:p>
      </dsp:txBody>
      <dsp:txXfrm>
        <a:off x="5778963" y="284128"/>
        <a:ext cx="4220375" cy="1318867"/>
      </dsp:txXfrm>
    </dsp:sp>
    <dsp:sp modelId="{C7B45FAE-312E-46A8-949F-4D58CDFD7081}">
      <dsp:nvSpPr>
        <dsp:cNvPr id="0" name=""/>
        <dsp:cNvSpPr/>
      </dsp:nvSpPr>
      <dsp:spPr>
        <a:xfrm>
          <a:off x="5603114" y="93625"/>
          <a:ext cx="923207" cy="1384810"/>
        </a:xfrm>
        <a:prstGeom prst="rect">
          <a:avLst/>
        </a:prstGeom>
        <a:blipFill rotWithShape="1">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D83AC4C-D4BA-451E-9F88-3B86A4FB569A}">
      <dsp:nvSpPr>
        <dsp:cNvPr id="0" name=""/>
        <dsp:cNvSpPr/>
      </dsp:nvSpPr>
      <dsp:spPr>
        <a:xfrm>
          <a:off x="1175926" y="1986560"/>
          <a:ext cx="4220375" cy="1318867"/>
        </a:xfrm>
        <a:prstGeom prst="rect">
          <a:avLst/>
        </a:prstGeom>
        <a:solidFill>
          <a:schemeClr val="lt1">
            <a:alpha val="4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93313" tIns="64770" rIns="64770" bIns="64770" numCol="1" spcCol="1270" anchor="ctr" anchorCtr="0">
          <a:noAutofit/>
        </a:bodyPr>
        <a:lstStyle/>
        <a:p>
          <a:pPr marL="0" lvl="0" indent="0" algn="l" defTabSz="755650">
            <a:lnSpc>
              <a:spcPct val="90000"/>
            </a:lnSpc>
            <a:spcBef>
              <a:spcPct val="0"/>
            </a:spcBef>
            <a:spcAft>
              <a:spcPts val="0"/>
            </a:spcAft>
            <a:buNone/>
          </a:pPr>
          <a:r>
            <a:rPr lang="en-US" sz="1700" b="1" kern="1200" dirty="0"/>
            <a:t>Key objectives</a:t>
          </a:r>
        </a:p>
      </dsp:txBody>
      <dsp:txXfrm>
        <a:off x="1175926" y="1986560"/>
        <a:ext cx="4220375" cy="1318867"/>
      </dsp:txXfrm>
    </dsp:sp>
    <dsp:sp modelId="{9EA8292A-DA55-4675-A9EC-458DBBD6517D}">
      <dsp:nvSpPr>
        <dsp:cNvPr id="0" name=""/>
        <dsp:cNvSpPr/>
      </dsp:nvSpPr>
      <dsp:spPr>
        <a:xfrm>
          <a:off x="1000077" y="1796056"/>
          <a:ext cx="923207" cy="1384810"/>
        </a:xfrm>
        <a:prstGeom prst="rect">
          <a:avLst/>
        </a:prstGeom>
        <a:blipFill rotWithShape="1">
          <a:blip xmlns:r="http://schemas.openxmlformats.org/officeDocument/2006/relationships" r:embed="rId3"/>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0EFB471-868A-458C-9414-5CF1E73456F4}">
      <dsp:nvSpPr>
        <dsp:cNvPr id="0" name=""/>
        <dsp:cNvSpPr/>
      </dsp:nvSpPr>
      <dsp:spPr>
        <a:xfrm>
          <a:off x="5772791" y="1986560"/>
          <a:ext cx="4220375" cy="1318867"/>
        </a:xfrm>
        <a:prstGeom prst="rect">
          <a:avLst/>
        </a:prstGeom>
        <a:solidFill>
          <a:schemeClr val="lt1">
            <a:alpha val="4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93313" tIns="64770" rIns="64770" bIns="64770" numCol="1" spcCol="1270" anchor="ctr" anchorCtr="0">
          <a:noAutofit/>
        </a:bodyPr>
        <a:lstStyle/>
        <a:p>
          <a:pPr marL="0" lvl="0" indent="0" algn="l" defTabSz="755650">
            <a:lnSpc>
              <a:spcPct val="90000"/>
            </a:lnSpc>
            <a:spcBef>
              <a:spcPct val="0"/>
            </a:spcBef>
            <a:spcAft>
              <a:spcPts val="200"/>
            </a:spcAft>
            <a:buNone/>
          </a:pPr>
          <a:r>
            <a:rPr lang="en-US" sz="1700" b="1" kern="1200" dirty="0"/>
            <a:t>Strategic alignment</a:t>
          </a:r>
        </a:p>
      </dsp:txBody>
      <dsp:txXfrm>
        <a:off x="5772791" y="1986560"/>
        <a:ext cx="4220375" cy="1318867"/>
      </dsp:txXfrm>
    </dsp:sp>
    <dsp:sp modelId="{FCED3B8B-FBE6-4886-AE67-E54E2E8B40AE}">
      <dsp:nvSpPr>
        <dsp:cNvPr id="0" name=""/>
        <dsp:cNvSpPr/>
      </dsp:nvSpPr>
      <dsp:spPr>
        <a:xfrm>
          <a:off x="5596942" y="1796056"/>
          <a:ext cx="923207" cy="1384810"/>
        </a:xfrm>
        <a:prstGeom prst="rect">
          <a:avLst/>
        </a:prstGeom>
        <a:blipFill rotWithShape="1">
          <a:blip xmlns:r="http://schemas.openxmlformats.org/officeDocument/2006/relationships" r:embed="rId4"/>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8626995-4403-4C8C-BB7C-630B1CCE0855}">
      <dsp:nvSpPr>
        <dsp:cNvPr id="0" name=""/>
        <dsp:cNvSpPr/>
      </dsp:nvSpPr>
      <dsp:spPr>
        <a:xfrm>
          <a:off x="1175926" y="3646867"/>
          <a:ext cx="4220375" cy="1318867"/>
        </a:xfrm>
        <a:prstGeom prst="rect">
          <a:avLst/>
        </a:prstGeom>
        <a:solidFill>
          <a:schemeClr val="lt1">
            <a:alpha val="4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93313" tIns="64770" rIns="64770" bIns="64770" numCol="1" spcCol="1270" anchor="ctr" anchorCtr="0">
          <a:noAutofit/>
        </a:bodyPr>
        <a:lstStyle/>
        <a:p>
          <a:pPr marL="0" lvl="0" indent="0" algn="l" defTabSz="755650">
            <a:lnSpc>
              <a:spcPct val="90000"/>
            </a:lnSpc>
            <a:spcBef>
              <a:spcPct val="0"/>
            </a:spcBef>
            <a:spcAft>
              <a:spcPts val="0"/>
            </a:spcAft>
            <a:buNone/>
          </a:pPr>
          <a:r>
            <a:rPr lang="en-US" sz="1700" b="1" kern="1200" dirty="0"/>
            <a:t>Implementation</a:t>
          </a:r>
        </a:p>
      </dsp:txBody>
      <dsp:txXfrm>
        <a:off x="1175926" y="3646867"/>
        <a:ext cx="4220375" cy="1318867"/>
      </dsp:txXfrm>
    </dsp:sp>
    <dsp:sp modelId="{91FAD3EC-F62F-4169-86FB-7E040DDD2558}">
      <dsp:nvSpPr>
        <dsp:cNvPr id="0" name=""/>
        <dsp:cNvSpPr/>
      </dsp:nvSpPr>
      <dsp:spPr>
        <a:xfrm>
          <a:off x="1000077" y="3456364"/>
          <a:ext cx="923207" cy="1384810"/>
        </a:xfrm>
        <a:prstGeom prst="rect">
          <a:avLst/>
        </a:prstGeom>
        <a:blipFill rotWithShape="1">
          <a:blip xmlns:r="http://schemas.openxmlformats.org/officeDocument/2006/relationships" r:embed="rId5"/>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EE7EC48-C4AF-41FC-90F8-AC3AABC709DB}">
      <dsp:nvSpPr>
        <dsp:cNvPr id="0" name=""/>
        <dsp:cNvSpPr/>
      </dsp:nvSpPr>
      <dsp:spPr>
        <a:xfrm>
          <a:off x="5772791" y="3646867"/>
          <a:ext cx="4220375" cy="1318867"/>
        </a:xfrm>
        <a:prstGeom prst="rect">
          <a:avLst/>
        </a:prstGeom>
        <a:solidFill>
          <a:schemeClr val="lt1">
            <a:alpha val="4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93313" tIns="64770" rIns="64770" bIns="64770" numCol="1" spcCol="1270" anchor="ctr" anchorCtr="0">
          <a:noAutofit/>
        </a:bodyPr>
        <a:lstStyle/>
        <a:p>
          <a:pPr marL="0" lvl="0" indent="0" algn="l" defTabSz="755650">
            <a:lnSpc>
              <a:spcPct val="90000"/>
            </a:lnSpc>
            <a:spcBef>
              <a:spcPct val="0"/>
            </a:spcBef>
            <a:spcAft>
              <a:spcPts val="0"/>
            </a:spcAft>
            <a:buNone/>
          </a:pPr>
          <a:r>
            <a:rPr lang="en-US" sz="1700" b="1" kern="1200" dirty="0"/>
            <a:t>Success criteria</a:t>
          </a:r>
        </a:p>
      </dsp:txBody>
      <dsp:txXfrm>
        <a:off x="5772791" y="3646867"/>
        <a:ext cx="4220375" cy="1318867"/>
      </dsp:txXfrm>
    </dsp:sp>
    <dsp:sp modelId="{AD0386D5-AE13-43DB-BA39-AA80FF419EAD}">
      <dsp:nvSpPr>
        <dsp:cNvPr id="0" name=""/>
        <dsp:cNvSpPr/>
      </dsp:nvSpPr>
      <dsp:spPr>
        <a:xfrm>
          <a:off x="5596942" y="3456364"/>
          <a:ext cx="923207" cy="1384810"/>
        </a:xfrm>
        <a:prstGeom prst="rect">
          <a:avLst/>
        </a:prstGeom>
        <a:blipFill rotWithShape="1">
          <a:blip xmlns:r="http://schemas.openxmlformats.org/officeDocument/2006/relationships" r:embed="rId6"/>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5556DC-A724-44F1-8DAE-91F20A979683}">
      <dsp:nvSpPr>
        <dsp:cNvPr id="0" name=""/>
        <dsp:cNvSpPr/>
      </dsp:nvSpPr>
      <dsp:spPr>
        <a:xfrm>
          <a:off x="1157409" y="157754"/>
          <a:ext cx="4245064" cy="1487365"/>
        </a:xfrm>
        <a:prstGeom prst="rect">
          <a:avLst/>
        </a:prstGeom>
        <a:solidFill>
          <a:schemeClr val="lt1">
            <a:alpha val="4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93313" tIns="64770" rIns="64770" bIns="64770" numCol="1" spcCol="1270" anchor="t" anchorCtr="0">
          <a:noAutofit/>
        </a:bodyPr>
        <a:lstStyle/>
        <a:p>
          <a:pPr marL="0" lvl="0" indent="0" algn="l" defTabSz="755650">
            <a:lnSpc>
              <a:spcPct val="90000"/>
            </a:lnSpc>
            <a:spcBef>
              <a:spcPct val="0"/>
            </a:spcBef>
            <a:spcAft>
              <a:spcPts val="200"/>
            </a:spcAft>
            <a:buNone/>
          </a:pPr>
          <a:r>
            <a:rPr lang="en-US" sz="1700" b="1" kern="1200" dirty="0"/>
            <a:t>Purpose of action</a:t>
          </a:r>
        </a:p>
        <a:p>
          <a:pPr marL="114300" lvl="1" indent="-114300" algn="l" defTabSz="622300">
            <a:lnSpc>
              <a:spcPct val="90000"/>
            </a:lnSpc>
            <a:spcBef>
              <a:spcPct val="0"/>
            </a:spcBef>
            <a:spcAft>
              <a:spcPct val="15000"/>
            </a:spcAft>
            <a:buChar char="•"/>
          </a:pPr>
          <a:r>
            <a:rPr lang="en-US" sz="1400" kern="1200" dirty="0"/>
            <a:t>Combine three separate metadata standards into one</a:t>
          </a:r>
        </a:p>
        <a:p>
          <a:pPr marL="114300" lvl="1" indent="-114300" algn="l" defTabSz="622300">
            <a:lnSpc>
              <a:spcPct val="90000"/>
            </a:lnSpc>
            <a:spcBef>
              <a:spcPct val="0"/>
            </a:spcBef>
            <a:spcAft>
              <a:spcPct val="15000"/>
            </a:spcAft>
            <a:buChar char="•"/>
          </a:pPr>
          <a:endParaRPr lang="en-US" sz="1400" kern="1200" dirty="0"/>
        </a:p>
      </dsp:txBody>
      <dsp:txXfrm>
        <a:off x="1157409" y="157754"/>
        <a:ext cx="4245064" cy="1487365"/>
      </dsp:txXfrm>
    </dsp:sp>
    <dsp:sp modelId="{D23526A5-6E34-4F8C-A70C-7B87BBB0C112}">
      <dsp:nvSpPr>
        <dsp:cNvPr id="0" name=""/>
        <dsp:cNvSpPr/>
      </dsp:nvSpPr>
      <dsp:spPr>
        <a:xfrm>
          <a:off x="993905" y="51500"/>
          <a:ext cx="923207" cy="1384810"/>
        </a:xfrm>
        <a:prstGeom prst="rect">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0D5B356-485A-4EE7-910D-172D39C849DB}">
      <dsp:nvSpPr>
        <dsp:cNvPr id="0" name=""/>
        <dsp:cNvSpPr/>
      </dsp:nvSpPr>
      <dsp:spPr>
        <a:xfrm>
          <a:off x="5778963" y="284128"/>
          <a:ext cx="4220375" cy="1318867"/>
        </a:xfrm>
        <a:prstGeom prst="rect">
          <a:avLst/>
        </a:prstGeom>
        <a:solidFill>
          <a:schemeClr val="lt1">
            <a:alpha val="4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93313" tIns="64770" rIns="64770" bIns="64770" numCol="1" spcCol="1270" anchor="t" anchorCtr="0">
          <a:noAutofit/>
        </a:bodyPr>
        <a:lstStyle/>
        <a:p>
          <a:pPr marL="0" lvl="0" indent="0" algn="l" defTabSz="755650">
            <a:lnSpc>
              <a:spcPct val="90000"/>
            </a:lnSpc>
            <a:spcBef>
              <a:spcPct val="0"/>
            </a:spcBef>
            <a:spcAft>
              <a:spcPts val="0"/>
            </a:spcAft>
            <a:buNone/>
          </a:pPr>
          <a:r>
            <a:rPr lang="en-US" sz="1700" b="1" kern="1200" dirty="0"/>
            <a:t>Business case</a:t>
          </a:r>
        </a:p>
        <a:p>
          <a:pPr marL="225425" lvl="1" indent="-119063" algn="l" defTabSz="488950">
            <a:lnSpc>
              <a:spcPct val="90000"/>
            </a:lnSpc>
            <a:spcBef>
              <a:spcPct val="0"/>
            </a:spcBef>
            <a:spcAft>
              <a:spcPts val="0"/>
            </a:spcAft>
            <a:buNone/>
          </a:pPr>
          <a:r>
            <a:rPr lang="en-US" sz="1400" kern="1200" dirty="0"/>
            <a:t>Agencies have a single standard to reference for creating metadata</a:t>
          </a:r>
        </a:p>
        <a:p>
          <a:pPr marL="225425" lvl="1" indent="-119063" algn="l" defTabSz="488950">
            <a:lnSpc>
              <a:spcPct val="90000"/>
            </a:lnSpc>
            <a:spcBef>
              <a:spcPct val="0"/>
            </a:spcBef>
            <a:spcAft>
              <a:spcPts val="0"/>
            </a:spcAft>
            <a:buNone/>
          </a:pPr>
          <a:r>
            <a:rPr lang="en-US" sz="1400" kern="1200" dirty="0"/>
            <a:t>Metadata is need for documenting data and facilitate sharing</a:t>
          </a:r>
        </a:p>
      </dsp:txBody>
      <dsp:txXfrm>
        <a:off x="5778963" y="284128"/>
        <a:ext cx="4220375" cy="1318867"/>
      </dsp:txXfrm>
    </dsp:sp>
    <dsp:sp modelId="{C7B45FAE-312E-46A8-949F-4D58CDFD7081}">
      <dsp:nvSpPr>
        <dsp:cNvPr id="0" name=""/>
        <dsp:cNvSpPr/>
      </dsp:nvSpPr>
      <dsp:spPr>
        <a:xfrm>
          <a:off x="5603114" y="93625"/>
          <a:ext cx="923207" cy="1384810"/>
        </a:xfrm>
        <a:prstGeom prst="rect">
          <a:avLst/>
        </a:prstGeom>
        <a:blipFill rotWithShape="1">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D83AC4C-D4BA-451E-9F88-3B86A4FB569A}">
      <dsp:nvSpPr>
        <dsp:cNvPr id="0" name=""/>
        <dsp:cNvSpPr/>
      </dsp:nvSpPr>
      <dsp:spPr>
        <a:xfrm>
          <a:off x="1175926" y="1986560"/>
          <a:ext cx="4220375" cy="1318867"/>
        </a:xfrm>
        <a:prstGeom prst="rect">
          <a:avLst/>
        </a:prstGeom>
        <a:solidFill>
          <a:schemeClr val="lt1">
            <a:alpha val="4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93313" tIns="64770" rIns="64770" bIns="64770" numCol="1" spcCol="1270" anchor="t" anchorCtr="0">
          <a:noAutofit/>
        </a:bodyPr>
        <a:lstStyle/>
        <a:p>
          <a:pPr marL="0" lvl="0" indent="0" algn="l" defTabSz="755650">
            <a:lnSpc>
              <a:spcPct val="90000"/>
            </a:lnSpc>
            <a:spcBef>
              <a:spcPct val="0"/>
            </a:spcBef>
            <a:spcAft>
              <a:spcPts val="0"/>
            </a:spcAft>
            <a:buNone/>
          </a:pPr>
          <a:r>
            <a:rPr lang="en-US" sz="1700" b="1" kern="1200" dirty="0"/>
            <a:t>Key objectives</a:t>
          </a:r>
        </a:p>
        <a:p>
          <a:pPr marL="114300" lvl="0" indent="-114300" algn="l" defTabSz="755650">
            <a:lnSpc>
              <a:spcPct val="90000"/>
            </a:lnSpc>
            <a:spcBef>
              <a:spcPct val="0"/>
            </a:spcBef>
            <a:spcAft>
              <a:spcPts val="0"/>
            </a:spcAft>
            <a:buChar char="•"/>
          </a:pPr>
          <a:r>
            <a:rPr lang="en-US" sz="1400" b="0" kern="1200" dirty="0"/>
            <a:t>Combine three metadata standards into one</a:t>
          </a:r>
        </a:p>
      </dsp:txBody>
      <dsp:txXfrm>
        <a:off x="1175926" y="1986560"/>
        <a:ext cx="4220375" cy="1318867"/>
      </dsp:txXfrm>
    </dsp:sp>
    <dsp:sp modelId="{9EA8292A-DA55-4675-A9EC-458DBBD6517D}">
      <dsp:nvSpPr>
        <dsp:cNvPr id="0" name=""/>
        <dsp:cNvSpPr/>
      </dsp:nvSpPr>
      <dsp:spPr>
        <a:xfrm>
          <a:off x="1000077" y="1796056"/>
          <a:ext cx="923207" cy="1384810"/>
        </a:xfrm>
        <a:prstGeom prst="rect">
          <a:avLst/>
        </a:prstGeom>
        <a:blipFill rotWithShape="1">
          <a:blip xmlns:r="http://schemas.openxmlformats.org/officeDocument/2006/relationships" r:embed="rId3"/>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0EFB471-868A-458C-9414-5CF1E73456F4}">
      <dsp:nvSpPr>
        <dsp:cNvPr id="0" name=""/>
        <dsp:cNvSpPr/>
      </dsp:nvSpPr>
      <dsp:spPr>
        <a:xfrm>
          <a:off x="5772791" y="1986560"/>
          <a:ext cx="4220375" cy="1318867"/>
        </a:xfrm>
        <a:prstGeom prst="rect">
          <a:avLst/>
        </a:prstGeom>
        <a:solidFill>
          <a:schemeClr val="lt1">
            <a:alpha val="4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93313" tIns="64770" rIns="64770" bIns="64770" numCol="1" spcCol="1270" anchor="t" anchorCtr="0">
          <a:noAutofit/>
        </a:bodyPr>
        <a:lstStyle/>
        <a:p>
          <a:pPr marL="0" lvl="0" indent="0" algn="l" defTabSz="755650">
            <a:lnSpc>
              <a:spcPct val="90000"/>
            </a:lnSpc>
            <a:spcBef>
              <a:spcPct val="0"/>
            </a:spcBef>
            <a:spcAft>
              <a:spcPts val="200"/>
            </a:spcAft>
            <a:buNone/>
          </a:pPr>
          <a:r>
            <a:rPr lang="en-US" sz="1700" b="1" kern="1200" dirty="0"/>
            <a:t>Strategic alignment</a:t>
          </a:r>
        </a:p>
        <a:p>
          <a:pPr marL="114300" lvl="1" indent="-114300" algn="l" defTabSz="622300">
            <a:lnSpc>
              <a:spcPct val="90000"/>
            </a:lnSpc>
            <a:spcBef>
              <a:spcPct val="0"/>
            </a:spcBef>
            <a:spcAft>
              <a:spcPct val="15000"/>
            </a:spcAft>
            <a:buChar char="•"/>
          </a:pPr>
          <a:r>
            <a:rPr lang="en-US" sz="1400" kern="1200" dirty="0"/>
            <a:t>This standard is still need to facilitate data exchange among state, local, tribal and federal users of geospatial data.</a:t>
          </a:r>
        </a:p>
      </dsp:txBody>
      <dsp:txXfrm>
        <a:off x="5772791" y="1986560"/>
        <a:ext cx="4220375" cy="1318867"/>
      </dsp:txXfrm>
    </dsp:sp>
    <dsp:sp modelId="{FCED3B8B-FBE6-4886-AE67-E54E2E8B40AE}">
      <dsp:nvSpPr>
        <dsp:cNvPr id="0" name=""/>
        <dsp:cNvSpPr/>
      </dsp:nvSpPr>
      <dsp:spPr>
        <a:xfrm>
          <a:off x="5596942" y="1796056"/>
          <a:ext cx="923207" cy="1384810"/>
        </a:xfrm>
        <a:prstGeom prst="rect">
          <a:avLst/>
        </a:prstGeom>
        <a:blipFill rotWithShape="1">
          <a:blip xmlns:r="http://schemas.openxmlformats.org/officeDocument/2006/relationships" r:embed="rId4"/>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8626995-4403-4C8C-BB7C-630B1CCE0855}">
      <dsp:nvSpPr>
        <dsp:cNvPr id="0" name=""/>
        <dsp:cNvSpPr/>
      </dsp:nvSpPr>
      <dsp:spPr>
        <a:xfrm>
          <a:off x="1175926" y="3646867"/>
          <a:ext cx="4220375" cy="1318867"/>
        </a:xfrm>
        <a:prstGeom prst="rect">
          <a:avLst/>
        </a:prstGeom>
        <a:solidFill>
          <a:schemeClr val="lt1">
            <a:alpha val="4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93313" tIns="64770" rIns="64770" bIns="64770" numCol="1" spcCol="1270" anchor="t" anchorCtr="0">
          <a:noAutofit/>
        </a:bodyPr>
        <a:lstStyle/>
        <a:p>
          <a:pPr marL="0" lvl="0" indent="0" algn="l" defTabSz="755650">
            <a:lnSpc>
              <a:spcPct val="90000"/>
            </a:lnSpc>
            <a:spcBef>
              <a:spcPct val="0"/>
            </a:spcBef>
            <a:spcAft>
              <a:spcPts val="0"/>
            </a:spcAft>
            <a:buNone/>
          </a:pPr>
          <a:r>
            <a:rPr lang="en-US" sz="1700" b="1" kern="1200" dirty="0"/>
            <a:t>Implementation</a:t>
          </a:r>
        </a:p>
        <a:p>
          <a:pPr marL="114300" lvl="1" indent="-114300" algn="l" defTabSz="600075">
            <a:lnSpc>
              <a:spcPct val="90000"/>
            </a:lnSpc>
            <a:spcBef>
              <a:spcPct val="0"/>
            </a:spcBef>
            <a:spcAft>
              <a:spcPts val="100"/>
            </a:spcAft>
            <a:buChar char="•"/>
          </a:pPr>
          <a:r>
            <a:rPr lang="en-US" sz="1350" kern="1200" dirty="0"/>
            <a:t>Should simplify the implementation for agencies</a:t>
          </a:r>
        </a:p>
        <a:p>
          <a:pPr marL="114300" lvl="1" indent="-114300" algn="l" defTabSz="600075">
            <a:lnSpc>
              <a:spcPct val="90000"/>
            </a:lnSpc>
            <a:spcBef>
              <a:spcPct val="0"/>
            </a:spcBef>
            <a:spcAft>
              <a:spcPts val="100"/>
            </a:spcAft>
            <a:buChar char="•"/>
          </a:pPr>
          <a:r>
            <a:rPr lang="en-US" sz="1350" kern="1200" dirty="0"/>
            <a:t>Geospatial community is creating guidelines to augment this standard</a:t>
          </a:r>
        </a:p>
        <a:p>
          <a:pPr marL="114300" lvl="1" indent="-114300" algn="l" defTabSz="600075">
            <a:lnSpc>
              <a:spcPct val="90000"/>
            </a:lnSpc>
            <a:spcBef>
              <a:spcPct val="0"/>
            </a:spcBef>
            <a:spcAft>
              <a:spcPts val="100"/>
            </a:spcAft>
            <a:buChar char="•"/>
          </a:pPr>
          <a:endParaRPr lang="en-US" sz="1350" kern="1200" dirty="0"/>
        </a:p>
      </dsp:txBody>
      <dsp:txXfrm>
        <a:off x="1175926" y="3646867"/>
        <a:ext cx="4220375" cy="1318867"/>
      </dsp:txXfrm>
    </dsp:sp>
    <dsp:sp modelId="{91FAD3EC-F62F-4169-86FB-7E040DDD2558}">
      <dsp:nvSpPr>
        <dsp:cNvPr id="0" name=""/>
        <dsp:cNvSpPr/>
      </dsp:nvSpPr>
      <dsp:spPr>
        <a:xfrm>
          <a:off x="1000077" y="3456364"/>
          <a:ext cx="923207" cy="1384810"/>
        </a:xfrm>
        <a:prstGeom prst="rect">
          <a:avLst/>
        </a:prstGeom>
        <a:blipFill rotWithShape="1">
          <a:blip xmlns:r="http://schemas.openxmlformats.org/officeDocument/2006/relationships" r:embed="rId5"/>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EE7EC48-C4AF-41FC-90F8-AC3AABC709DB}">
      <dsp:nvSpPr>
        <dsp:cNvPr id="0" name=""/>
        <dsp:cNvSpPr/>
      </dsp:nvSpPr>
      <dsp:spPr>
        <a:xfrm>
          <a:off x="5772791" y="3646867"/>
          <a:ext cx="4220375" cy="1318867"/>
        </a:xfrm>
        <a:prstGeom prst="rect">
          <a:avLst/>
        </a:prstGeom>
        <a:solidFill>
          <a:schemeClr val="lt1">
            <a:alpha val="4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93313" tIns="64770" rIns="64770" bIns="64770" numCol="1" spcCol="1270" anchor="t" anchorCtr="0">
          <a:noAutofit/>
        </a:bodyPr>
        <a:lstStyle/>
        <a:p>
          <a:pPr marL="0" lvl="0" indent="0" algn="l" defTabSz="755650">
            <a:lnSpc>
              <a:spcPct val="90000"/>
            </a:lnSpc>
            <a:spcBef>
              <a:spcPct val="0"/>
            </a:spcBef>
            <a:spcAft>
              <a:spcPts val="0"/>
            </a:spcAft>
            <a:buNone/>
          </a:pPr>
          <a:r>
            <a:rPr lang="en-US" sz="1700" b="1" kern="1200" dirty="0"/>
            <a:t>Success criteria</a:t>
          </a:r>
        </a:p>
        <a:p>
          <a:pPr marL="114300" lvl="1" indent="-114300" algn="l" defTabSz="622300">
            <a:lnSpc>
              <a:spcPct val="90000"/>
            </a:lnSpc>
            <a:spcBef>
              <a:spcPct val="0"/>
            </a:spcBef>
            <a:spcAft>
              <a:spcPct val="15000"/>
            </a:spcAft>
            <a:buChar char="•"/>
          </a:pPr>
          <a:r>
            <a:rPr lang="en-US" sz="1400" kern="1200" dirty="0"/>
            <a:t>This is already a successful policy</a:t>
          </a:r>
        </a:p>
      </dsp:txBody>
      <dsp:txXfrm>
        <a:off x="5772791" y="3646867"/>
        <a:ext cx="4220375" cy="1318867"/>
      </dsp:txXfrm>
    </dsp:sp>
    <dsp:sp modelId="{AD0386D5-AE13-43DB-BA39-AA80FF419EAD}">
      <dsp:nvSpPr>
        <dsp:cNvPr id="0" name=""/>
        <dsp:cNvSpPr/>
      </dsp:nvSpPr>
      <dsp:spPr>
        <a:xfrm>
          <a:off x="5596942" y="3456364"/>
          <a:ext cx="923207" cy="1384810"/>
        </a:xfrm>
        <a:prstGeom prst="rect">
          <a:avLst/>
        </a:prstGeom>
        <a:blipFill rotWithShape="1">
          <a:blip xmlns:r="http://schemas.openxmlformats.org/officeDocument/2006/relationships" r:embed="rId6"/>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5556DC-A724-44F1-8DAE-91F20A979683}">
      <dsp:nvSpPr>
        <dsp:cNvPr id="0" name=""/>
        <dsp:cNvSpPr/>
      </dsp:nvSpPr>
      <dsp:spPr>
        <a:xfrm>
          <a:off x="1102068" y="246102"/>
          <a:ext cx="4292518" cy="1341411"/>
        </a:xfrm>
        <a:prstGeom prst="rect">
          <a:avLst/>
        </a:prstGeom>
        <a:solidFill>
          <a:schemeClr val="lt1">
            <a:alpha val="4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08583" tIns="64770" rIns="64770" bIns="64770" numCol="1" spcCol="1270" anchor="t" anchorCtr="0">
          <a:noAutofit/>
        </a:bodyPr>
        <a:lstStyle/>
        <a:p>
          <a:pPr marL="0" lvl="0" indent="0" algn="l" defTabSz="755650">
            <a:lnSpc>
              <a:spcPct val="90000"/>
            </a:lnSpc>
            <a:spcBef>
              <a:spcPct val="0"/>
            </a:spcBef>
            <a:spcAft>
              <a:spcPts val="200"/>
            </a:spcAft>
            <a:buNone/>
          </a:pPr>
          <a:r>
            <a:rPr lang="en-US" sz="1700" b="1" kern="1200" dirty="0"/>
            <a:t>Purpose of action</a:t>
          </a:r>
        </a:p>
        <a:p>
          <a:pPr marL="114300" lvl="1" indent="-114300" algn="l" defTabSz="622300">
            <a:lnSpc>
              <a:spcPct val="90000"/>
            </a:lnSpc>
            <a:spcBef>
              <a:spcPct val="0"/>
            </a:spcBef>
            <a:spcAft>
              <a:spcPct val="15000"/>
            </a:spcAft>
            <a:buChar char="•"/>
          </a:pPr>
          <a:r>
            <a:rPr lang="en-US" sz="1400" kern="1200" dirty="0"/>
            <a:t>Update existing policy and standard</a:t>
          </a:r>
        </a:p>
      </dsp:txBody>
      <dsp:txXfrm>
        <a:off x="1102068" y="246102"/>
        <a:ext cx="4292518" cy="1341411"/>
      </dsp:txXfrm>
    </dsp:sp>
    <dsp:sp modelId="{D23526A5-6E34-4F8C-A70C-7B87BBB0C112}">
      <dsp:nvSpPr>
        <dsp:cNvPr id="0" name=""/>
        <dsp:cNvSpPr/>
      </dsp:nvSpPr>
      <dsp:spPr>
        <a:xfrm>
          <a:off x="923213" y="52343"/>
          <a:ext cx="938988" cy="1408482"/>
        </a:xfrm>
        <a:prstGeom prst="rect">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0D5B356-485A-4EE7-910D-172D39C849DB}">
      <dsp:nvSpPr>
        <dsp:cNvPr id="0" name=""/>
        <dsp:cNvSpPr/>
      </dsp:nvSpPr>
      <dsp:spPr>
        <a:xfrm>
          <a:off x="5777512" y="246102"/>
          <a:ext cx="4292518" cy="1341411"/>
        </a:xfrm>
        <a:prstGeom prst="rect">
          <a:avLst/>
        </a:prstGeom>
        <a:solidFill>
          <a:schemeClr val="lt1">
            <a:alpha val="4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08583" tIns="64770" rIns="64770" bIns="64770" numCol="1" spcCol="1270" anchor="t" anchorCtr="0">
          <a:noAutofit/>
        </a:bodyPr>
        <a:lstStyle/>
        <a:p>
          <a:pPr marL="0" lvl="0" indent="0" algn="l" defTabSz="755650">
            <a:lnSpc>
              <a:spcPct val="90000"/>
            </a:lnSpc>
            <a:spcBef>
              <a:spcPct val="0"/>
            </a:spcBef>
            <a:spcAft>
              <a:spcPts val="0"/>
            </a:spcAft>
            <a:buNone/>
          </a:pPr>
          <a:r>
            <a:rPr lang="en-US" sz="1700" b="1" kern="1200" dirty="0"/>
            <a:t>Business case</a:t>
          </a:r>
        </a:p>
        <a:p>
          <a:pPr marL="114300" lvl="0" indent="-114300" algn="l" defTabSz="755650">
            <a:lnSpc>
              <a:spcPct val="90000"/>
            </a:lnSpc>
            <a:spcBef>
              <a:spcPct val="0"/>
            </a:spcBef>
            <a:spcAft>
              <a:spcPts val="0"/>
            </a:spcAft>
            <a:buChar char="•"/>
          </a:pPr>
          <a:r>
            <a:rPr lang="en-US" sz="1400" b="0" kern="1200" dirty="0"/>
            <a:t>Sets minimum accessibility standards</a:t>
          </a:r>
        </a:p>
        <a:p>
          <a:pPr marL="114300" lvl="0" indent="-114300" algn="l" defTabSz="755650">
            <a:lnSpc>
              <a:spcPct val="90000"/>
            </a:lnSpc>
            <a:spcBef>
              <a:spcPct val="0"/>
            </a:spcBef>
            <a:spcAft>
              <a:spcPts val="0"/>
            </a:spcAft>
            <a:buChar char="•"/>
          </a:pPr>
          <a:r>
            <a:rPr lang="en-US" sz="1400" b="0" kern="1200" dirty="0"/>
            <a:t>Support agency compliance with state and federal requirements </a:t>
          </a:r>
        </a:p>
        <a:p>
          <a:pPr marL="342900" lvl="0" indent="-171450" algn="l" defTabSz="755650">
            <a:lnSpc>
              <a:spcPct val="90000"/>
            </a:lnSpc>
            <a:spcBef>
              <a:spcPct val="0"/>
            </a:spcBef>
            <a:spcAft>
              <a:spcPts val="0"/>
            </a:spcAft>
            <a:buChar char="•"/>
          </a:pPr>
          <a:endParaRPr lang="en-US" sz="1700" b="1" kern="1200" dirty="0"/>
        </a:p>
      </dsp:txBody>
      <dsp:txXfrm>
        <a:off x="5777512" y="246102"/>
        <a:ext cx="4292518" cy="1341411"/>
      </dsp:txXfrm>
    </dsp:sp>
    <dsp:sp modelId="{C7B45FAE-312E-46A8-949F-4D58CDFD7081}">
      <dsp:nvSpPr>
        <dsp:cNvPr id="0" name=""/>
        <dsp:cNvSpPr/>
      </dsp:nvSpPr>
      <dsp:spPr>
        <a:xfrm>
          <a:off x="5598657" y="52343"/>
          <a:ext cx="938988" cy="1408482"/>
        </a:xfrm>
        <a:prstGeom prst="rect">
          <a:avLst/>
        </a:prstGeom>
        <a:blipFill rotWithShape="1">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D83AC4C-D4BA-451E-9F88-3B86A4FB569A}">
      <dsp:nvSpPr>
        <dsp:cNvPr id="0" name=""/>
        <dsp:cNvSpPr/>
      </dsp:nvSpPr>
      <dsp:spPr>
        <a:xfrm>
          <a:off x="1102068" y="1934791"/>
          <a:ext cx="4292518" cy="1341411"/>
        </a:xfrm>
        <a:prstGeom prst="rect">
          <a:avLst/>
        </a:prstGeom>
        <a:solidFill>
          <a:schemeClr val="lt1">
            <a:alpha val="4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08583" tIns="64770" rIns="64770" bIns="64770" numCol="1" spcCol="1270" anchor="t" anchorCtr="0">
          <a:noAutofit/>
        </a:bodyPr>
        <a:lstStyle/>
        <a:p>
          <a:pPr marL="0" lvl="0" indent="0" algn="l" defTabSz="755650">
            <a:lnSpc>
              <a:spcPct val="90000"/>
            </a:lnSpc>
            <a:spcBef>
              <a:spcPct val="0"/>
            </a:spcBef>
            <a:spcAft>
              <a:spcPts val="0"/>
            </a:spcAft>
            <a:buNone/>
          </a:pPr>
          <a:r>
            <a:rPr lang="en-US" sz="1700" b="1" kern="1200" dirty="0"/>
            <a:t>Key objectives</a:t>
          </a:r>
        </a:p>
        <a:p>
          <a:pPr marL="114300" lvl="0" indent="-114300" algn="l" defTabSz="755650">
            <a:lnSpc>
              <a:spcPct val="90000"/>
            </a:lnSpc>
            <a:spcBef>
              <a:spcPct val="0"/>
            </a:spcBef>
            <a:spcAft>
              <a:spcPts val="0"/>
            </a:spcAft>
            <a:buChar char="•"/>
          </a:pPr>
          <a:r>
            <a:rPr lang="en-US" sz="1400" b="0" kern="1200" dirty="0"/>
            <a:t>Aligns with federal &amp; industry standards</a:t>
          </a:r>
        </a:p>
        <a:p>
          <a:pPr marL="114300" lvl="0" indent="-114300" algn="l" defTabSz="755650">
            <a:lnSpc>
              <a:spcPct val="90000"/>
            </a:lnSpc>
            <a:spcBef>
              <a:spcPct val="0"/>
            </a:spcBef>
            <a:spcAft>
              <a:spcPts val="0"/>
            </a:spcAft>
            <a:buChar char="•"/>
          </a:pPr>
          <a:r>
            <a:rPr lang="en-US" sz="1400" b="0" kern="1200" dirty="0"/>
            <a:t>Removes obsolete deadline dates from previous version</a:t>
          </a:r>
        </a:p>
      </dsp:txBody>
      <dsp:txXfrm>
        <a:off x="1102068" y="1934791"/>
        <a:ext cx="4292518" cy="1341411"/>
      </dsp:txXfrm>
    </dsp:sp>
    <dsp:sp modelId="{9EA8292A-DA55-4675-A9EC-458DBBD6517D}">
      <dsp:nvSpPr>
        <dsp:cNvPr id="0" name=""/>
        <dsp:cNvSpPr/>
      </dsp:nvSpPr>
      <dsp:spPr>
        <a:xfrm>
          <a:off x="923213" y="1741031"/>
          <a:ext cx="938988" cy="1408482"/>
        </a:xfrm>
        <a:prstGeom prst="rect">
          <a:avLst/>
        </a:prstGeom>
        <a:blipFill rotWithShape="1">
          <a:blip xmlns:r="http://schemas.openxmlformats.org/officeDocument/2006/relationships" r:embed="rId3"/>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0EFB471-868A-458C-9414-5CF1E73456F4}">
      <dsp:nvSpPr>
        <dsp:cNvPr id="0" name=""/>
        <dsp:cNvSpPr/>
      </dsp:nvSpPr>
      <dsp:spPr>
        <a:xfrm>
          <a:off x="5777512" y="1934791"/>
          <a:ext cx="4292518" cy="1341411"/>
        </a:xfrm>
        <a:prstGeom prst="rect">
          <a:avLst/>
        </a:prstGeom>
        <a:solidFill>
          <a:schemeClr val="lt1">
            <a:alpha val="4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08583" tIns="64770" rIns="64770" bIns="64770" numCol="1" spcCol="1270" anchor="t" anchorCtr="0">
          <a:noAutofit/>
        </a:bodyPr>
        <a:lstStyle/>
        <a:p>
          <a:pPr marL="0" lvl="0" indent="0" algn="l" defTabSz="755650">
            <a:lnSpc>
              <a:spcPct val="90000"/>
            </a:lnSpc>
            <a:spcBef>
              <a:spcPct val="0"/>
            </a:spcBef>
            <a:spcAft>
              <a:spcPts val="200"/>
            </a:spcAft>
            <a:buNone/>
          </a:pPr>
          <a:r>
            <a:rPr lang="en-US" sz="1700" b="1" kern="1200" dirty="0"/>
            <a:t>Strategic alignment</a:t>
          </a:r>
        </a:p>
        <a:p>
          <a:pPr marL="114300" lvl="1" indent="-114300" algn="l" defTabSz="622300">
            <a:lnSpc>
              <a:spcPct val="90000"/>
            </a:lnSpc>
            <a:spcBef>
              <a:spcPct val="0"/>
            </a:spcBef>
            <a:spcAft>
              <a:spcPct val="15000"/>
            </a:spcAft>
            <a:buChar char="•"/>
          </a:pPr>
          <a:r>
            <a:rPr lang="en-US" sz="1400" kern="1200" dirty="0"/>
            <a:t>Supports efficient, effective and accountable government by aligning with current federal standards </a:t>
          </a:r>
        </a:p>
      </dsp:txBody>
      <dsp:txXfrm>
        <a:off x="5777512" y="1934791"/>
        <a:ext cx="4292518" cy="1341411"/>
      </dsp:txXfrm>
    </dsp:sp>
    <dsp:sp modelId="{FCED3B8B-FBE6-4886-AE67-E54E2E8B40AE}">
      <dsp:nvSpPr>
        <dsp:cNvPr id="0" name=""/>
        <dsp:cNvSpPr/>
      </dsp:nvSpPr>
      <dsp:spPr>
        <a:xfrm>
          <a:off x="5598657" y="1741031"/>
          <a:ext cx="938988" cy="1408482"/>
        </a:xfrm>
        <a:prstGeom prst="rect">
          <a:avLst/>
        </a:prstGeom>
        <a:blipFill rotWithShape="1">
          <a:blip xmlns:r="http://schemas.openxmlformats.org/officeDocument/2006/relationships" r:embed="rId4"/>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8626995-4403-4C8C-BB7C-630B1CCE0855}">
      <dsp:nvSpPr>
        <dsp:cNvPr id="0" name=""/>
        <dsp:cNvSpPr/>
      </dsp:nvSpPr>
      <dsp:spPr>
        <a:xfrm>
          <a:off x="1102068" y="3623479"/>
          <a:ext cx="4292518" cy="1341411"/>
        </a:xfrm>
        <a:prstGeom prst="rect">
          <a:avLst/>
        </a:prstGeom>
        <a:solidFill>
          <a:schemeClr val="lt1">
            <a:alpha val="4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08583" tIns="64770" rIns="64770" bIns="64770" numCol="1" spcCol="1270" anchor="t" anchorCtr="0">
          <a:noAutofit/>
        </a:bodyPr>
        <a:lstStyle/>
        <a:p>
          <a:pPr marL="0" lvl="0" indent="0" algn="l" defTabSz="755650">
            <a:lnSpc>
              <a:spcPct val="90000"/>
            </a:lnSpc>
            <a:spcBef>
              <a:spcPct val="0"/>
            </a:spcBef>
            <a:spcAft>
              <a:spcPts val="0"/>
            </a:spcAft>
            <a:buNone/>
          </a:pPr>
          <a:r>
            <a:rPr lang="en-US" sz="1700" b="1" kern="1200" dirty="0"/>
            <a:t>Implementation</a:t>
          </a:r>
        </a:p>
        <a:p>
          <a:pPr marL="114300" lvl="1" indent="-114300" algn="l" defTabSz="622300">
            <a:lnSpc>
              <a:spcPct val="90000"/>
            </a:lnSpc>
            <a:spcBef>
              <a:spcPct val="0"/>
            </a:spcBef>
            <a:spcAft>
              <a:spcPts val="0"/>
            </a:spcAft>
            <a:buChar char="•"/>
          </a:pPr>
          <a:r>
            <a:rPr lang="en-US" sz="1400" b="0" kern="1200" dirty="0"/>
            <a:t>No significant impacts to agencies related to policy updates.  The comments do highlight need for ongoing education on accessibility.</a:t>
          </a:r>
        </a:p>
      </dsp:txBody>
      <dsp:txXfrm>
        <a:off x="1102068" y="3623479"/>
        <a:ext cx="4292518" cy="1341411"/>
      </dsp:txXfrm>
    </dsp:sp>
    <dsp:sp modelId="{91FAD3EC-F62F-4169-86FB-7E040DDD2558}">
      <dsp:nvSpPr>
        <dsp:cNvPr id="0" name=""/>
        <dsp:cNvSpPr/>
      </dsp:nvSpPr>
      <dsp:spPr>
        <a:xfrm>
          <a:off x="923213" y="3429720"/>
          <a:ext cx="938988" cy="1408482"/>
        </a:xfrm>
        <a:prstGeom prst="rect">
          <a:avLst/>
        </a:prstGeom>
        <a:blipFill rotWithShape="1">
          <a:blip xmlns:r="http://schemas.openxmlformats.org/officeDocument/2006/relationships" r:embed="rId5"/>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EE7EC48-C4AF-41FC-90F8-AC3AABC709DB}">
      <dsp:nvSpPr>
        <dsp:cNvPr id="0" name=""/>
        <dsp:cNvSpPr/>
      </dsp:nvSpPr>
      <dsp:spPr>
        <a:xfrm>
          <a:off x="5777512" y="3623479"/>
          <a:ext cx="4292518" cy="1341411"/>
        </a:xfrm>
        <a:prstGeom prst="rect">
          <a:avLst/>
        </a:prstGeom>
        <a:solidFill>
          <a:schemeClr val="lt1">
            <a:alpha val="4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14400" tIns="64770" rIns="64770" bIns="64770" numCol="1" spcCol="1270" anchor="t" anchorCtr="0">
          <a:noAutofit/>
        </a:bodyPr>
        <a:lstStyle/>
        <a:p>
          <a:pPr marL="0" lvl="0" indent="0" algn="l" defTabSz="755650">
            <a:lnSpc>
              <a:spcPct val="90000"/>
            </a:lnSpc>
            <a:spcBef>
              <a:spcPct val="0"/>
            </a:spcBef>
            <a:spcAft>
              <a:spcPts val="0"/>
            </a:spcAft>
            <a:buNone/>
          </a:pPr>
          <a:r>
            <a:rPr lang="en-US" sz="1700" b="1" kern="1200" dirty="0"/>
            <a:t>Success criteria</a:t>
          </a:r>
        </a:p>
        <a:p>
          <a:pPr marL="118872" lvl="1" indent="-118872" algn="l" defTabSz="622300">
            <a:lnSpc>
              <a:spcPct val="90000"/>
            </a:lnSpc>
            <a:spcBef>
              <a:spcPct val="0"/>
            </a:spcBef>
            <a:spcAft>
              <a:spcPts val="252"/>
            </a:spcAft>
            <a:buNone/>
          </a:pPr>
          <a:r>
            <a:rPr lang="en-US" sz="1400" kern="1200" dirty="0"/>
            <a:t>Ensures agencies are using most recent federal standards </a:t>
          </a:r>
        </a:p>
      </dsp:txBody>
      <dsp:txXfrm>
        <a:off x="5777512" y="3623479"/>
        <a:ext cx="4292518" cy="1341411"/>
      </dsp:txXfrm>
    </dsp:sp>
    <dsp:sp modelId="{AD0386D5-AE13-43DB-BA39-AA80FF419EAD}">
      <dsp:nvSpPr>
        <dsp:cNvPr id="0" name=""/>
        <dsp:cNvSpPr/>
      </dsp:nvSpPr>
      <dsp:spPr>
        <a:xfrm>
          <a:off x="5598657" y="3429720"/>
          <a:ext cx="938988" cy="1408482"/>
        </a:xfrm>
        <a:prstGeom prst="rect">
          <a:avLst/>
        </a:prstGeom>
        <a:blipFill rotWithShape="1">
          <a:blip xmlns:r="http://schemas.openxmlformats.org/officeDocument/2006/relationships" r:embed="rId6"/>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80EA89-7B91-4A77-B34E-8B9DF5DE9DF5}">
      <dsp:nvSpPr>
        <dsp:cNvPr id="0" name=""/>
        <dsp:cNvSpPr/>
      </dsp:nvSpPr>
      <dsp:spPr>
        <a:xfrm>
          <a:off x="0" y="0"/>
          <a:ext cx="8441448" cy="1054035"/>
        </a:xfrm>
        <a:prstGeom prst="chevron">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n-US" sz="2400" b="1" kern="1200" dirty="0"/>
            <a:t>HELMS Project Implementation                                                  </a:t>
          </a:r>
        </a:p>
      </dsp:txBody>
      <dsp:txXfrm>
        <a:off x="527018" y="0"/>
        <a:ext cx="7387413" cy="1054035"/>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68" tIns="46584" rIns="93168" bIns="46584" rtlCol="0"/>
          <a:lstStyle>
            <a:lvl1pPr algn="l">
              <a:defRPr sz="1200"/>
            </a:lvl1pPr>
          </a:lstStyle>
          <a:p>
            <a:endParaRPr lang="en-US" dirty="0"/>
          </a:p>
        </p:txBody>
      </p:sp>
      <p:sp>
        <p:nvSpPr>
          <p:cNvPr id="3" name="Date Placeholder 2"/>
          <p:cNvSpPr>
            <a:spLocks noGrp="1"/>
          </p:cNvSpPr>
          <p:nvPr>
            <p:ph type="dt" sz="quarter" idx="1"/>
          </p:nvPr>
        </p:nvSpPr>
        <p:spPr>
          <a:xfrm>
            <a:off x="3970939" y="0"/>
            <a:ext cx="3037840" cy="466434"/>
          </a:xfrm>
          <a:prstGeom prst="rect">
            <a:avLst/>
          </a:prstGeom>
        </p:spPr>
        <p:txBody>
          <a:bodyPr vert="horz" lIns="93168" tIns="46584" rIns="93168" bIns="46584" rtlCol="0"/>
          <a:lstStyle>
            <a:lvl1pPr algn="r">
              <a:defRPr sz="1200"/>
            </a:lvl1pPr>
          </a:lstStyle>
          <a:p>
            <a:fld id="{6B09FFA1-C58B-4788-84C2-F398B046B151}" type="datetimeFigureOut">
              <a:rPr lang="en-US" smtClean="0"/>
              <a:t>1/9/2020</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68" tIns="46584" rIns="93168" bIns="46584"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9" y="8829967"/>
            <a:ext cx="3037840" cy="466433"/>
          </a:xfrm>
          <a:prstGeom prst="rect">
            <a:avLst/>
          </a:prstGeom>
        </p:spPr>
        <p:txBody>
          <a:bodyPr vert="horz" lIns="93168" tIns="46584" rIns="93168" bIns="46584" rtlCol="0" anchor="b"/>
          <a:lstStyle>
            <a:lvl1pPr algn="r">
              <a:defRPr sz="1200"/>
            </a:lvl1pPr>
          </a:lstStyle>
          <a:p>
            <a:fld id="{15C0B4FC-ABCD-4213-82EF-AC1B54631974}" type="slidenum">
              <a:rPr lang="en-US" smtClean="0"/>
              <a:t>‹#›</a:t>
            </a:fld>
            <a:endParaRPr lang="en-US" dirty="0"/>
          </a:p>
        </p:txBody>
      </p:sp>
    </p:spTree>
    <p:extLst>
      <p:ext uri="{BB962C8B-B14F-4D97-AF65-F5344CB8AC3E}">
        <p14:creationId xmlns:p14="http://schemas.microsoft.com/office/powerpoint/2010/main" val="2888468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68" tIns="46584" rIns="93168" bIns="46584" rtlCol="0"/>
          <a:lstStyle>
            <a:lvl1pPr algn="l">
              <a:defRPr sz="1200"/>
            </a:lvl1pPr>
          </a:lstStyle>
          <a:p>
            <a:endParaRPr lang="en-US" dirty="0"/>
          </a:p>
        </p:txBody>
      </p:sp>
      <p:sp>
        <p:nvSpPr>
          <p:cNvPr id="3" name="Date Placeholder 2"/>
          <p:cNvSpPr>
            <a:spLocks noGrp="1"/>
          </p:cNvSpPr>
          <p:nvPr>
            <p:ph type="dt" idx="1"/>
          </p:nvPr>
        </p:nvSpPr>
        <p:spPr>
          <a:xfrm>
            <a:off x="3970939" y="0"/>
            <a:ext cx="3037840" cy="466434"/>
          </a:xfrm>
          <a:prstGeom prst="rect">
            <a:avLst/>
          </a:prstGeom>
        </p:spPr>
        <p:txBody>
          <a:bodyPr vert="horz" lIns="93168" tIns="46584" rIns="93168" bIns="46584" rtlCol="0"/>
          <a:lstStyle>
            <a:lvl1pPr algn="r">
              <a:defRPr sz="1200"/>
            </a:lvl1pPr>
          </a:lstStyle>
          <a:p>
            <a:fld id="{B149FB12-57EF-4CA1-9517-DD943C0EF6EE}" type="datetimeFigureOut">
              <a:rPr lang="en-US" smtClean="0"/>
              <a:t>1/9/2020</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68" tIns="46584" rIns="93168" bIns="46584" rtlCol="0" anchor="ctr"/>
          <a:lstStyle/>
          <a:p>
            <a:endParaRPr lang="en-US" dirty="0"/>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68" tIns="46584" rIns="93168" bIns="4658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68" tIns="46584" rIns="93168" bIns="4658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7"/>
            <a:ext cx="3037840" cy="466433"/>
          </a:xfrm>
          <a:prstGeom prst="rect">
            <a:avLst/>
          </a:prstGeom>
        </p:spPr>
        <p:txBody>
          <a:bodyPr vert="horz" lIns="93168" tIns="46584" rIns="93168" bIns="46584" rtlCol="0" anchor="b"/>
          <a:lstStyle>
            <a:lvl1pPr algn="r">
              <a:defRPr sz="1200"/>
            </a:lvl1pPr>
          </a:lstStyle>
          <a:p>
            <a:fld id="{93F81B1D-63FB-441C-94F7-DE00E3C0B329}" type="slidenum">
              <a:rPr lang="en-US" smtClean="0"/>
              <a:t>‹#›</a:t>
            </a:fld>
            <a:endParaRPr lang="en-US" dirty="0"/>
          </a:p>
        </p:txBody>
      </p:sp>
    </p:spTree>
    <p:extLst>
      <p:ext uri="{BB962C8B-B14F-4D97-AF65-F5344CB8AC3E}">
        <p14:creationId xmlns:p14="http://schemas.microsoft.com/office/powerpoint/2010/main" val="15656856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F81B1D-63FB-441C-94F7-DE00E3C0B329}" type="slidenum">
              <a:rPr lang="en-US" smtClean="0"/>
              <a:t>1</a:t>
            </a:fld>
            <a:endParaRPr lang="en-US" dirty="0"/>
          </a:p>
        </p:txBody>
      </p:sp>
    </p:spTree>
    <p:extLst>
      <p:ext uri="{BB962C8B-B14F-4D97-AF65-F5344CB8AC3E}">
        <p14:creationId xmlns:p14="http://schemas.microsoft.com/office/powerpoint/2010/main" val="26967809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F81B1D-63FB-441C-94F7-DE00E3C0B329}" type="slidenum">
              <a:rPr lang="en-US" smtClean="0"/>
              <a:t>11</a:t>
            </a:fld>
            <a:endParaRPr lang="en-US" dirty="0"/>
          </a:p>
        </p:txBody>
      </p:sp>
    </p:spTree>
    <p:extLst>
      <p:ext uri="{BB962C8B-B14F-4D97-AF65-F5344CB8AC3E}">
        <p14:creationId xmlns:p14="http://schemas.microsoft.com/office/powerpoint/2010/main" val="2104723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metadata and why is it important?</a:t>
            </a:r>
          </a:p>
        </p:txBody>
      </p:sp>
      <p:sp>
        <p:nvSpPr>
          <p:cNvPr id="4" name="Slide Number Placeholder 3"/>
          <p:cNvSpPr>
            <a:spLocks noGrp="1"/>
          </p:cNvSpPr>
          <p:nvPr>
            <p:ph type="sldNum" sz="quarter" idx="10"/>
          </p:nvPr>
        </p:nvSpPr>
        <p:spPr/>
        <p:txBody>
          <a:bodyPr/>
          <a:lstStyle/>
          <a:p>
            <a:fld id="{93F81B1D-63FB-441C-94F7-DE00E3C0B329}" type="slidenum">
              <a:rPr lang="en-US" smtClean="0"/>
              <a:t>12</a:t>
            </a:fld>
            <a:endParaRPr lang="en-US" dirty="0"/>
          </a:p>
        </p:txBody>
      </p:sp>
    </p:spTree>
    <p:extLst>
      <p:ext uri="{BB962C8B-B14F-4D97-AF65-F5344CB8AC3E}">
        <p14:creationId xmlns:p14="http://schemas.microsoft.com/office/powerpoint/2010/main" val="17961533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Presenter: Sue</a:t>
            </a:r>
          </a:p>
        </p:txBody>
      </p:sp>
      <p:sp>
        <p:nvSpPr>
          <p:cNvPr id="4" name="Slide Number Placeholder 3"/>
          <p:cNvSpPr>
            <a:spLocks noGrp="1"/>
          </p:cNvSpPr>
          <p:nvPr>
            <p:ph type="sldNum" sz="quarter" idx="10"/>
          </p:nvPr>
        </p:nvSpPr>
        <p:spPr/>
        <p:txBody>
          <a:bodyPr/>
          <a:lstStyle/>
          <a:p>
            <a:fld id="{93F81B1D-63FB-441C-94F7-DE00E3C0B329}" type="slidenum">
              <a:rPr lang="en-US" smtClean="0"/>
              <a:t>13</a:t>
            </a:fld>
            <a:endParaRPr lang="en-US" dirty="0"/>
          </a:p>
        </p:txBody>
      </p:sp>
    </p:spTree>
    <p:extLst>
      <p:ext uri="{BB962C8B-B14F-4D97-AF65-F5344CB8AC3E}">
        <p14:creationId xmlns:p14="http://schemas.microsoft.com/office/powerpoint/2010/main" val="32977676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F81B1D-63FB-441C-94F7-DE00E3C0B329}" type="slidenum">
              <a:rPr lang="en-US" smtClean="0"/>
              <a:t>14</a:t>
            </a:fld>
            <a:endParaRPr lang="en-US" dirty="0"/>
          </a:p>
        </p:txBody>
      </p:sp>
    </p:spTree>
    <p:extLst>
      <p:ext uri="{BB962C8B-B14F-4D97-AF65-F5344CB8AC3E}">
        <p14:creationId xmlns:p14="http://schemas.microsoft.com/office/powerpoint/2010/main" val="37944538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F81B1D-63FB-441C-94F7-DE00E3C0B329}" type="slidenum">
              <a:rPr lang="en-US" smtClean="0"/>
              <a:t>28</a:t>
            </a:fld>
            <a:endParaRPr lang="en-US" dirty="0"/>
          </a:p>
        </p:txBody>
      </p:sp>
    </p:spTree>
    <p:extLst>
      <p:ext uri="{BB962C8B-B14F-4D97-AF65-F5344CB8AC3E}">
        <p14:creationId xmlns:p14="http://schemas.microsoft.com/office/powerpoint/2010/main" val="6803596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04FE9C-24EC-442B-850F-65B0BA925E10}" type="slidenum">
              <a:rPr lang="en-US" smtClean="0"/>
              <a:t>29</a:t>
            </a:fld>
            <a:endParaRPr lang="en-US" dirty="0"/>
          </a:p>
        </p:txBody>
      </p:sp>
    </p:spTree>
    <p:extLst>
      <p:ext uri="{BB962C8B-B14F-4D97-AF65-F5344CB8AC3E}">
        <p14:creationId xmlns:p14="http://schemas.microsoft.com/office/powerpoint/2010/main" val="17159290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04FE9C-24EC-442B-850F-65B0BA925E10}" type="slidenum">
              <a:rPr lang="en-US" smtClean="0"/>
              <a:t>30</a:t>
            </a:fld>
            <a:endParaRPr lang="en-US" dirty="0"/>
          </a:p>
        </p:txBody>
      </p:sp>
    </p:spTree>
    <p:extLst>
      <p:ext uri="{BB962C8B-B14F-4D97-AF65-F5344CB8AC3E}">
        <p14:creationId xmlns:p14="http://schemas.microsoft.com/office/powerpoint/2010/main" val="14294942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04FE9C-24EC-442B-850F-65B0BA925E10}" type="slidenum">
              <a:rPr lang="en-US" smtClean="0"/>
              <a:t>31</a:t>
            </a:fld>
            <a:endParaRPr lang="en-US" dirty="0"/>
          </a:p>
        </p:txBody>
      </p:sp>
    </p:spTree>
    <p:extLst>
      <p:ext uri="{BB962C8B-B14F-4D97-AF65-F5344CB8AC3E}">
        <p14:creationId xmlns:p14="http://schemas.microsoft.com/office/powerpoint/2010/main" val="31482193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04FE9C-24EC-442B-850F-65B0BA925E10}" type="slidenum">
              <a:rPr lang="en-US" smtClean="0"/>
              <a:t>32</a:t>
            </a:fld>
            <a:endParaRPr lang="en-US" dirty="0"/>
          </a:p>
        </p:txBody>
      </p:sp>
    </p:spTree>
    <p:extLst>
      <p:ext uri="{BB962C8B-B14F-4D97-AF65-F5344CB8AC3E}">
        <p14:creationId xmlns:p14="http://schemas.microsoft.com/office/powerpoint/2010/main" val="1015094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04FE9C-24EC-442B-850F-65B0BA925E10}" type="slidenum">
              <a:rPr lang="en-US" smtClean="0"/>
              <a:t>33</a:t>
            </a:fld>
            <a:endParaRPr lang="en-US" dirty="0"/>
          </a:p>
        </p:txBody>
      </p:sp>
    </p:spTree>
    <p:extLst>
      <p:ext uri="{BB962C8B-B14F-4D97-AF65-F5344CB8AC3E}">
        <p14:creationId xmlns:p14="http://schemas.microsoft.com/office/powerpoint/2010/main" val="3240979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Presenter: Jim</a:t>
            </a:r>
          </a:p>
        </p:txBody>
      </p:sp>
      <p:sp>
        <p:nvSpPr>
          <p:cNvPr id="4" name="Slide Number Placeholder 3"/>
          <p:cNvSpPr>
            <a:spLocks noGrp="1"/>
          </p:cNvSpPr>
          <p:nvPr>
            <p:ph type="sldNum" sz="quarter" idx="10"/>
          </p:nvPr>
        </p:nvSpPr>
        <p:spPr/>
        <p:txBody>
          <a:bodyPr/>
          <a:lstStyle/>
          <a:p>
            <a:fld id="{93F81B1D-63FB-441C-94F7-DE00E3C0B329}" type="slidenum">
              <a:rPr lang="en-US" smtClean="0"/>
              <a:t>2</a:t>
            </a:fld>
            <a:endParaRPr lang="en-US" dirty="0"/>
          </a:p>
        </p:txBody>
      </p:sp>
    </p:spTree>
    <p:extLst>
      <p:ext uri="{BB962C8B-B14F-4D97-AF65-F5344CB8AC3E}">
        <p14:creationId xmlns:p14="http://schemas.microsoft.com/office/powerpoint/2010/main" val="1032692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204FE9C-24EC-442B-850F-65B0BA925E10}" type="slidenum">
              <a:rPr lang="en-US" smtClean="0"/>
              <a:t>34</a:t>
            </a:fld>
            <a:endParaRPr lang="en-US" dirty="0"/>
          </a:p>
        </p:txBody>
      </p:sp>
    </p:spTree>
    <p:extLst>
      <p:ext uri="{BB962C8B-B14F-4D97-AF65-F5344CB8AC3E}">
        <p14:creationId xmlns:p14="http://schemas.microsoft.com/office/powerpoint/2010/main" val="9830642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04FE9C-24EC-442B-850F-65B0BA925E10}" type="slidenum">
              <a:rPr lang="en-US" smtClean="0"/>
              <a:t>35</a:t>
            </a:fld>
            <a:endParaRPr lang="en-US" dirty="0"/>
          </a:p>
        </p:txBody>
      </p:sp>
    </p:spTree>
    <p:extLst>
      <p:ext uri="{BB962C8B-B14F-4D97-AF65-F5344CB8AC3E}">
        <p14:creationId xmlns:p14="http://schemas.microsoft.com/office/powerpoint/2010/main" val="27465006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04FE9C-24EC-442B-850F-65B0BA925E10}" type="slidenum">
              <a:rPr lang="en-US" smtClean="0"/>
              <a:t>36</a:t>
            </a:fld>
            <a:endParaRPr lang="en-US" dirty="0"/>
          </a:p>
        </p:txBody>
      </p:sp>
    </p:spTree>
    <p:extLst>
      <p:ext uri="{BB962C8B-B14F-4D97-AF65-F5344CB8AC3E}">
        <p14:creationId xmlns:p14="http://schemas.microsoft.com/office/powerpoint/2010/main" val="38252933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7204FE9C-24EC-442B-850F-65B0BA925E10}" type="slidenum">
              <a:rPr lang="en-US" smtClean="0">
                <a:solidFill>
                  <a:prstClr val="black"/>
                </a:solidFill>
              </a:rPr>
              <a:pPr/>
              <a:t>37</a:t>
            </a:fld>
            <a:endParaRPr lang="en-US" dirty="0">
              <a:solidFill>
                <a:prstClr val="black"/>
              </a:solidFill>
            </a:endParaRPr>
          </a:p>
        </p:txBody>
      </p:sp>
    </p:spTree>
    <p:extLst>
      <p:ext uri="{BB962C8B-B14F-4D97-AF65-F5344CB8AC3E}">
        <p14:creationId xmlns:p14="http://schemas.microsoft.com/office/powerpoint/2010/main" val="37703794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7204FE9C-24EC-442B-850F-65B0BA925E10}" type="slidenum">
              <a:rPr lang="en-US" smtClean="0">
                <a:solidFill>
                  <a:prstClr val="black"/>
                </a:solidFill>
              </a:rPr>
              <a:pPr/>
              <a:t>38</a:t>
            </a:fld>
            <a:endParaRPr lang="en-US" dirty="0">
              <a:solidFill>
                <a:prstClr val="black"/>
              </a:solidFill>
            </a:endParaRPr>
          </a:p>
        </p:txBody>
      </p:sp>
    </p:spTree>
    <p:extLst>
      <p:ext uri="{BB962C8B-B14F-4D97-AF65-F5344CB8AC3E}">
        <p14:creationId xmlns:p14="http://schemas.microsoft.com/office/powerpoint/2010/main" val="3040071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04FE9C-24EC-442B-850F-65B0BA925E10}" type="slidenum">
              <a:rPr lang="en-US" smtClean="0">
                <a:solidFill>
                  <a:prstClr val="black"/>
                </a:solidFill>
              </a:rPr>
              <a:pPr/>
              <a:t>39</a:t>
            </a:fld>
            <a:endParaRPr lang="en-US" dirty="0">
              <a:solidFill>
                <a:prstClr val="black"/>
              </a:solidFill>
            </a:endParaRPr>
          </a:p>
        </p:txBody>
      </p:sp>
    </p:spTree>
    <p:extLst>
      <p:ext uri="{BB962C8B-B14F-4D97-AF65-F5344CB8AC3E}">
        <p14:creationId xmlns:p14="http://schemas.microsoft.com/office/powerpoint/2010/main" val="33507461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QA ISG Gena Cruciani</a:t>
            </a:r>
          </a:p>
        </p:txBody>
      </p:sp>
      <p:sp>
        <p:nvSpPr>
          <p:cNvPr id="4" name="Slide Number Placeholder 3"/>
          <p:cNvSpPr>
            <a:spLocks noGrp="1"/>
          </p:cNvSpPr>
          <p:nvPr>
            <p:ph type="sldNum" sz="quarter" idx="10"/>
          </p:nvPr>
        </p:nvSpPr>
        <p:spPr/>
        <p:txBody>
          <a:bodyPr/>
          <a:lstStyle/>
          <a:p>
            <a:fld id="{7204FE9C-24EC-442B-850F-65B0BA925E10}" type="slidenum">
              <a:rPr lang="en-US" smtClean="0"/>
              <a:t>40</a:t>
            </a:fld>
            <a:endParaRPr lang="en-US" dirty="0"/>
          </a:p>
        </p:txBody>
      </p:sp>
    </p:spTree>
    <p:extLst>
      <p:ext uri="{BB962C8B-B14F-4D97-AF65-F5344CB8AC3E}">
        <p14:creationId xmlns:p14="http://schemas.microsoft.com/office/powerpoint/2010/main" val="12363584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QA ISG Gena Cruciani</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04FE9C-24EC-442B-850F-65B0BA925E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2323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04FE9C-24EC-442B-850F-65B0BA925E10}" type="slidenum">
              <a:rPr lang="en-US" smtClean="0"/>
              <a:t>42</a:t>
            </a:fld>
            <a:endParaRPr lang="en-US" dirty="0"/>
          </a:p>
        </p:txBody>
      </p:sp>
    </p:spTree>
    <p:extLst>
      <p:ext uri="{BB962C8B-B14F-4D97-AF65-F5344CB8AC3E}">
        <p14:creationId xmlns:p14="http://schemas.microsoft.com/office/powerpoint/2010/main" val="28911847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F81B1D-63FB-441C-94F7-DE00E3C0B329}" type="slidenum">
              <a:rPr lang="en-US" smtClean="0"/>
              <a:t>43</a:t>
            </a:fld>
            <a:endParaRPr lang="en-US" dirty="0"/>
          </a:p>
        </p:txBody>
      </p:sp>
    </p:spTree>
    <p:extLst>
      <p:ext uri="{BB962C8B-B14F-4D97-AF65-F5344CB8AC3E}">
        <p14:creationId xmlns:p14="http://schemas.microsoft.com/office/powerpoint/2010/main" val="18668042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F81B1D-63FB-441C-94F7-DE00E3C0B329}" type="slidenum">
              <a:rPr lang="en-US" smtClean="0"/>
              <a:t>3</a:t>
            </a:fld>
            <a:endParaRPr lang="en-US" dirty="0"/>
          </a:p>
        </p:txBody>
      </p:sp>
    </p:spTree>
    <p:extLst>
      <p:ext uri="{BB962C8B-B14F-4D97-AF65-F5344CB8AC3E}">
        <p14:creationId xmlns:p14="http://schemas.microsoft.com/office/powerpoint/2010/main" val="1647459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0ECD2651-1308-44CA-B69F-1E28ACEC915D}" type="slidenum">
              <a:rPr lang="en-US" smtClean="0"/>
              <a:t>44</a:t>
            </a:fld>
            <a:endParaRPr lang="en-US"/>
          </a:p>
        </p:txBody>
      </p:sp>
    </p:spTree>
    <p:extLst>
      <p:ext uri="{BB962C8B-B14F-4D97-AF65-F5344CB8AC3E}">
        <p14:creationId xmlns:p14="http://schemas.microsoft.com/office/powerpoint/2010/main" val="13763768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85800" lvl="1" indent="-228600">
              <a:buAutoNum type="arabicPeriod"/>
            </a:pPr>
            <a:endParaRPr lang="en-US" baseline="0" dirty="0"/>
          </a:p>
          <a:p>
            <a:pPr marL="685800" lvl="1" indent="-228600">
              <a:buAutoNum type="arabicPeriod"/>
            </a:pPr>
            <a:endParaRPr lang="en-US" dirty="0"/>
          </a:p>
        </p:txBody>
      </p:sp>
      <p:sp>
        <p:nvSpPr>
          <p:cNvPr id="4" name="Slide Number Placeholder 3"/>
          <p:cNvSpPr>
            <a:spLocks noGrp="1"/>
          </p:cNvSpPr>
          <p:nvPr>
            <p:ph type="sldNum" sz="quarter" idx="10"/>
          </p:nvPr>
        </p:nvSpPr>
        <p:spPr/>
        <p:txBody>
          <a:bodyPr/>
          <a:lstStyle/>
          <a:p>
            <a:fld id="{0ECD2651-1308-44CA-B69F-1E28ACEC915D}" type="slidenum">
              <a:rPr lang="en-US" smtClean="0"/>
              <a:t>45</a:t>
            </a:fld>
            <a:endParaRPr lang="en-US"/>
          </a:p>
        </p:txBody>
      </p:sp>
    </p:spTree>
    <p:extLst>
      <p:ext uri="{BB962C8B-B14F-4D97-AF65-F5344CB8AC3E}">
        <p14:creationId xmlns:p14="http://schemas.microsoft.com/office/powerpoint/2010/main" val="11355598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CD2651-1308-44CA-B69F-1E28ACEC915D}" type="slidenum">
              <a:rPr lang="en-US" smtClean="0"/>
              <a:t>46</a:t>
            </a:fld>
            <a:endParaRPr lang="en-US"/>
          </a:p>
        </p:txBody>
      </p:sp>
    </p:spTree>
    <p:extLst>
      <p:ext uri="{BB962C8B-B14F-4D97-AF65-F5344CB8AC3E}">
        <p14:creationId xmlns:p14="http://schemas.microsoft.com/office/powerpoint/2010/main" val="30112914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CD2651-1308-44CA-B69F-1E28ACEC915D}" type="slidenum">
              <a:rPr lang="en-US" smtClean="0"/>
              <a:t>47</a:t>
            </a:fld>
            <a:endParaRPr lang="en-US"/>
          </a:p>
        </p:txBody>
      </p:sp>
    </p:spTree>
    <p:extLst>
      <p:ext uri="{BB962C8B-B14F-4D97-AF65-F5344CB8AC3E}">
        <p14:creationId xmlns:p14="http://schemas.microsoft.com/office/powerpoint/2010/main" val="29281539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CD2651-1308-44CA-B69F-1E28ACEC915D}" type="slidenum">
              <a:rPr lang="en-US" smtClean="0"/>
              <a:t>48</a:t>
            </a:fld>
            <a:endParaRPr lang="en-US"/>
          </a:p>
        </p:txBody>
      </p:sp>
    </p:spTree>
    <p:extLst>
      <p:ext uri="{BB962C8B-B14F-4D97-AF65-F5344CB8AC3E}">
        <p14:creationId xmlns:p14="http://schemas.microsoft.com/office/powerpoint/2010/main" val="144198916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CD2651-1308-44CA-B69F-1E28ACEC915D}" type="slidenum">
              <a:rPr lang="en-US" smtClean="0"/>
              <a:t>49</a:t>
            </a:fld>
            <a:endParaRPr lang="en-US"/>
          </a:p>
        </p:txBody>
      </p:sp>
    </p:spTree>
    <p:extLst>
      <p:ext uri="{BB962C8B-B14F-4D97-AF65-F5344CB8AC3E}">
        <p14:creationId xmlns:p14="http://schemas.microsoft.com/office/powerpoint/2010/main" val="86328093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0ECD2651-1308-44CA-B69F-1E28ACEC915D}" type="slidenum">
              <a:rPr lang="en-US" smtClean="0"/>
              <a:t>50</a:t>
            </a:fld>
            <a:endParaRPr lang="en-US"/>
          </a:p>
        </p:txBody>
      </p:sp>
    </p:spTree>
    <p:extLst>
      <p:ext uri="{BB962C8B-B14F-4D97-AF65-F5344CB8AC3E}">
        <p14:creationId xmlns:p14="http://schemas.microsoft.com/office/powerpoint/2010/main" val="6641524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CD2651-1308-44CA-B69F-1E28ACEC915D}" type="slidenum">
              <a:rPr lang="en-US" smtClean="0"/>
              <a:t>51</a:t>
            </a:fld>
            <a:endParaRPr lang="en-US"/>
          </a:p>
        </p:txBody>
      </p:sp>
    </p:spTree>
    <p:extLst>
      <p:ext uri="{BB962C8B-B14F-4D97-AF65-F5344CB8AC3E}">
        <p14:creationId xmlns:p14="http://schemas.microsoft.com/office/powerpoint/2010/main" val="102279362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CD2651-1308-44CA-B69F-1E28ACEC915D}" type="slidenum">
              <a:rPr lang="en-US" smtClean="0"/>
              <a:t>52</a:t>
            </a:fld>
            <a:endParaRPr lang="en-US"/>
          </a:p>
        </p:txBody>
      </p:sp>
    </p:spTree>
    <p:extLst>
      <p:ext uri="{BB962C8B-B14F-4D97-AF65-F5344CB8AC3E}">
        <p14:creationId xmlns:p14="http://schemas.microsoft.com/office/powerpoint/2010/main" val="353158588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CD2651-1308-44CA-B69F-1E28ACEC915D}" type="slidenum">
              <a:rPr lang="en-US" smtClean="0">
                <a:solidFill>
                  <a:prstClr val="black"/>
                </a:solidFill>
              </a:rPr>
              <a:pPr/>
              <a:t>55</a:t>
            </a:fld>
            <a:endParaRPr lang="en-US">
              <a:solidFill>
                <a:prstClr val="black"/>
              </a:solidFill>
            </a:endParaRPr>
          </a:p>
        </p:txBody>
      </p:sp>
    </p:spTree>
    <p:extLst>
      <p:ext uri="{BB962C8B-B14F-4D97-AF65-F5344CB8AC3E}">
        <p14:creationId xmlns:p14="http://schemas.microsoft.com/office/powerpoint/2010/main" val="14486489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F81B1D-63FB-441C-94F7-DE00E3C0B329}" type="slidenum">
              <a:rPr lang="en-US" smtClean="0"/>
              <a:t>4</a:t>
            </a:fld>
            <a:endParaRPr lang="en-US"/>
          </a:p>
        </p:txBody>
      </p:sp>
    </p:spTree>
    <p:extLst>
      <p:ext uri="{BB962C8B-B14F-4D97-AF65-F5344CB8AC3E}">
        <p14:creationId xmlns:p14="http://schemas.microsoft.com/office/powerpoint/2010/main" val="144655974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CD2651-1308-44CA-B69F-1E28ACEC915D}" type="slidenum">
              <a:rPr lang="en-US" smtClean="0">
                <a:solidFill>
                  <a:prstClr val="black"/>
                </a:solidFill>
              </a:rPr>
              <a:pPr/>
              <a:t>56</a:t>
            </a:fld>
            <a:endParaRPr lang="en-US">
              <a:solidFill>
                <a:prstClr val="black"/>
              </a:solidFill>
            </a:endParaRPr>
          </a:p>
        </p:txBody>
      </p:sp>
    </p:spTree>
    <p:extLst>
      <p:ext uri="{BB962C8B-B14F-4D97-AF65-F5344CB8AC3E}">
        <p14:creationId xmlns:p14="http://schemas.microsoft.com/office/powerpoint/2010/main" val="43981282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CD2651-1308-44CA-B69F-1E28ACEC915D}" type="slidenum">
              <a:rPr lang="en-US" smtClean="0">
                <a:solidFill>
                  <a:prstClr val="black"/>
                </a:solidFill>
              </a:rPr>
              <a:pPr/>
              <a:t>57</a:t>
            </a:fld>
            <a:endParaRPr lang="en-US">
              <a:solidFill>
                <a:prstClr val="black"/>
              </a:solidFill>
            </a:endParaRPr>
          </a:p>
        </p:txBody>
      </p:sp>
    </p:spTree>
    <p:extLst>
      <p:ext uri="{BB962C8B-B14F-4D97-AF65-F5344CB8AC3E}">
        <p14:creationId xmlns:p14="http://schemas.microsoft.com/office/powerpoint/2010/main" val="297171549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CD2651-1308-44CA-B69F-1E28ACEC915D}" type="slidenum">
              <a:rPr lang="en-US" smtClean="0">
                <a:solidFill>
                  <a:prstClr val="black"/>
                </a:solidFill>
              </a:rPr>
              <a:pPr/>
              <a:t>58</a:t>
            </a:fld>
            <a:endParaRPr lang="en-US">
              <a:solidFill>
                <a:prstClr val="black"/>
              </a:solidFill>
            </a:endParaRPr>
          </a:p>
        </p:txBody>
      </p:sp>
    </p:spTree>
    <p:extLst>
      <p:ext uri="{BB962C8B-B14F-4D97-AF65-F5344CB8AC3E}">
        <p14:creationId xmlns:p14="http://schemas.microsoft.com/office/powerpoint/2010/main" val="183250641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CD2651-1308-44CA-B69F-1E28ACEC915D}" type="slidenum">
              <a:rPr lang="en-US" smtClean="0">
                <a:solidFill>
                  <a:prstClr val="black"/>
                </a:solidFill>
              </a:rPr>
              <a:pPr/>
              <a:t>59</a:t>
            </a:fld>
            <a:endParaRPr lang="en-US">
              <a:solidFill>
                <a:prstClr val="black"/>
              </a:solidFill>
            </a:endParaRPr>
          </a:p>
        </p:txBody>
      </p:sp>
    </p:spTree>
    <p:extLst>
      <p:ext uri="{BB962C8B-B14F-4D97-AF65-F5344CB8AC3E}">
        <p14:creationId xmlns:p14="http://schemas.microsoft.com/office/powerpoint/2010/main" val="138699084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CD2651-1308-44CA-B69F-1E28ACEC915D}" type="slidenum">
              <a:rPr lang="en-US" smtClean="0"/>
              <a:t>60</a:t>
            </a:fld>
            <a:endParaRPr lang="en-US"/>
          </a:p>
        </p:txBody>
      </p:sp>
    </p:spTree>
    <p:extLst>
      <p:ext uri="{BB962C8B-B14F-4D97-AF65-F5344CB8AC3E}">
        <p14:creationId xmlns:p14="http://schemas.microsoft.com/office/powerpoint/2010/main" val="399853229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CD2651-1308-44CA-B69F-1E28ACEC915D}" type="slidenum">
              <a:rPr lang="en-US" smtClean="0"/>
              <a:t>61</a:t>
            </a:fld>
            <a:endParaRPr lang="en-US"/>
          </a:p>
        </p:txBody>
      </p:sp>
    </p:spTree>
    <p:extLst>
      <p:ext uri="{BB962C8B-B14F-4D97-AF65-F5344CB8AC3E}">
        <p14:creationId xmlns:p14="http://schemas.microsoft.com/office/powerpoint/2010/main" val="389751722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CD2651-1308-44CA-B69F-1E28ACEC915D}" type="slidenum">
              <a:rPr lang="en-US" smtClean="0"/>
              <a:t>62</a:t>
            </a:fld>
            <a:endParaRPr lang="en-US"/>
          </a:p>
        </p:txBody>
      </p:sp>
    </p:spTree>
    <p:extLst>
      <p:ext uri="{BB962C8B-B14F-4D97-AF65-F5344CB8AC3E}">
        <p14:creationId xmlns:p14="http://schemas.microsoft.com/office/powerpoint/2010/main" val="328431780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Content: Will</a:t>
            </a:r>
          </a:p>
          <a:p>
            <a:r>
              <a:rPr lang="en-US" dirty="0"/>
              <a:t>Presenter: Will</a:t>
            </a:r>
          </a:p>
        </p:txBody>
      </p:sp>
      <p:sp>
        <p:nvSpPr>
          <p:cNvPr id="4" name="Slide Number Placeholder 3"/>
          <p:cNvSpPr>
            <a:spLocks noGrp="1"/>
          </p:cNvSpPr>
          <p:nvPr>
            <p:ph type="sldNum" sz="quarter" idx="10"/>
          </p:nvPr>
        </p:nvSpPr>
        <p:spPr/>
        <p:txBody>
          <a:bodyPr/>
          <a:lstStyle/>
          <a:p>
            <a:fld id="{93F81B1D-63FB-441C-94F7-DE00E3C0B329}" type="slidenum">
              <a:rPr lang="en-US" smtClean="0"/>
              <a:t>63</a:t>
            </a:fld>
            <a:endParaRPr lang="en-US"/>
          </a:p>
        </p:txBody>
      </p:sp>
    </p:spTree>
    <p:extLst>
      <p:ext uri="{BB962C8B-B14F-4D97-AF65-F5344CB8AC3E}">
        <p14:creationId xmlns:p14="http://schemas.microsoft.com/office/powerpoint/2010/main" val="23686567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F81B1D-63FB-441C-94F7-DE00E3C0B329}" type="slidenum">
              <a:rPr lang="en-US" smtClean="0"/>
              <a:t>64</a:t>
            </a:fld>
            <a:endParaRPr lang="en-US" dirty="0"/>
          </a:p>
        </p:txBody>
      </p:sp>
    </p:spTree>
    <p:extLst>
      <p:ext uri="{BB962C8B-B14F-4D97-AF65-F5344CB8AC3E}">
        <p14:creationId xmlns:p14="http://schemas.microsoft.com/office/powerpoint/2010/main" val="32579811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Presenter: Sue</a:t>
            </a:r>
          </a:p>
        </p:txBody>
      </p:sp>
      <p:sp>
        <p:nvSpPr>
          <p:cNvPr id="4" name="Slide Number Placeholder 3"/>
          <p:cNvSpPr>
            <a:spLocks noGrp="1"/>
          </p:cNvSpPr>
          <p:nvPr>
            <p:ph type="sldNum" sz="quarter" idx="10"/>
          </p:nvPr>
        </p:nvSpPr>
        <p:spPr/>
        <p:txBody>
          <a:bodyPr/>
          <a:lstStyle/>
          <a:p>
            <a:fld id="{93F81B1D-63FB-441C-94F7-DE00E3C0B329}" type="slidenum">
              <a:rPr lang="en-US" smtClean="0"/>
              <a:t>6</a:t>
            </a:fld>
            <a:endParaRPr lang="en-US"/>
          </a:p>
        </p:txBody>
      </p:sp>
    </p:spTree>
    <p:extLst>
      <p:ext uri="{BB962C8B-B14F-4D97-AF65-F5344CB8AC3E}">
        <p14:creationId xmlns:p14="http://schemas.microsoft.com/office/powerpoint/2010/main" val="26724903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Presenter: Cammy</a:t>
            </a:r>
          </a:p>
        </p:txBody>
      </p:sp>
      <p:sp>
        <p:nvSpPr>
          <p:cNvPr id="4" name="Slide Number Placeholder 3"/>
          <p:cNvSpPr>
            <a:spLocks noGrp="1"/>
          </p:cNvSpPr>
          <p:nvPr>
            <p:ph type="sldNum" sz="quarter" idx="10"/>
          </p:nvPr>
        </p:nvSpPr>
        <p:spPr/>
        <p:txBody>
          <a:bodyPr/>
          <a:lstStyle/>
          <a:p>
            <a:fld id="{93F81B1D-63FB-441C-94F7-DE00E3C0B329}" type="slidenum">
              <a:rPr lang="en-US" smtClean="0"/>
              <a:t>7</a:t>
            </a:fld>
            <a:endParaRPr lang="en-US" dirty="0"/>
          </a:p>
        </p:txBody>
      </p:sp>
    </p:spTree>
    <p:extLst>
      <p:ext uri="{BB962C8B-B14F-4D97-AF65-F5344CB8AC3E}">
        <p14:creationId xmlns:p14="http://schemas.microsoft.com/office/powerpoint/2010/main" val="12709417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Presenter: Cammy</a:t>
            </a:r>
          </a:p>
        </p:txBody>
      </p:sp>
      <p:sp>
        <p:nvSpPr>
          <p:cNvPr id="4" name="Slide Number Placeholder 3"/>
          <p:cNvSpPr>
            <a:spLocks noGrp="1"/>
          </p:cNvSpPr>
          <p:nvPr>
            <p:ph type="sldNum" sz="quarter" idx="10"/>
          </p:nvPr>
        </p:nvSpPr>
        <p:spPr/>
        <p:txBody>
          <a:bodyPr/>
          <a:lstStyle/>
          <a:p>
            <a:fld id="{93F81B1D-63FB-441C-94F7-DE00E3C0B329}" type="slidenum">
              <a:rPr lang="en-US" smtClean="0"/>
              <a:t>8</a:t>
            </a:fld>
            <a:endParaRPr lang="en-US" dirty="0"/>
          </a:p>
        </p:txBody>
      </p:sp>
    </p:spTree>
    <p:extLst>
      <p:ext uri="{BB962C8B-B14F-4D97-AF65-F5344CB8AC3E}">
        <p14:creationId xmlns:p14="http://schemas.microsoft.com/office/powerpoint/2010/main" val="17695410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F81B1D-63FB-441C-94F7-DE00E3C0B329}" type="slidenum">
              <a:rPr lang="en-US" smtClean="0"/>
              <a:t>9</a:t>
            </a:fld>
            <a:endParaRPr lang="en-US" dirty="0"/>
          </a:p>
        </p:txBody>
      </p:sp>
    </p:spTree>
    <p:extLst>
      <p:ext uri="{BB962C8B-B14F-4D97-AF65-F5344CB8AC3E}">
        <p14:creationId xmlns:p14="http://schemas.microsoft.com/office/powerpoint/2010/main" val="40430182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F81B1D-63FB-441C-94F7-DE00E3C0B329}" type="slidenum">
              <a:rPr lang="en-US" smtClean="0"/>
              <a:t>10</a:t>
            </a:fld>
            <a:endParaRPr lang="en-US" dirty="0"/>
          </a:p>
        </p:txBody>
      </p:sp>
    </p:spTree>
    <p:extLst>
      <p:ext uri="{BB962C8B-B14F-4D97-AF65-F5344CB8AC3E}">
        <p14:creationId xmlns:p14="http://schemas.microsoft.com/office/powerpoint/2010/main" val="5559380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3.xml"/><Relationship Id="rId5" Type="http://schemas.microsoft.com/office/2007/relationships/hdphoto" Target="../media/hdphoto1.wdp"/><Relationship Id="rId4" Type="http://schemas.openxmlformats.org/officeDocument/2006/relationships/image" Target="../media/image8.jpe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63217" y="645284"/>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563217" y="3124959"/>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r>
              <a:rPr lang="en-US"/>
              <a:t>01/09/2020</a:t>
            </a:r>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15048" y="4800333"/>
            <a:ext cx="3364999" cy="1670307"/>
          </a:xfrm>
          <a:prstGeom prst="rect">
            <a:avLst/>
          </a:prstGeom>
        </p:spPr>
      </p:pic>
    </p:spTree>
    <p:extLst>
      <p:ext uri="{BB962C8B-B14F-4D97-AF65-F5344CB8AC3E}">
        <p14:creationId xmlns:p14="http://schemas.microsoft.com/office/powerpoint/2010/main" val="24446044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11" name="Slide Number Placeholder 6"/>
          <p:cNvSpPr>
            <a:spLocks noGrp="1"/>
          </p:cNvSpPr>
          <p:nvPr>
            <p:ph type="sldNum" sz="quarter" idx="12"/>
          </p:nvPr>
        </p:nvSpPr>
        <p:spPr>
          <a:xfrm>
            <a:off x="8709990" y="6356350"/>
            <a:ext cx="871330" cy="365125"/>
          </a:xfrm>
          <a:prstGeom prst="rect">
            <a:avLst/>
          </a:prstGeom>
        </p:spPr>
        <p:txBody>
          <a:bodyPr/>
          <a:lstStyle/>
          <a:p>
            <a:fld id="{5EFE56DA-EEDD-4BC4-AC61-3FB58E333C0F}" type="slidenum">
              <a:rPr lang="en-US" smtClean="0"/>
              <a:t>‹#›</a:t>
            </a:fld>
            <a:endParaRPr lang="en-US"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75843" y="5886365"/>
            <a:ext cx="1430708" cy="710170"/>
          </a:xfrm>
          <a:prstGeom prst="rect">
            <a:avLst/>
          </a:prstGeom>
        </p:spPr>
      </p:pic>
      <p:sp>
        <p:nvSpPr>
          <p:cNvPr id="13" name="Date Placeholder 3"/>
          <p:cNvSpPr>
            <a:spLocks noGrp="1"/>
          </p:cNvSpPr>
          <p:nvPr>
            <p:ph type="dt" sz="half" idx="10"/>
          </p:nvPr>
        </p:nvSpPr>
        <p:spPr>
          <a:xfrm>
            <a:off x="838200" y="6356350"/>
            <a:ext cx="2743200" cy="365125"/>
          </a:xfrm>
          <a:prstGeom prst="rect">
            <a:avLst/>
          </a:prstGeom>
        </p:spPr>
        <p:txBody>
          <a:bodyPr/>
          <a:lstStyle/>
          <a:p>
            <a:r>
              <a:rPr lang="en-US"/>
              <a:t>01/09/2020</a:t>
            </a:r>
            <a:endParaRPr lang="en-US" dirty="0"/>
          </a:p>
        </p:txBody>
      </p:sp>
    </p:spTree>
    <p:extLst>
      <p:ext uri="{BB962C8B-B14F-4D97-AF65-F5344CB8AC3E}">
        <p14:creationId xmlns:p14="http://schemas.microsoft.com/office/powerpoint/2010/main" val="2240625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6"/>
          <p:cNvSpPr>
            <a:spLocks noGrp="1"/>
          </p:cNvSpPr>
          <p:nvPr>
            <p:ph type="sldNum" sz="quarter" idx="12"/>
          </p:nvPr>
        </p:nvSpPr>
        <p:spPr>
          <a:xfrm>
            <a:off x="8709990" y="6356350"/>
            <a:ext cx="871330" cy="365125"/>
          </a:xfrm>
          <a:prstGeom prst="rect">
            <a:avLst/>
          </a:prstGeom>
        </p:spPr>
        <p:txBody>
          <a:bodyPr/>
          <a:lstStyle/>
          <a:p>
            <a:fld id="{5EFE56DA-EEDD-4BC4-AC61-3FB58E333C0F}" type="slidenum">
              <a:rPr lang="en-US" smtClean="0"/>
              <a:t>‹#›</a:t>
            </a:fld>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75843" y="5886365"/>
            <a:ext cx="1430708" cy="710170"/>
          </a:xfrm>
          <a:prstGeom prst="rect">
            <a:avLst/>
          </a:prstGeom>
        </p:spPr>
      </p:pic>
      <p:sp>
        <p:nvSpPr>
          <p:cNvPr id="11" name="Date Placeholder 3"/>
          <p:cNvSpPr>
            <a:spLocks noGrp="1"/>
          </p:cNvSpPr>
          <p:nvPr>
            <p:ph type="dt" sz="half" idx="10"/>
          </p:nvPr>
        </p:nvSpPr>
        <p:spPr>
          <a:xfrm>
            <a:off x="838200" y="6356350"/>
            <a:ext cx="2743200" cy="365125"/>
          </a:xfrm>
          <a:prstGeom prst="rect">
            <a:avLst/>
          </a:prstGeom>
        </p:spPr>
        <p:txBody>
          <a:bodyPr/>
          <a:lstStyle/>
          <a:p>
            <a:r>
              <a:rPr lang="en-US"/>
              <a:t>01/09/2020</a:t>
            </a:r>
            <a:endParaRPr lang="en-US" dirty="0"/>
          </a:p>
        </p:txBody>
      </p:sp>
    </p:spTree>
    <p:extLst>
      <p:ext uri="{BB962C8B-B14F-4D97-AF65-F5344CB8AC3E}">
        <p14:creationId xmlns:p14="http://schemas.microsoft.com/office/powerpoint/2010/main" val="23608534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6"/>
          <p:cNvSpPr>
            <a:spLocks noGrp="1"/>
          </p:cNvSpPr>
          <p:nvPr>
            <p:ph type="sldNum" sz="quarter" idx="12"/>
          </p:nvPr>
        </p:nvSpPr>
        <p:spPr>
          <a:xfrm>
            <a:off x="8709990" y="6356350"/>
            <a:ext cx="871330" cy="365125"/>
          </a:xfrm>
          <a:prstGeom prst="rect">
            <a:avLst/>
          </a:prstGeom>
        </p:spPr>
        <p:txBody>
          <a:bodyPr/>
          <a:lstStyle/>
          <a:p>
            <a:fld id="{5EFE56DA-EEDD-4BC4-AC61-3FB58E333C0F}" type="slidenum">
              <a:rPr lang="en-US" smtClean="0"/>
              <a:t>‹#›</a:t>
            </a:fld>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75843" y="5886365"/>
            <a:ext cx="1430708" cy="710170"/>
          </a:xfrm>
          <a:prstGeom prst="rect">
            <a:avLst/>
          </a:prstGeom>
        </p:spPr>
      </p:pic>
      <p:sp>
        <p:nvSpPr>
          <p:cNvPr id="11" name="Date Placeholder 3"/>
          <p:cNvSpPr>
            <a:spLocks noGrp="1"/>
          </p:cNvSpPr>
          <p:nvPr>
            <p:ph type="dt" sz="half" idx="10"/>
          </p:nvPr>
        </p:nvSpPr>
        <p:spPr>
          <a:xfrm>
            <a:off x="838200" y="6356350"/>
            <a:ext cx="2743200" cy="365125"/>
          </a:xfrm>
          <a:prstGeom prst="rect">
            <a:avLst/>
          </a:prstGeom>
        </p:spPr>
        <p:txBody>
          <a:bodyPr/>
          <a:lstStyle/>
          <a:p>
            <a:r>
              <a:rPr lang="en-US"/>
              <a:t>01/09/2020</a:t>
            </a:r>
            <a:endParaRPr lang="en-US" dirty="0"/>
          </a:p>
        </p:txBody>
      </p:sp>
    </p:spTree>
    <p:extLst>
      <p:ext uri="{BB962C8B-B14F-4D97-AF65-F5344CB8AC3E}">
        <p14:creationId xmlns:p14="http://schemas.microsoft.com/office/powerpoint/2010/main" val="32831506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8200" y="2681605"/>
            <a:ext cx="10515600" cy="1325563"/>
          </a:xfrm>
          <a:prstGeom prst="rect">
            <a:avLst/>
          </a:prstGeom>
        </p:spPr>
        <p:txBody>
          <a:bodyPr/>
          <a:lstStyle/>
          <a:p>
            <a:r>
              <a:rPr lang="en-US"/>
              <a:t>Click to edit Master title style</a:t>
            </a:r>
          </a:p>
        </p:txBody>
      </p:sp>
      <p:sp>
        <p:nvSpPr>
          <p:cNvPr id="7"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8" name="Slide Number Placeholder 6"/>
          <p:cNvSpPr>
            <a:spLocks noGrp="1"/>
          </p:cNvSpPr>
          <p:nvPr>
            <p:ph type="sldNum" sz="quarter" idx="12"/>
          </p:nvPr>
        </p:nvSpPr>
        <p:spPr>
          <a:xfrm>
            <a:off x="8709990" y="6356350"/>
            <a:ext cx="871330" cy="365125"/>
          </a:xfrm>
          <a:prstGeom prst="rect">
            <a:avLst/>
          </a:prstGeom>
        </p:spPr>
        <p:txBody>
          <a:bodyPr/>
          <a:lstStyle/>
          <a:p>
            <a:fld id="{5EFE56DA-EEDD-4BC4-AC61-3FB58E333C0F}" type="slidenum">
              <a:rPr lang="en-US" smtClean="0"/>
              <a:t>‹#›</a:t>
            </a:fld>
            <a:endParaRPr lang="en-US"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75843" y="5886365"/>
            <a:ext cx="1430708" cy="710170"/>
          </a:xfrm>
          <a:prstGeom prst="rect">
            <a:avLst/>
          </a:prstGeom>
        </p:spPr>
      </p:pic>
      <p:sp>
        <p:nvSpPr>
          <p:cNvPr id="10" name="Date Placeholder 3"/>
          <p:cNvSpPr>
            <a:spLocks noGrp="1"/>
          </p:cNvSpPr>
          <p:nvPr>
            <p:ph type="dt" sz="half" idx="10"/>
          </p:nvPr>
        </p:nvSpPr>
        <p:spPr>
          <a:xfrm>
            <a:off x="838200" y="6356350"/>
            <a:ext cx="2743200" cy="365125"/>
          </a:xfrm>
          <a:prstGeom prst="rect">
            <a:avLst/>
          </a:prstGeom>
        </p:spPr>
        <p:txBody>
          <a:bodyPr/>
          <a:lstStyle/>
          <a:p>
            <a:r>
              <a:rPr lang="en-US"/>
              <a:t>01/09/2020</a:t>
            </a:r>
            <a:endParaRPr lang="en-US" dirty="0"/>
          </a:p>
        </p:txBody>
      </p:sp>
    </p:spTree>
    <p:extLst>
      <p:ext uri="{BB962C8B-B14F-4D97-AF65-F5344CB8AC3E}">
        <p14:creationId xmlns:p14="http://schemas.microsoft.com/office/powerpoint/2010/main" val="38535312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63217" y="645284"/>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563217" y="3124959"/>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r>
              <a:rPr lang="en-US"/>
              <a:t>01/09/2020</a:t>
            </a:r>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15048" y="4800333"/>
            <a:ext cx="3364999" cy="1670307"/>
          </a:xfrm>
          <a:prstGeom prst="rect">
            <a:avLst/>
          </a:prstGeom>
        </p:spPr>
      </p:pic>
    </p:spTree>
    <p:extLst>
      <p:ext uri="{BB962C8B-B14F-4D97-AF65-F5344CB8AC3E}">
        <p14:creationId xmlns:p14="http://schemas.microsoft.com/office/powerpoint/2010/main" val="849210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10" name="Slide Number Placeholder 6"/>
          <p:cNvSpPr>
            <a:spLocks noGrp="1"/>
          </p:cNvSpPr>
          <p:nvPr>
            <p:ph type="sldNum" sz="quarter" idx="12"/>
          </p:nvPr>
        </p:nvSpPr>
        <p:spPr>
          <a:xfrm>
            <a:off x="8709990" y="6356350"/>
            <a:ext cx="871330" cy="365125"/>
          </a:xfrm>
          <a:prstGeom prst="rect">
            <a:avLst/>
          </a:prstGeom>
        </p:spPr>
        <p:txBody>
          <a:bodyPr/>
          <a:lstStyle/>
          <a:p>
            <a:fld id="{5EFE56DA-EEDD-4BC4-AC61-3FB58E333C0F}" type="slidenum">
              <a:rPr lang="en-US" smtClean="0"/>
              <a:t>‹#›</a:t>
            </a:fld>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75843" y="5886365"/>
            <a:ext cx="1430708" cy="710170"/>
          </a:xfrm>
          <a:prstGeom prst="rect">
            <a:avLst/>
          </a:prstGeom>
        </p:spPr>
      </p:pic>
      <p:sp>
        <p:nvSpPr>
          <p:cNvPr id="12" name="Date Placeholder 3"/>
          <p:cNvSpPr>
            <a:spLocks noGrp="1"/>
          </p:cNvSpPr>
          <p:nvPr>
            <p:ph type="dt" sz="half" idx="10"/>
          </p:nvPr>
        </p:nvSpPr>
        <p:spPr>
          <a:xfrm>
            <a:off x="838200" y="6356350"/>
            <a:ext cx="2743200" cy="365125"/>
          </a:xfrm>
          <a:prstGeom prst="rect">
            <a:avLst/>
          </a:prstGeom>
        </p:spPr>
        <p:txBody>
          <a:bodyPr/>
          <a:lstStyle/>
          <a:p>
            <a:r>
              <a:rPr lang="en-US"/>
              <a:t>01/09/2020</a:t>
            </a:r>
            <a:endParaRPr lang="en-US" dirty="0"/>
          </a:p>
        </p:txBody>
      </p:sp>
    </p:spTree>
    <p:extLst>
      <p:ext uri="{BB962C8B-B14F-4D97-AF65-F5344CB8AC3E}">
        <p14:creationId xmlns:p14="http://schemas.microsoft.com/office/powerpoint/2010/main" val="25488417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10" name="Slide Number Placeholder 6"/>
          <p:cNvSpPr>
            <a:spLocks noGrp="1"/>
          </p:cNvSpPr>
          <p:nvPr>
            <p:ph type="sldNum" sz="quarter" idx="12"/>
          </p:nvPr>
        </p:nvSpPr>
        <p:spPr>
          <a:xfrm>
            <a:off x="8709990" y="6356350"/>
            <a:ext cx="871330" cy="365125"/>
          </a:xfrm>
          <a:prstGeom prst="rect">
            <a:avLst/>
          </a:prstGeom>
        </p:spPr>
        <p:txBody>
          <a:bodyPr/>
          <a:lstStyle/>
          <a:p>
            <a:fld id="{5EFE56DA-EEDD-4BC4-AC61-3FB58E333C0F}" type="slidenum">
              <a:rPr lang="en-US" smtClean="0"/>
              <a:t>‹#›</a:t>
            </a:fld>
            <a:endParaRPr lang="en-US" dirty="0"/>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75843" y="5886365"/>
            <a:ext cx="1430708" cy="710170"/>
          </a:xfrm>
          <a:prstGeom prst="rect">
            <a:avLst/>
          </a:prstGeom>
        </p:spPr>
      </p:pic>
      <p:sp>
        <p:nvSpPr>
          <p:cNvPr id="12" name="Date Placeholder 3"/>
          <p:cNvSpPr>
            <a:spLocks noGrp="1"/>
          </p:cNvSpPr>
          <p:nvPr>
            <p:ph type="dt" sz="half" idx="10"/>
          </p:nvPr>
        </p:nvSpPr>
        <p:spPr>
          <a:xfrm>
            <a:off x="838200" y="6356350"/>
            <a:ext cx="2743200" cy="365125"/>
          </a:xfrm>
          <a:prstGeom prst="rect">
            <a:avLst/>
          </a:prstGeom>
        </p:spPr>
        <p:txBody>
          <a:bodyPr/>
          <a:lstStyle/>
          <a:p>
            <a:r>
              <a:rPr lang="en-US"/>
              <a:t>01/09/2020</a:t>
            </a:r>
            <a:endParaRPr lang="en-US" dirty="0"/>
          </a:p>
        </p:txBody>
      </p:sp>
    </p:spTree>
    <p:extLst>
      <p:ext uri="{BB962C8B-B14F-4D97-AF65-F5344CB8AC3E}">
        <p14:creationId xmlns:p14="http://schemas.microsoft.com/office/powerpoint/2010/main" val="3727893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5004707"/>
            <a:ext cx="10515600" cy="1084943"/>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7" name="Straight Connector 6"/>
          <p:cNvCxnSpPr/>
          <p:nvPr userDrawn="1"/>
        </p:nvCxnSpPr>
        <p:spPr>
          <a:xfrm flipH="1">
            <a:off x="831850" y="4767943"/>
            <a:ext cx="10521950" cy="9606"/>
          </a:xfrm>
          <a:prstGeom prst="line">
            <a:avLst/>
          </a:prstGeom>
          <a:ln w="38100" cmpd="sng">
            <a:solidFill>
              <a:srgbClr val="06385B"/>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12" name="Slide Number Placeholder 6"/>
          <p:cNvSpPr>
            <a:spLocks noGrp="1"/>
          </p:cNvSpPr>
          <p:nvPr>
            <p:ph type="sldNum" sz="quarter" idx="12"/>
          </p:nvPr>
        </p:nvSpPr>
        <p:spPr>
          <a:xfrm>
            <a:off x="8709990" y="6356350"/>
            <a:ext cx="871330" cy="365125"/>
          </a:xfrm>
          <a:prstGeom prst="rect">
            <a:avLst/>
          </a:prstGeom>
        </p:spPr>
        <p:txBody>
          <a:bodyPr/>
          <a:lstStyle/>
          <a:p>
            <a:fld id="{5EFE56DA-EEDD-4BC4-AC61-3FB58E333C0F}" type="slidenum">
              <a:rPr lang="en-US" smtClean="0"/>
              <a:t>‹#›</a:t>
            </a:fld>
            <a:endParaRPr lang="en-US"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75843" y="5886365"/>
            <a:ext cx="1430708" cy="710170"/>
          </a:xfrm>
          <a:prstGeom prst="rect">
            <a:avLst/>
          </a:prstGeom>
        </p:spPr>
      </p:pic>
      <p:sp>
        <p:nvSpPr>
          <p:cNvPr id="9" name="Date Placeholder 3"/>
          <p:cNvSpPr>
            <a:spLocks noGrp="1"/>
          </p:cNvSpPr>
          <p:nvPr>
            <p:ph type="dt" sz="half" idx="10"/>
          </p:nvPr>
        </p:nvSpPr>
        <p:spPr>
          <a:xfrm>
            <a:off x="838200" y="6356350"/>
            <a:ext cx="2743200" cy="365125"/>
          </a:xfrm>
          <a:prstGeom prst="rect">
            <a:avLst/>
          </a:prstGeom>
        </p:spPr>
        <p:txBody>
          <a:bodyPr/>
          <a:lstStyle/>
          <a:p>
            <a:r>
              <a:rPr lang="en-US"/>
              <a:t>01/09/2020</a:t>
            </a:r>
            <a:endParaRPr lang="en-US" dirty="0"/>
          </a:p>
        </p:txBody>
      </p:sp>
    </p:spTree>
    <p:extLst>
      <p:ext uri="{BB962C8B-B14F-4D97-AF65-F5344CB8AC3E}">
        <p14:creationId xmlns:p14="http://schemas.microsoft.com/office/powerpoint/2010/main" val="35991780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5004707"/>
            <a:ext cx="10515600" cy="1084943"/>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7" name="Straight Connector 6"/>
          <p:cNvCxnSpPr/>
          <p:nvPr/>
        </p:nvCxnSpPr>
        <p:spPr>
          <a:xfrm flipH="1">
            <a:off x="831850" y="4767943"/>
            <a:ext cx="10521950" cy="9606"/>
          </a:xfrm>
          <a:prstGeom prst="line">
            <a:avLst/>
          </a:prstGeom>
          <a:ln w="38100" cmpd="sng">
            <a:solidFill>
              <a:srgbClr val="06385B"/>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12" name="Slide Number Placeholder 6"/>
          <p:cNvSpPr>
            <a:spLocks noGrp="1"/>
          </p:cNvSpPr>
          <p:nvPr>
            <p:ph type="sldNum" sz="quarter" idx="12"/>
          </p:nvPr>
        </p:nvSpPr>
        <p:spPr>
          <a:xfrm>
            <a:off x="8709990" y="6356350"/>
            <a:ext cx="871330" cy="365125"/>
          </a:xfrm>
          <a:prstGeom prst="rect">
            <a:avLst/>
          </a:prstGeom>
        </p:spPr>
        <p:txBody>
          <a:bodyPr/>
          <a:lstStyle/>
          <a:p>
            <a:fld id="{5EFE56DA-EEDD-4BC4-AC61-3FB58E333C0F}" type="slidenum">
              <a:rPr lang="en-US" smtClean="0"/>
              <a:t>‹#›</a:t>
            </a:fld>
            <a:endParaRPr lang="en-US" dirty="0"/>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75843" y="5886365"/>
            <a:ext cx="1430708" cy="710170"/>
          </a:xfrm>
          <a:prstGeom prst="rect">
            <a:avLst/>
          </a:prstGeom>
        </p:spPr>
      </p:pic>
      <p:sp>
        <p:nvSpPr>
          <p:cNvPr id="9" name="Date Placeholder 3"/>
          <p:cNvSpPr>
            <a:spLocks noGrp="1"/>
          </p:cNvSpPr>
          <p:nvPr>
            <p:ph type="dt" sz="half" idx="10"/>
          </p:nvPr>
        </p:nvSpPr>
        <p:spPr>
          <a:xfrm>
            <a:off x="838200" y="6356350"/>
            <a:ext cx="2743200" cy="365125"/>
          </a:xfrm>
          <a:prstGeom prst="rect">
            <a:avLst/>
          </a:prstGeom>
        </p:spPr>
        <p:txBody>
          <a:bodyPr/>
          <a:lstStyle/>
          <a:p>
            <a:r>
              <a:rPr lang="en-US"/>
              <a:t>01/09/2020</a:t>
            </a:r>
            <a:endParaRPr lang="en-US" dirty="0"/>
          </a:p>
        </p:txBody>
      </p:sp>
    </p:spTree>
    <p:extLst>
      <p:ext uri="{BB962C8B-B14F-4D97-AF65-F5344CB8AC3E}">
        <p14:creationId xmlns:p14="http://schemas.microsoft.com/office/powerpoint/2010/main" val="37824477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709990" y="6356350"/>
            <a:ext cx="871330" cy="365125"/>
          </a:xfrm>
          <a:prstGeom prst="rect">
            <a:avLst/>
          </a:prstGeom>
        </p:spPr>
        <p:txBody>
          <a:bodyPr/>
          <a:lstStyle/>
          <a:p>
            <a:fld id="{5EFE56DA-EEDD-4BC4-AC61-3FB58E333C0F}" type="slidenum">
              <a:rPr lang="en-US" smtClean="0"/>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75843" y="5886365"/>
            <a:ext cx="1430708" cy="710170"/>
          </a:xfrm>
          <a:prstGeom prst="rect">
            <a:avLst/>
          </a:prstGeom>
        </p:spPr>
      </p:pic>
      <p:sp>
        <p:nvSpPr>
          <p:cNvPr id="9" name="Date Placeholder 3"/>
          <p:cNvSpPr>
            <a:spLocks noGrp="1"/>
          </p:cNvSpPr>
          <p:nvPr>
            <p:ph type="dt" sz="half" idx="10"/>
          </p:nvPr>
        </p:nvSpPr>
        <p:spPr>
          <a:xfrm>
            <a:off x="838200" y="6356350"/>
            <a:ext cx="2743200" cy="365125"/>
          </a:xfrm>
          <a:prstGeom prst="rect">
            <a:avLst/>
          </a:prstGeom>
        </p:spPr>
        <p:txBody>
          <a:bodyPr/>
          <a:lstStyle/>
          <a:p>
            <a:r>
              <a:rPr lang="en-US"/>
              <a:t>01/09/2020</a:t>
            </a:r>
            <a:endParaRPr lang="en-US" dirty="0"/>
          </a:p>
        </p:txBody>
      </p:sp>
    </p:spTree>
    <p:extLst>
      <p:ext uri="{BB962C8B-B14F-4D97-AF65-F5344CB8AC3E}">
        <p14:creationId xmlns:p14="http://schemas.microsoft.com/office/powerpoint/2010/main" val="4119744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10" name="Slide Number Placeholder 6"/>
          <p:cNvSpPr>
            <a:spLocks noGrp="1"/>
          </p:cNvSpPr>
          <p:nvPr>
            <p:ph type="sldNum" sz="quarter" idx="12"/>
          </p:nvPr>
        </p:nvSpPr>
        <p:spPr>
          <a:xfrm>
            <a:off x="8709990" y="6356350"/>
            <a:ext cx="871330" cy="365125"/>
          </a:xfrm>
          <a:prstGeom prst="rect">
            <a:avLst/>
          </a:prstGeom>
        </p:spPr>
        <p:txBody>
          <a:bodyPr/>
          <a:lstStyle/>
          <a:p>
            <a:fld id="{5EFE56DA-EEDD-4BC4-AC61-3FB58E333C0F}" type="slidenum">
              <a:rPr lang="en-US" smtClean="0"/>
              <a:t>‹#›</a:t>
            </a:fld>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75843" y="5886365"/>
            <a:ext cx="1430708" cy="710170"/>
          </a:xfrm>
          <a:prstGeom prst="rect">
            <a:avLst/>
          </a:prstGeom>
        </p:spPr>
      </p:pic>
      <p:sp>
        <p:nvSpPr>
          <p:cNvPr id="12" name="Date Placeholder 3"/>
          <p:cNvSpPr>
            <a:spLocks noGrp="1"/>
          </p:cNvSpPr>
          <p:nvPr>
            <p:ph type="dt" sz="half" idx="10"/>
          </p:nvPr>
        </p:nvSpPr>
        <p:spPr>
          <a:xfrm>
            <a:off x="838200" y="6356350"/>
            <a:ext cx="2743200" cy="365125"/>
          </a:xfrm>
          <a:prstGeom prst="rect">
            <a:avLst/>
          </a:prstGeom>
        </p:spPr>
        <p:txBody>
          <a:bodyPr/>
          <a:lstStyle/>
          <a:p>
            <a:r>
              <a:rPr lang="en-US"/>
              <a:t>01/09/2020</a:t>
            </a:r>
            <a:endParaRPr lang="en-US" dirty="0"/>
          </a:p>
        </p:txBody>
      </p:sp>
    </p:spTree>
    <p:extLst>
      <p:ext uri="{BB962C8B-B14F-4D97-AF65-F5344CB8AC3E}">
        <p14:creationId xmlns:p14="http://schemas.microsoft.com/office/powerpoint/2010/main" val="32247176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12" name="Slide Number Placeholder 6"/>
          <p:cNvSpPr>
            <a:spLocks noGrp="1"/>
          </p:cNvSpPr>
          <p:nvPr>
            <p:ph type="sldNum" sz="quarter" idx="12"/>
          </p:nvPr>
        </p:nvSpPr>
        <p:spPr>
          <a:xfrm>
            <a:off x="8709990" y="6356350"/>
            <a:ext cx="871330" cy="365125"/>
          </a:xfrm>
          <a:prstGeom prst="rect">
            <a:avLst/>
          </a:prstGeom>
        </p:spPr>
        <p:txBody>
          <a:bodyPr/>
          <a:lstStyle/>
          <a:p>
            <a:fld id="{5EFE56DA-EEDD-4BC4-AC61-3FB58E333C0F}" type="slidenum">
              <a:rPr lang="en-US" smtClean="0"/>
              <a:t>‹#›</a:t>
            </a:fld>
            <a:endParaRPr lang="en-US"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75843" y="5886365"/>
            <a:ext cx="1430708" cy="710170"/>
          </a:xfrm>
          <a:prstGeom prst="rect">
            <a:avLst/>
          </a:prstGeom>
        </p:spPr>
      </p:pic>
      <p:sp>
        <p:nvSpPr>
          <p:cNvPr id="14" name="Date Placeholder 3"/>
          <p:cNvSpPr>
            <a:spLocks noGrp="1"/>
          </p:cNvSpPr>
          <p:nvPr>
            <p:ph type="dt" sz="half" idx="10"/>
          </p:nvPr>
        </p:nvSpPr>
        <p:spPr>
          <a:xfrm>
            <a:off x="838200" y="6356350"/>
            <a:ext cx="2743200" cy="365125"/>
          </a:xfrm>
          <a:prstGeom prst="rect">
            <a:avLst/>
          </a:prstGeom>
        </p:spPr>
        <p:txBody>
          <a:bodyPr/>
          <a:lstStyle/>
          <a:p>
            <a:r>
              <a:rPr lang="en-US"/>
              <a:t>01/09/2020</a:t>
            </a:r>
            <a:endParaRPr lang="en-US" dirty="0"/>
          </a:p>
        </p:txBody>
      </p:sp>
    </p:spTree>
    <p:extLst>
      <p:ext uri="{BB962C8B-B14F-4D97-AF65-F5344CB8AC3E}">
        <p14:creationId xmlns:p14="http://schemas.microsoft.com/office/powerpoint/2010/main" val="41686156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7"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8" name="Slide Number Placeholder 6"/>
          <p:cNvSpPr>
            <a:spLocks noGrp="1"/>
          </p:cNvSpPr>
          <p:nvPr>
            <p:ph type="sldNum" sz="quarter" idx="12"/>
          </p:nvPr>
        </p:nvSpPr>
        <p:spPr>
          <a:xfrm>
            <a:off x="8709990" y="6356350"/>
            <a:ext cx="871330" cy="365125"/>
          </a:xfrm>
          <a:prstGeom prst="rect">
            <a:avLst/>
          </a:prstGeom>
        </p:spPr>
        <p:txBody>
          <a:bodyPr/>
          <a:lstStyle/>
          <a:p>
            <a:fld id="{5EFE56DA-EEDD-4BC4-AC61-3FB58E333C0F}" type="slidenum">
              <a:rPr lang="en-US" smtClean="0"/>
              <a:t>‹#›</a:t>
            </a:fld>
            <a:endParaRPr lang="en-US"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75843" y="5886365"/>
            <a:ext cx="1430708" cy="710170"/>
          </a:xfrm>
          <a:prstGeom prst="rect">
            <a:avLst/>
          </a:prstGeom>
        </p:spPr>
      </p:pic>
      <p:sp>
        <p:nvSpPr>
          <p:cNvPr id="10" name="Date Placeholder 3"/>
          <p:cNvSpPr>
            <a:spLocks noGrp="1"/>
          </p:cNvSpPr>
          <p:nvPr>
            <p:ph type="dt" sz="half" idx="10"/>
          </p:nvPr>
        </p:nvSpPr>
        <p:spPr>
          <a:xfrm>
            <a:off x="838200" y="6356350"/>
            <a:ext cx="2743200" cy="365125"/>
          </a:xfrm>
          <a:prstGeom prst="rect">
            <a:avLst/>
          </a:prstGeom>
        </p:spPr>
        <p:txBody>
          <a:bodyPr/>
          <a:lstStyle/>
          <a:p>
            <a:r>
              <a:rPr lang="en-US"/>
              <a:t>01/09/2020</a:t>
            </a:r>
            <a:endParaRPr lang="en-US" dirty="0"/>
          </a:p>
        </p:txBody>
      </p:sp>
    </p:spTree>
    <p:extLst>
      <p:ext uri="{BB962C8B-B14F-4D97-AF65-F5344CB8AC3E}">
        <p14:creationId xmlns:p14="http://schemas.microsoft.com/office/powerpoint/2010/main" val="2464282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10" name="Slide Number Placeholder 6"/>
          <p:cNvSpPr>
            <a:spLocks noGrp="1"/>
          </p:cNvSpPr>
          <p:nvPr>
            <p:ph type="sldNum" sz="quarter" idx="12"/>
          </p:nvPr>
        </p:nvSpPr>
        <p:spPr>
          <a:xfrm>
            <a:off x="8709990" y="6356350"/>
            <a:ext cx="871330" cy="365125"/>
          </a:xfrm>
          <a:prstGeom prst="rect">
            <a:avLst/>
          </a:prstGeom>
        </p:spPr>
        <p:txBody>
          <a:bodyPr/>
          <a:lstStyle/>
          <a:p>
            <a:fld id="{5EFE56DA-EEDD-4BC4-AC61-3FB58E333C0F}" type="slidenum">
              <a:rPr lang="en-US" smtClean="0"/>
              <a:t>‹#›</a:t>
            </a:fld>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75843" y="5886365"/>
            <a:ext cx="1430708" cy="710170"/>
          </a:xfrm>
          <a:prstGeom prst="rect">
            <a:avLst/>
          </a:prstGeom>
        </p:spPr>
      </p:pic>
      <p:sp>
        <p:nvSpPr>
          <p:cNvPr id="12" name="Date Placeholder 3"/>
          <p:cNvSpPr>
            <a:spLocks noGrp="1"/>
          </p:cNvSpPr>
          <p:nvPr>
            <p:ph type="dt" sz="half" idx="10"/>
          </p:nvPr>
        </p:nvSpPr>
        <p:spPr>
          <a:xfrm>
            <a:off x="838200" y="6356350"/>
            <a:ext cx="2743200" cy="365125"/>
          </a:xfrm>
          <a:prstGeom prst="rect">
            <a:avLst/>
          </a:prstGeom>
        </p:spPr>
        <p:txBody>
          <a:bodyPr/>
          <a:lstStyle/>
          <a:p>
            <a:r>
              <a:rPr lang="en-US"/>
              <a:t>01/09/2020</a:t>
            </a:r>
            <a:endParaRPr lang="en-US" dirty="0"/>
          </a:p>
        </p:txBody>
      </p:sp>
    </p:spTree>
    <p:extLst>
      <p:ext uri="{BB962C8B-B14F-4D97-AF65-F5344CB8AC3E}">
        <p14:creationId xmlns:p14="http://schemas.microsoft.com/office/powerpoint/2010/main" val="7965787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11" name="Slide Number Placeholder 6"/>
          <p:cNvSpPr>
            <a:spLocks noGrp="1"/>
          </p:cNvSpPr>
          <p:nvPr>
            <p:ph type="sldNum" sz="quarter" idx="12"/>
          </p:nvPr>
        </p:nvSpPr>
        <p:spPr>
          <a:xfrm>
            <a:off x="8709990" y="6356350"/>
            <a:ext cx="871330" cy="365125"/>
          </a:xfrm>
          <a:prstGeom prst="rect">
            <a:avLst/>
          </a:prstGeom>
        </p:spPr>
        <p:txBody>
          <a:bodyPr/>
          <a:lstStyle/>
          <a:p>
            <a:fld id="{5EFE56DA-EEDD-4BC4-AC61-3FB58E333C0F}" type="slidenum">
              <a:rPr lang="en-US" smtClean="0"/>
              <a:t>‹#›</a:t>
            </a:fld>
            <a:endParaRPr lang="en-US"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75843" y="5886365"/>
            <a:ext cx="1430708" cy="710170"/>
          </a:xfrm>
          <a:prstGeom prst="rect">
            <a:avLst/>
          </a:prstGeom>
        </p:spPr>
      </p:pic>
      <p:sp>
        <p:nvSpPr>
          <p:cNvPr id="13" name="Date Placeholder 3"/>
          <p:cNvSpPr>
            <a:spLocks noGrp="1"/>
          </p:cNvSpPr>
          <p:nvPr>
            <p:ph type="dt" sz="half" idx="10"/>
          </p:nvPr>
        </p:nvSpPr>
        <p:spPr>
          <a:xfrm>
            <a:off x="838200" y="6356350"/>
            <a:ext cx="2743200" cy="365125"/>
          </a:xfrm>
          <a:prstGeom prst="rect">
            <a:avLst/>
          </a:prstGeom>
        </p:spPr>
        <p:txBody>
          <a:bodyPr/>
          <a:lstStyle/>
          <a:p>
            <a:r>
              <a:rPr lang="en-US"/>
              <a:t>01/09/2020</a:t>
            </a:r>
            <a:endParaRPr lang="en-US" dirty="0"/>
          </a:p>
        </p:txBody>
      </p:sp>
    </p:spTree>
    <p:extLst>
      <p:ext uri="{BB962C8B-B14F-4D97-AF65-F5344CB8AC3E}">
        <p14:creationId xmlns:p14="http://schemas.microsoft.com/office/powerpoint/2010/main" val="23983337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6"/>
          <p:cNvSpPr>
            <a:spLocks noGrp="1"/>
          </p:cNvSpPr>
          <p:nvPr>
            <p:ph type="sldNum" sz="quarter" idx="12"/>
          </p:nvPr>
        </p:nvSpPr>
        <p:spPr>
          <a:xfrm>
            <a:off x="8709990" y="6356350"/>
            <a:ext cx="871330" cy="365125"/>
          </a:xfrm>
          <a:prstGeom prst="rect">
            <a:avLst/>
          </a:prstGeom>
        </p:spPr>
        <p:txBody>
          <a:bodyPr/>
          <a:lstStyle/>
          <a:p>
            <a:fld id="{5EFE56DA-EEDD-4BC4-AC61-3FB58E333C0F}" type="slidenum">
              <a:rPr lang="en-US" smtClean="0"/>
              <a:t>‹#›</a:t>
            </a:fld>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75843" y="5886365"/>
            <a:ext cx="1430708" cy="710170"/>
          </a:xfrm>
          <a:prstGeom prst="rect">
            <a:avLst/>
          </a:prstGeom>
        </p:spPr>
      </p:pic>
      <p:sp>
        <p:nvSpPr>
          <p:cNvPr id="11" name="Date Placeholder 3"/>
          <p:cNvSpPr>
            <a:spLocks noGrp="1"/>
          </p:cNvSpPr>
          <p:nvPr>
            <p:ph type="dt" sz="half" idx="10"/>
          </p:nvPr>
        </p:nvSpPr>
        <p:spPr>
          <a:xfrm>
            <a:off x="838200" y="6356350"/>
            <a:ext cx="2743200" cy="365125"/>
          </a:xfrm>
          <a:prstGeom prst="rect">
            <a:avLst/>
          </a:prstGeom>
        </p:spPr>
        <p:txBody>
          <a:bodyPr/>
          <a:lstStyle/>
          <a:p>
            <a:r>
              <a:rPr lang="en-US"/>
              <a:t>01/09/2020</a:t>
            </a:r>
            <a:endParaRPr lang="en-US" dirty="0"/>
          </a:p>
        </p:txBody>
      </p:sp>
    </p:spTree>
    <p:extLst>
      <p:ext uri="{BB962C8B-B14F-4D97-AF65-F5344CB8AC3E}">
        <p14:creationId xmlns:p14="http://schemas.microsoft.com/office/powerpoint/2010/main" val="34831201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6"/>
          <p:cNvSpPr>
            <a:spLocks noGrp="1"/>
          </p:cNvSpPr>
          <p:nvPr>
            <p:ph type="sldNum" sz="quarter" idx="12"/>
          </p:nvPr>
        </p:nvSpPr>
        <p:spPr>
          <a:xfrm>
            <a:off x="8709990" y="6356350"/>
            <a:ext cx="871330" cy="365125"/>
          </a:xfrm>
          <a:prstGeom prst="rect">
            <a:avLst/>
          </a:prstGeom>
        </p:spPr>
        <p:txBody>
          <a:bodyPr/>
          <a:lstStyle/>
          <a:p>
            <a:fld id="{5EFE56DA-EEDD-4BC4-AC61-3FB58E333C0F}" type="slidenum">
              <a:rPr lang="en-US" smtClean="0"/>
              <a:t>‹#›</a:t>
            </a:fld>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75843" y="5886365"/>
            <a:ext cx="1430708" cy="710170"/>
          </a:xfrm>
          <a:prstGeom prst="rect">
            <a:avLst/>
          </a:prstGeom>
        </p:spPr>
      </p:pic>
      <p:sp>
        <p:nvSpPr>
          <p:cNvPr id="11" name="Date Placeholder 3"/>
          <p:cNvSpPr>
            <a:spLocks noGrp="1"/>
          </p:cNvSpPr>
          <p:nvPr>
            <p:ph type="dt" sz="half" idx="10"/>
          </p:nvPr>
        </p:nvSpPr>
        <p:spPr>
          <a:xfrm>
            <a:off x="838200" y="6356350"/>
            <a:ext cx="2743200" cy="365125"/>
          </a:xfrm>
          <a:prstGeom prst="rect">
            <a:avLst/>
          </a:prstGeom>
        </p:spPr>
        <p:txBody>
          <a:bodyPr/>
          <a:lstStyle/>
          <a:p>
            <a:r>
              <a:rPr lang="en-US"/>
              <a:t>01/09/2020</a:t>
            </a:r>
            <a:endParaRPr lang="en-US" dirty="0"/>
          </a:p>
        </p:txBody>
      </p:sp>
    </p:spTree>
    <p:extLst>
      <p:ext uri="{BB962C8B-B14F-4D97-AF65-F5344CB8AC3E}">
        <p14:creationId xmlns:p14="http://schemas.microsoft.com/office/powerpoint/2010/main" val="26416300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8200" y="2681605"/>
            <a:ext cx="10515600" cy="1325563"/>
          </a:xfrm>
          <a:prstGeom prst="rect">
            <a:avLst/>
          </a:prstGeom>
        </p:spPr>
        <p:txBody>
          <a:bodyPr/>
          <a:lstStyle/>
          <a:p>
            <a:r>
              <a:rPr lang="en-US"/>
              <a:t>Click to edit Master title style</a:t>
            </a:r>
          </a:p>
        </p:txBody>
      </p:sp>
      <p:sp>
        <p:nvSpPr>
          <p:cNvPr id="7"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8" name="Slide Number Placeholder 6"/>
          <p:cNvSpPr>
            <a:spLocks noGrp="1"/>
          </p:cNvSpPr>
          <p:nvPr>
            <p:ph type="sldNum" sz="quarter" idx="12"/>
          </p:nvPr>
        </p:nvSpPr>
        <p:spPr>
          <a:xfrm>
            <a:off x="8709990" y="6356350"/>
            <a:ext cx="871330" cy="365125"/>
          </a:xfrm>
          <a:prstGeom prst="rect">
            <a:avLst/>
          </a:prstGeom>
        </p:spPr>
        <p:txBody>
          <a:bodyPr/>
          <a:lstStyle/>
          <a:p>
            <a:fld id="{5EFE56DA-EEDD-4BC4-AC61-3FB58E333C0F}" type="slidenum">
              <a:rPr lang="en-US" smtClean="0"/>
              <a:t>‹#›</a:t>
            </a:fld>
            <a:endParaRPr lang="en-US"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75843" y="5886365"/>
            <a:ext cx="1430708" cy="710170"/>
          </a:xfrm>
          <a:prstGeom prst="rect">
            <a:avLst/>
          </a:prstGeom>
        </p:spPr>
      </p:pic>
      <p:sp>
        <p:nvSpPr>
          <p:cNvPr id="10" name="Date Placeholder 3"/>
          <p:cNvSpPr>
            <a:spLocks noGrp="1"/>
          </p:cNvSpPr>
          <p:nvPr>
            <p:ph type="dt" sz="half" idx="10"/>
          </p:nvPr>
        </p:nvSpPr>
        <p:spPr>
          <a:xfrm>
            <a:off x="838200" y="6356350"/>
            <a:ext cx="2743200" cy="365125"/>
          </a:xfrm>
          <a:prstGeom prst="rect">
            <a:avLst/>
          </a:prstGeom>
        </p:spPr>
        <p:txBody>
          <a:bodyPr/>
          <a:lstStyle/>
          <a:p>
            <a:r>
              <a:rPr lang="en-US"/>
              <a:t>01/09/2020</a:t>
            </a:r>
            <a:endParaRPr lang="en-US" dirty="0"/>
          </a:p>
        </p:txBody>
      </p:sp>
    </p:spTree>
    <p:extLst>
      <p:ext uri="{BB962C8B-B14F-4D97-AF65-F5344CB8AC3E}">
        <p14:creationId xmlns:p14="http://schemas.microsoft.com/office/powerpoint/2010/main" val="31218108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75843" y="5886365"/>
            <a:ext cx="1430708" cy="710170"/>
          </a:xfrm>
          <a:prstGeom prst="rect">
            <a:avLst/>
          </a:prstGeom>
        </p:spPr>
      </p:pic>
    </p:spTree>
    <p:extLst>
      <p:ext uri="{BB962C8B-B14F-4D97-AF65-F5344CB8AC3E}">
        <p14:creationId xmlns:p14="http://schemas.microsoft.com/office/powerpoint/2010/main" val="38866000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Master Slide 1">
    <p:spTree>
      <p:nvGrpSpPr>
        <p:cNvPr id="1" name=""/>
        <p:cNvGrpSpPr/>
        <p:nvPr/>
      </p:nvGrpSpPr>
      <p:grpSpPr>
        <a:xfrm>
          <a:off x="0" y="0"/>
          <a:ext cx="0" cy="0"/>
          <a:chOff x="0" y="0"/>
          <a:chExt cx="0" cy="0"/>
        </a:xfrm>
      </p:grpSpPr>
    </p:spTree>
    <p:extLst>
      <p:ext uri="{BB962C8B-B14F-4D97-AF65-F5344CB8AC3E}">
        <p14:creationId xmlns:p14="http://schemas.microsoft.com/office/powerpoint/2010/main" val="6407397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Green WA Presentation Title Slide">
    <p:spTree>
      <p:nvGrpSpPr>
        <p:cNvPr id="1" name=""/>
        <p:cNvGrpSpPr/>
        <p:nvPr/>
      </p:nvGrpSpPr>
      <p:grpSpPr>
        <a:xfrm>
          <a:off x="0" y="0"/>
          <a:ext cx="0" cy="0"/>
          <a:chOff x="0" y="0"/>
          <a:chExt cx="0" cy="0"/>
        </a:xfrm>
      </p:grpSpPr>
      <p:sp>
        <p:nvSpPr>
          <p:cNvPr id="10" name="Text Placeholder 2"/>
          <p:cNvSpPr>
            <a:spLocks noGrp="1"/>
          </p:cNvSpPr>
          <p:nvPr>
            <p:ph type="body" sz="quarter" idx="11" hasCustomPrompt="1"/>
          </p:nvPr>
        </p:nvSpPr>
        <p:spPr>
          <a:xfrm>
            <a:off x="4433455" y="5897172"/>
            <a:ext cx="6481560" cy="472352"/>
          </a:xfrm>
        </p:spPr>
        <p:txBody>
          <a:bodyPr>
            <a:normAutofit/>
          </a:bodyPr>
          <a:lstStyle>
            <a:lvl1pPr marL="0" indent="0">
              <a:buNone/>
              <a:defRPr sz="2000">
                <a:solidFill>
                  <a:schemeClr val="tx1"/>
                </a:solidFill>
              </a:defRPr>
            </a:lvl1pPr>
          </a:lstStyle>
          <a:p>
            <a:pPr lvl="0"/>
            <a:r>
              <a:rPr lang="en-US" dirty="0"/>
              <a:t>Office/Program</a:t>
            </a:r>
          </a:p>
        </p:txBody>
      </p:sp>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525" y="1"/>
            <a:ext cx="12200525" cy="4572000"/>
          </a:xfrm>
          <a:prstGeom prst="rect">
            <a:avLst/>
          </a:prstGeom>
          <a:effectLst/>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35860" y="5352117"/>
            <a:ext cx="2661419" cy="883125"/>
          </a:xfrm>
          <a:prstGeom prst="rect">
            <a:avLst/>
          </a:prstGeom>
        </p:spPr>
      </p:pic>
      <p:sp>
        <p:nvSpPr>
          <p:cNvPr id="2" name="Title 1"/>
          <p:cNvSpPr>
            <a:spLocks noGrp="1"/>
          </p:cNvSpPr>
          <p:nvPr>
            <p:ph type="title" hasCustomPrompt="1"/>
          </p:nvPr>
        </p:nvSpPr>
        <p:spPr>
          <a:xfrm>
            <a:off x="4433455" y="5424986"/>
            <a:ext cx="6481560" cy="472187"/>
          </a:xfrm>
        </p:spPr>
        <p:txBody>
          <a:bodyPr>
            <a:normAutofit/>
          </a:bodyPr>
          <a:lstStyle>
            <a:lvl1pPr marL="0" marR="0" indent="0" algn="l" defTabSz="914400" rtl="0" eaLnBrk="1" fontAlgn="auto" latinLnBrk="0" hangingPunct="1">
              <a:lnSpc>
                <a:spcPct val="90000"/>
              </a:lnSpc>
              <a:spcBef>
                <a:spcPct val="0"/>
              </a:spcBef>
              <a:spcAft>
                <a:spcPts val="0"/>
              </a:spcAft>
              <a:buClrTx/>
              <a:buSzTx/>
              <a:buFontTx/>
              <a:buNone/>
              <a:tabLst/>
              <a:defRPr sz="3000" cap="all" baseline="0"/>
            </a:lvl1pPr>
          </a:lstStyle>
          <a:p>
            <a:pPr lvl="0"/>
            <a:r>
              <a:rPr lang="en-US" dirty="0"/>
              <a:t>PRESENTATION TITLE</a:t>
            </a:r>
          </a:p>
        </p:txBody>
      </p:sp>
    </p:spTree>
    <p:extLst>
      <p:ext uri="{BB962C8B-B14F-4D97-AF65-F5344CB8AC3E}">
        <p14:creationId xmlns:p14="http://schemas.microsoft.com/office/powerpoint/2010/main" val="32809881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10" name="Slide Number Placeholder 6"/>
          <p:cNvSpPr>
            <a:spLocks noGrp="1"/>
          </p:cNvSpPr>
          <p:nvPr>
            <p:ph type="sldNum" sz="quarter" idx="12"/>
          </p:nvPr>
        </p:nvSpPr>
        <p:spPr>
          <a:xfrm>
            <a:off x="8709990" y="6356350"/>
            <a:ext cx="871330" cy="365125"/>
          </a:xfrm>
          <a:prstGeom prst="rect">
            <a:avLst/>
          </a:prstGeom>
        </p:spPr>
        <p:txBody>
          <a:bodyPr/>
          <a:lstStyle/>
          <a:p>
            <a:fld id="{5EFE56DA-EEDD-4BC4-AC61-3FB58E333C0F}" type="slidenum">
              <a:rPr lang="en-US" smtClean="0"/>
              <a:t>‹#›</a:t>
            </a:fld>
            <a:endParaRPr lang="en-US" dirty="0"/>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75843" y="5886365"/>
            <a:ext cx="1430708" cy="710170"/>
          </a:xfrm>
          <a:prstGeom prst="rect">
            <a:avLst/>
          </a:prstGeom>
        </p:spPr>
      </p:pic>
      <p:sp>
        <p:nvSpPr>
          <p:cNvPr id="12" name="Date Placeholder 3"/>
          <p:cNvSpPr>
            <a:spLocks noGrp="1"/>
          </p:cNvSpPr>
          <p:nvPr>
            <p:ph type="dt" sz="half" idx="10"/>
          </p:nvPr>
        </p:nvSpPr>
        <p:spPr>
          <a:xfrm>
            <a:off x="838200" y="6356350"/>
            <a:ext cx="2743200" cy="365125"/>
          </a:xfrm>
          <a:prstGeom prst="rect">
            <a:avLst/>
          </a:prstGeom>
        </p:spPr>
        <p:txBody>
          <a:bodyPr/>
          <a:lstStyle/>
          <a:p>
            <a:r>
              <a:rPr lang="en-US"/>
              <a:t>01/09/2020</a:t>
            </a:r>
            <a:endParaRPr lang="en-US" dirty="0"/>
          </a:p>
        </p:txBody>
      </p:sp>
    </p:spTree>
    <p:extLst>
      <p:ext uri="{BB962C8B-B14F-4D97-AF65-F5344CB8AC3E}">
        <p14:creationId xmlns:p14="http://schemas.microsoft.com/office/powerpoint/2010/main" val="370096439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Unordered List 3: Traditional">
    <p:spTree>
      <p:nvGrpSpPr>
        <p:cNvPr id="1" name=""/>
        <p:cNvGrpSpPr/>
        <p:nvPr/>
      </p:nvGrpSpPr>
      <p:grpSpPr>
        <a:xfrm>
          <a:off x="0" y="0"/>
          <a:ext cx="0" cy="0"/>
          <a:chOff x="0" y="0"/>
          <a:chExt cx="0" cy="0"/>
        </a:xfrm>
      </p:grpSpPr>
      <p:cxnSp>
        <p:nvCxnSpPr>
          <p:cNvPr id="8" name="Straight Connector 7"/>
          <p:cNvCxnSpPr/>
          <p:nvPr userDrawn="1"/>
        </p:nvCxnSpPr>
        <p:spPr>
          <a:xfrm flipV="1">
            <a:off x="5763752" y="1246350"/>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12" name="Text Placeholder 10"/>
          <p:cNvSpPr>
            <a:spLocks noGrp="1"/>
          </p:cNvSpPr>
          <p:nvPr>
            <p:ph type="body" sz="quarter" idx="22" hasCustomPrompt="1"/>
          </p:nvPr>
        </p:nvSpPr>
        <p:spPr>
          <a:xfrm>
            <a:off x="1077705" y="1606083"/>
            <a:ext cx="10070943" cy="4662833"/>
          </a:xfrm>
        </p:spPr>
        <p:txBody>
          <a:bodyPr>
            <a:noAutofit/>
          </a:bodyPr>
          <a:lstStyle>
            <a:lvl1pPr>
              <a:buClr>
                <a:srgbClr val="349D96"/>
              </a:buClr>
              <a:defRPr sz="2200" baseline="0">
                <a:solidFill>
                  <a:schemeClr val="tx1"/>
                </a:solidFill>
                <a:latin typeface="+mn-lt"/>
              </a:defRPr>
            </a:lvl1pPr>
            <a:lvl2pPr>
              <a:buClr>
                <a:srgbClr val="349D96"/>
              </a:buClr>
              <a:defRPr sz="2200">
                <a:solidFill>
                  <a:schemeClr val="tx1"/>
                </a:solidFill>
                <a:latin typeface="+mn-lt"/>
              </a:defRPr>
            </a:lvl2pPr>
            <a:lvl3pPr>
              <a:buClr>
                <a:srgbClr val="349D96"/>
              </a:buClr>
              <a:defRPr sz="2000">
                <a:solidFill>
                  <a:schemeClr val="tx1"/>
                </a:solidFill>
                <a:latin typeface="+mn-lt"/>
              </a:defRPr>
            </a:lvl3pPr>
            <a:lvl4pPr>
              <a:buClr>
                <a:srgbClr val="349D96"/>
              </a:buClr>
              <a:defRPr sz="1800">
                <a:solidFill>
                  <a:schemeClr val="tx1"/>
                </a:solidFill>
                <a:latin typeface="+mn-lt"/>
              </a:defRPr>
            </a:lvl4pPr>
          </a:lstStyle>
          <a:p>
            <a:pPr lvl="0"/>
            <a:r>
              <a:rPr lang="en-US" dirty="0"/>
              <a:t>First level</a:t>
            </a:r>
          </a:p>
          <a:p>
            <a:pPr lvl="1"/>
            <a:r>
              <a:rPr lang="en-US" dirty="0"/>
              <a:t>Second level</a:t>
            </a:r>
          </a:p>
          <a:p>
            <a:pPr lvl="2"/>
            <a:r>
              <a:rPr lang="en-US" dirty="0"/>
              <a:t>Third level</a:t>
            </a:r>
          </a:p>
          <a:p>
            <a:pPr lvl="3"/>
            <a:r>
              <a:rPr lang="en-US" dirty="0"/>
              <a:t>Fourth level</a:t>
            </a:r>
          </a:p>
        </p:txBody>
      </p:sp>
      <p:sp>
        <p:nvSpPr>
          <p:cNvPr id="9" name="TextBox 8"/>
          <p:cNvSpPr txBox="1"/>
          <p:nvPr userDrawn="1"/>
        </p:nvSpPr>
        <p:spPr>
          <a:xfrm>
            <a:off x="0" y="6318775"/>
            <a:ext cx="12192000" cy="369332"/>
          </a:xfrm>
          <a:prstGeom prst="rect">
            <a:avLst/>
          </a:prstGeom>
          <a:noFill/>
        </p:spPr>
        <p:txBody>
          <a:bodyPr wrap="square" rtlCol="0">
            <a:spAutoFit/>
          </a:bodyPr>
          <a:lstStyle/>
          <a:p>
            <a:pPr algn="ctr"/>
            <a:r>
              <a:rPr lang="en-US" sz="1800" dirty="0">
                <a:solidFill>
                  <a:srgbClr val="349D96"/>
                </a:solidFill>
                <a:latin typeface="Century Gothic" panose="020B0502020202020204" pitchFamily="34" charset="0"/>
              </a:rPr>
              <a:t>Washington State Department of Health</a:t>
            </a:r>
            <a:r>
              <a:rPr lang="en-US" sz="1800" baseline="0" dirty="0">
                <a:solidFill>
                  <a:srgbClr val="349D96"/>
                </a:solidFill>
                <a:latin typeface="Century Gothic" panose="020B0502020202020204" pitchFamily="34" charset="0"/>
              </a:rPr>
              <a:t> </a:t>
            </a:r>
            <a:r>
              <a:rPr lang="en-US" sz="1800" dirty="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t>‹#›</a:t>
            </a:fld>
            <a:endParaRPr lang="en-US" sz="1800" dirty="0">
              <a:solidFill>
                <a:schemeClr val="tx1"/>
              </a:solidFill>
              <a:latin typeface="Century Gothic" panose="020B0502020202020204" pitchFamily="34" charset="0"/>
            </a:endParaRPr>
          </a:p>
        </p:txBody>
      </p:sp>
      <p:sp>
        <p:nvSpPr>
          <p:cNvPr id="10" name="Title 1"/>
          <p:cNvSpPr>
            <a:spLocks noGrp="1"/>
          </p:cNvSpPr>
          <p:nvPr>
            <p:ph type="title" hasCustomPrompt="1"/>
          </p:nvPr>
        </p:nvSpPr>
        <p:spPr>
          <a:xfrm>
            <a:off x="3" y="667939"/>
            <a:ext cx="12191997" cy="488064"/>
          </a:xfrm>
        </p:spPr>
        <p:txBody>
          <a:bodyPr>
            <a:normAutofit/>
          </a:bodyPr>
          <a:lstStyle>
            <a:lvl1pPr algn="ctr">
              <a:defRPr sz="3000"/>
            </a:lvl1pPr>
          </a:lstStyle>
          <a:p>
            <a:pPr lvl="0"/>
            <a:r>
              <a:rPr lang="en-US" dirty="0"/>
              <a:t>Unordered List 3: Traditional </a:t>
            </a:r>
          </a:p>
        </p:txBody>
      </p:sp>
    </p:spTree>
    <p:extLst>
      <p:ext uri="{BB962C8B-B14F-4D97-AF65-F5344CB8AC3E}">
        <p14:creationId xmlns:p14="http://schemas.microsoft.com/office/powerpoint/2010/main" val="13188844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Title &amp; Content">
    <p:spTree>
      <p:nvGrpSpPr>
        <p:cNvPr id="1" name=""/>
        <p:cNvGrpSpPr/>
        <p:nvPr/>
      </p:nvGrpSpPr>
      <p:grpSpPr>
        <a:xfrm>
          <a:off x="0" y="0"/>
          <a:ext cx="0" cy="0"/>
          <a:chOff x="0" y="0"/>
          <a:chExt cx="0" cy="0"/>
        </a:xfrm>
      </p:grpSpPr>
      <p:sp>
        <p:nvSpPr>
          <p:cNvPr id="7" name="Text Placeholder 2"/>
          <p:cNvSpPr>
            <a:spLocks noGrp="1"/>
          </p:cNvSpPr>
          <p:nvPr>
            <p:ph type="body" sz="quarter" idx="21" hasCustomPrompt="1"/>
          </p:nvPr>
        </p:nvSpPr>
        <p:spPr>
          <a:xfrm>
            <a:off x="-11081" y="673973"/>
            <a:ext cx="12191997" cy="482030"/>
          </a:xfrm>
        </p:spPr>
        <p:txBody>
          <a:bodyPr>
            <a:noAutofit/>
          </a:bodyPr>
          <a:lstStyle>
            <a:lvl1pPr marL="0" indent="0" algn="ctr">
              <a:buNone/>
              <a:defRPr sz="3000" baseline="0">
                <a:solidFill>
                  <a:schemeClr val="tx1">
                    <a:lumMod val="75000"/>
                    <a:lumOff val="25000"/>
                  </a:schemeClr>
                </a:solidFill>
              </a:defRPr>
            </a:lvl1pPr>
          </a:lstStyle>
          <a:p>
            <a:pPr lvl="0"/>
            <a:r>
              <a:rPr lang="en-US" dirty="0"/>
              <a:t>Title</a:t>
            </a:r>
          </a:p>
        </p:txBody>
      </p:sp>
      <p:cxnSp>
        <p:nvCxnSpPr>
          <p:cNvPr id="8" name="Straight Connector 7"/>
          <p:cNvCxnSpPr/>
          <p:nvPr userDrawn="1"/>
        </p:nvCxnSpPr>
        <p:spPr>
          <a:xfrm flipV="1">
            <a:off x="5763752" y="1246350"/>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12" name="Text Placeholder 10"/>
          <p:cNvSpPr>
            <a:spLocks noGrp="1"/>
          </p:cNvSpPr>
          <p:nvPr>
            <p:ph type="body" sz="quarter" idx="22" hasCustomPrompt="1"/>
          </p:nvPr>
        </p:nvSpPr>
        <p:spPr>
          <a:xfrm>
            <a:off x="1077705" y="1606083"/>
            <a:ext cx="10070943" cy="4662833"/>
          </a:xfrm>
        </p:spPr>
        <p:txBody>
          <a:bodyPr>
            <a:noAutofit/>
          </a:bodyPr>
          <a:lstStyle>
            <a:lvl1pPr marL="0" indent="0">
              <a:buClr>
                <a:srgbClr val="57B6AF"/>
              </a:buClr>
              <a:buNone/>
              <a:defRPr sz="2000" baseline="0"/>
            </a:lvl1pPr>
            <a:lvl2pPr>
              <a:buClr>
                <a:srgbClr val="57B6AF"/>
              </a:buClr>
              <a:defRPr sz="2000"/>
            </a:lvl2pPr>
            <a:lvl3pPr>
              <a:buClr>
                <a:srgbClr val="57B6AF"/>
              </a:buClr>
              <a:defRPr sz="1800"/>
            </a:lvl3pPr>
            <a:lvl4pPr>
              <a:buClr>
                <a:srgbClr val="57B6AF"/>
              </a:buClr>
              <a:defRPr sz="1800"/>
            </a:lvl4pPr>
          </a:lstStyle>
          <a:p>
            <a:pPr lvl="0"/>
            <a:r>
              <a:rPr lang="en-US" dirty="0"/>
              <a:t>Text…</a:t>
            </a:r>
          </a:p>
        </p:txBody>
      </p:sp>
      <p:sp>
        <p:nvSpPr>
          <p:cNvPr id="9" name="TextBox 8"/>
          <p:cNvSpPr txBox="1"/>
          <p:nvPr userDrawn="1"/>
        </p:nvSpPr>
        <p:spPr>
          <a:xfrm>
            <a:off x="0" y="6318775"/>
            <a:ext cx="12192000" cy="369332"/>
          </a:xfrm>
          <a:prstGeom prst="rect">
            <a:avLst/>
          </a:prstGeom>
          <a:noFill/>
        </p:spPr>
        <p:txBody>
          <a:bodyPr wrap="square" rtlCol="0">
            <a:spAutoFit/>
          </a:bodyPr>
          <a:lstStyle/>
          <a:p>
            <a:pPr algn="ctr"/>
            <a:r>
              <a:rPr lang="en-US" sz="1800" dirty="0">
                <a:solidFill>
                  <a:srgbClr val="349D96"/>
                </a:solidFill>
                <a:latin typeface="Century Gothic" panose="020B0502020202020204" pitchFamily="34" charset="0"/>
              </a:rPr>
              <a:t>Washington State Department of Health </a:t>
            </a:r>
            <a:r>
              <a:rPr lang="en-US" sz="1800" dirty="0">
                <a:solidFill>
                  <a:srgbClr val="000000">
                    <a:lumMod val="75000"/>
                    <a:lumOff val="25000"/>
                  </a:srgbClr>
                </a:solidFill>
                <a:latin typeface="Century Gothic" panose="020B0502020202020204" pitchFamily="34" charset="0"/>
              </a:rPr>
              <a:t>| </a:t>
            </a:r>
            <a:fld id="{647B4F43-D519-4C1F-A815-23EAD624CF95}" type="slidenum">
              <a:rPr lang="en-US" sz="1800" smtClean="0">
                <a:solidFill>
                  <a:srgbClr val="000000">
                    <a:lumMod val="75000"/>
                    <a:lumOff val="25000"/>
                  </a:srgbClr>
                </a:solidFill>
                <a:latin typeface="Century Gothic" panose="020B0502020202020204" pitchFamily="34" charset="0"/>
              </a:rPr>
              <a:pPr algn="ctr"/>
              <a:t>‹#›</a:t>
            </a:fld>
            <a:endParaRPr lang="en-US" sz="1800" dirty="0">
              <a:solidFill>
                <a:srgbClr val="000000">
                  <a:lumMod val="75000"/>
                  <a:lumOff val="25000"/>
                </a:srgbClr>
              </a:solidFill>
              <a:latin typeface="Century Gothic" panose="020B0502020202020204" pitchFamily="34" charset="0"/>
            </a:endParaRPr>
          </a:p>
        </p:txBody>
      </p:sp>
    </p:spTree>
    <p:extLst>
      <p:ext uri="{BB962C8B-B14F-4D97-AF65-F5344CB8AC3E}">
        <p14:creationId xmlns:p14="http://schemas.microsoft.com/office/powerpoint/2010/main" val="12306560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63217" y="645284"/>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563217" y="3124959"/>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r>
              <a:rPr lang="en-US"/>
              <a:t>01/09/2020</a:t>
            </a:r>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15048" y="4800333"/>
            <a:ext cx="3364999" cy="1670307"/>
          </a:xfrm>
          <a:prstGeom prst="rect">
            <a:avLst/>
          </a:prstGeom>
        </p:spPr>
      </p:pic>
    </p:spTree>
    <p:extLst>
      <p:ext uri="{BB962C8B-B14F-4D97-AF65-F5344CB8AC3E}">
        <p14:creationId xmlns:p14="http://schemas.microsoft.com/office/powerpoint/2010/main" val="1213779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10" name="Slide Number Placeholder 6"/>
          <p:cNvSpPr>
            <a:spLocks noGrp="1"/>
          </p:cNvSpPr>
          <p:nvPr>
            <p:ph type="sldNum" sz="quarter" idx="12"/>
          </p:nvPr>
        </p:nvSpPr>
        <p:spPr>
          <a:xfrm>
            <a:off x="8709990" y="6356350"/>
            <a:ext cx="871330" cy="365125"/>
          </a:xfrm>
          <a:prstGeom prst="rect">
            <a:avLst/>
          </a:prstGeom>
        </p:spPr>
        <p:txBody>
          <a:bodyPr/>
          <a:lstStyle/>
          <a:p>
            <a:fld id="{5EFE56DA-EEDD-4BC4-AC61-3FB58E333C0F}" type="slidenum">
              <a:rPr lang="en-US" smtClean="0"/>
              <a:t>‹#›</a:t>
            </a:fld>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75843" y="5886365"/>
            <a:ext cx="1430708" cy="710170"/>
          </a:xfrm>
          <a:prstGeom prst="rect">
            <a:avLst/>
          </a:prstGeom>
        </p:spPr>
      </p:pic>
      <p:sp>
        <p:nvSpPr>
          <p:cNvPr id="12" name="Date Placeholder 3"/>
          <p:cNvSpPr>
            <a:spLocks noGrp="1"/>
          </p:cNvSpPr>
          <p:nvPr>
            <p:ph type="dt" sz="half" idx="10"/>
          </p:nvPr>
        </p:nvSpPr>
        <p:spPr>
          <a:xfrm>
            <a:off x="838200" y="6356350"/>
            <a:ext cx="2743200" cy="365125"/>
          </a:xfrm>
          <a:prstGeom prst="rect">
            <a:avLst/>
          </a:prstGeom>
        </p:spPr>
        <p:txBody>
          <a:bodyPr/>
          <a:lstStyle/>
          <a:p>
            <a:r>
              <a:rPr lang="en-US"/>
              <a:t>01/09/2020</a:t>
            </a:r>
            <a:endParaRPr lang="en-US" dirty="0"/>
          </a:p>
        </p:txBody>
      </p:sp>
    </p:spTree>
    <p:extLst>
      <p:ext uri="{BB962C8B-B14F-4D97-AF65-F5344CB8AC3E}">
        <p14:creationId xmlns:p14="http://schemas.microsoft.com/office/powerpoint/2010/main" val="362903312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5004707"/>
            <a:ext cx="10515600" cy="1084943"/>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7" name="Straight Connector 6"/>
          <p:cNvCxnSpPr/>
          <p:nvPr userDrawn="1"/>
        </p:nvCxnSpPr>
        <p:spPr>
          <a:xfrm flipH="1">
            <a:off x="831850" y="4767943"/>
            <a:ext cx="10521950" cy="9606"/>
          </a:xfrm>
          <a:prstGeom prst="line">
            <a:avLst/>
          </a:prstGeom>
          <a:ln w="38100" cmpd="sng">
            <a:solidFill>
              <a:srgbClr val="06385B"/>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12" name="Slide Number Placeholder 6"/>
          <p:cNvSpPr>
            <a:spLocks noGrp="1"/>
          </p:cNvSpPr>
          <p:nvPr>
            <p:ph type="sldNum" sz="quarter" idx="12"/>
          </p:nvPr>
        </p:nvSpPr>
        <p:spPr>
          <a:xfrm>
            <a:off x="8709990" y="6356350"/>
            <a:ext cx="871330" cy="365125"/>
          </a:xfrm>
          <a:prstGeom prst="rect">
            <a:avLst/>
          </a:prstGeom>
        </p:spPr>
        <p:txBody>
          <a:bodyPr/>
          <a:lstStyle/>
          <a:p>
            <a:fld id="{5EFE56DA-EEDD-4BC4-AC61-3FB58E333C0F}" type="slidenum">
              <a:rPr lang="en-US" smtClean="0"/>
              <a:t>‹#›</a:t>
            </a:fld>
            <a:endParaRPr lang="en-US"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75843" y="5886365"/>
            <a:ext cx="1430708" cy="710170"/>
          </a:xfrm>
          <a:prstGeom prst="rect">
            <a:avLst/>
          </a:prstGeom>
        </p:spPr>
      </p:pic>
      <p:sp>
        <p:nvSpPr>
          <p:cNvPr id="9" name="Date Placeholder 3"/>
          <p:cNvSpPr>
            <a:spLocks noGrp="1"/>
          </p:cNvSpPr>
          <p:nvPr>
            <p:ph type="dt" sz="half" idx="10"/>
          </p:nvPr>
        </p:nvSpPr>
        <p:spPr>
          <a:xfrm>
            <a:off x="838200" y="6356350"/>
            <a:ext cx="2743200" cy="365125"/>
          </a:xfrm>
          <a:prstGeom prst="rect">
            <a:avLst/>
          </a:prstGeom>
        </p:spPr>
        <p:txBody>
          <a:bodyPr/>
          <a:lstStyle/>
          <a:p>
            <a:r>
              <a:rPr lang="en-US"/>
              <a:t>01/09/2020</a:t>
            </a:r>
            <a:endParaRPr lang="en-US" dirty="0"/>
          </a:p>
        </p:txBody>
      </p:sp>
    </p:spTree>
    <p:extLst>
      <p:ext uri="{BB962C8B-B14F-4D97-AF65-F5344CB8AC3E}">
        <p14:creationId xmlns:p14="http://schemas.microsoft.com/office/powerpoint/2010/main" val="414483643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709990" y="6356350"/>
            <a:ext cx="871330" cy="365125"/>
          </a:xfrm>
          <a:prstGeom prst="rect">
            <a:avLst/>
          </a:prstGeom>
        </p:spPr>
        <p:txBody>
          <a:bodyPr/>
          <a:lstStyle/>
          <a:p>
            <a:fld id="{5EFE56DA-EEDD-4BC4-AC61-3FB58E333C0F}" type="slidenum">
              <a:rPr lang="en-US" smtClean="0"/>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75843" y="5886365"/>
            <a:ext cx="1430708" cy="710170"/>
          </a:xfrm>
          <a:prstGeom prst="rect">
            <a:avLst/>
          </a:prstGeom>
        </p:spPr>
      </p:pic>
      <p:sp>
        <p:nvSpPr>
          <p:cNvPr id="9" name="Date Placeholder 3"/>
          <p:cNvSpPr>
            <a:spLocks noGrp="1"/>
          </p:cNvSpPr>
          <p:nvPr>
            <p:ph type="dt" sz="half" idx="10"/>
          </p:nvPr>
        </p:nvSpPr>
        <p:spPr>
          <a:xfrm>
            <a:off x="838200" y="6356350"/>
            <a:ext cx="2743200" cy="365125"/>
          </a:xfrm>
          <a:prstGeom prst="rect">
            <a:avLst/>
          </a:prstGeom>
        </p:spPr>
        <p:txBody>
          <a:bodyPr/>
          <a:lstStyle/>
          <a:p>
            <a:r>
              <a:rPr lang="en-US"/>
              <a:t>01/09/2020</a:t>
            </a:r>
            <a:endParaRPr lang="en-US" dirty="0"/>
          </a:p>
        </p:txBody>
      </p:sp>
    </p:spTree>
    <p:extLst>
      <p:ext uri="{BB962C8B-B14F-4D97-AF65-F5344CB8AC3E}">
        <p14:creationId xmlns:p14="http://schemas.microsoft.com/office/powerpoint/2010/main" val="375380121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12" name="Slide Number Placeholder 6"/>
          <p:cNvSpPr>
            <a:spLocks noGrp="1"/>
          </p:cNvSpPr>
          <p:nvPr>
            <p:ph type="sldNum" sz="quarter" idx="12"/>
          </p:nvPr>
        </p:nvSpPr>
        <p:spPr>
          <a:xfrm>
            <a:off x="8709990" y="6356350"/>
            <a:ext cx="871330" cy="365125"/>
          </a:xfrm>
          <a:prstGeom prst="rect">
            <a:avLst/>
          </a:prstGeom>
        </p:spPr>
        <p:txBody>
          <a:bodyPr/>
          <a:lstStyle/>
          <a:p>
            <a:fld id="{5EFE56DA-EEDD-4BC4-AC61-3FB58E333C0F}" type="slidenum">
              <a:rPr lang="en-US" smtClean="0"/>
              <a:t>‹#›</a:t>
            </a:fld>
            <a:endParaRPr lang="en-US"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75843" y="5886365"/>
            <a:ext cx="1430708" cy="710170"/>
          </a:xfrm>
          <a:prstGeom prst="rect">
            <a:avLst/>
          </a:prstGeom>
        </p:spPr>
      </p:pic>
      <p:sp>
        <p:nvSpPr>
          <p:cNvPr id="14" name="Date Placeholder 3"/>
          <p:cNvSpPr>
            <a:spLocks noGrp="1"/>
          </p:cNvSpPr>
          <p:nvPr>
            <p:ph type="dt" sz="half" idx="10"/>
          </p:nvPr>
        </p:nvSpPr>
        <p:spPr>
          <a:xfrm>
            <a:off x="838200" y="6356350"/>
            <a:ext cx="2743200" cy="365125"/>
          </a:xfrm>
          <a:prstGeom prst="rect">
            <a:avLst/>
          </a:prstGeom>
        </p:spPr>
        <p:txBody>
          <a:bodyPr/>
          <a:lstStyle/>
          <a:p>
            <a:r>
              <a:rPr lang="en-US"/>
              <a:t>01/09/2020</a:t>
            </a:r>
            <a:endParaRPr lang="en-US" dirty="0"/>
          </a:p>
        </p:txBody>
      </p:sp>
    </p:spTree>
    <p:extLst>
      <p:ext uri="{BB962C8B-B14F-4D97-AF65-F5344CB8AC3E}">
        <p14:creationId xmlns:p14="http://schemas.microsoft.com/office/powerpoint/2010/main" val="94209593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7"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8" name="Slide Number Placeholder 6"/>
          <p:cNvSpPr>
            <a:spLocks noGrp="1"/>
          </p:cNvSpPr>
          <p:nvPr>
            <p:ph type="sldNum" sz="quarter" idx="12"/>
          </p:nvPr>
        </p:nvSpPr>
        <p:spPr>
          <a:xfrm>
            <a:off x="8709990" y="6356350"/>
            <a:ext cx="871330" cy="365125"/>
          </a:xfrm>
          <a:prstGeom prst="rect">
            <a:avLst/>
          </a:prstGeom>
        </p:spPr>
        <p:txBody>
          <a:bodyPr/>
          <a:lstStyle/>
          <a:p>
            <a:fld id="{5EFE56DA-EEDD-4BC4-AC61-3FB58E333C0F}" type="slidenum">
              <a:rPr lang="en-US" smtClean="0"/>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75843" y="5886365"/>
            <a:ext cx="1430708" cy="710170"/>
          </a:xfrm>
          <a:prstGeom prst="rect">
            <a:avLst/>
          </a:prstGeom>
        </p:spPr>
      </p:pic>
      <p:sp>
        <p:nvSpPr>
          <p:cNvPr id="10" name="Date Placeholder 3"/>
          <p:cNvSpPr>
            <a:spLocks noGrp="1"/>
          </p:cNvSpPr>
          <p:nvPr>
            <p:ph type="dt" sz="half" idx="10"/>
          </p:nvPr>
        </p:nvSpPr>
        <p:spPr>
          <a:xfrm>
            <a:off x="838200" y="6356350"/>
            <a:ext cx="2743200" cy="365125"/>
          </a:xfrm>
          <a:prstGeom prst="rect">
            <a:avLst/>
          </a:prstGeom>
        </p:spPr>
        <p:txBody>
          <a:bodyPr/>
          <a:lstStyle/>
          <a:p>
            <a:r>
              <a:rPr lang="en-US"/>
              <a:t>01/09/2020</a:t>
            </a:r>
            <a:endParaRPr lang="en-US" dirty="0"/>
          </a:p>
        </p:txBody>
      </p:sp>
    </p:spTree>
    <p:extLst>
      <p:ext uri="{BB962C8B-B14F-4D97-AF65-F5344CB8AC3E}">
        <p14:creationId xmlns:p14="http://schemas.microsoft.com/office/powerpoint/2010/main" val="268853246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10" name="Slide Number Placeholder 6"/>
          <p:cNvSpPr>
            <a:spLocks noGrp="1"/>
          </p:cNvSpPr>
          <p:nvPr>
            <p:ph type="sldNum" sz="quarter" idx="12"/>
          </p:nvPr>
        </p:nvSpPr>
        <p:spPr>
          <a:xfrm>
            <a:off x="8709990" y="6356350"/>
            <a:ext cx="871330" cy="365125"/>
          </a:xfrm>
          <a:prstGeom prst="rect">
            <a:avLst/>
          </a:prstGeom>
        </p:spPr>
        <p:txBody>
          <a:bodyPr/>
          <a:lstStyle/>
          <a:p>
            <a:fld id="{5EFE56DA-EEDD-4BC4-AC61-3FB58E333C0F}" type="slidenum">
              <a:rPr lang="en-US" smtClean="0"/>
              <a:t>‹#›</a:t>
            </a:fld>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75843" y="5886365"/>
            <a:ext cx="1430708" cy="710170"/>
          </a:xfrm>
          <a:prstGeom prst="rect">
            <a:avLst/>
          </a:prstGeom>
        </p:spPr>
      </p:pic>
      <p:sp>
        <p:nvSpPr>
          <p:cNvPr id="12" name="Date Placeholder 3"/>
          <p:cNvSpPr>
            <a:spLocks noGrp="1"/>
          </p:cNvSpPr>
          <p:nvPr>
            <p:ph type="dt" sz="half" idx="10"/>
          </p:nvPr>
        </p:nvSpPr>
        <p:spPr>
          <a:xfrm>
            <a:off x="838200" y="6356350"/>
            <a:ext cx="2743200" cy="365125"/>
          </a:xfrm>
          <a:prstGeom prst="rect">
            <a:avLst/>
          </a:prstGeom>
        </p:spPr>
        <p:txBody>
          <a:bodyPr/>
          <a:lstStyle/>
          <a:p>
            <a:r>
              <a:rPr lang="en-US"/>
              <a:t>01/09/2020</a:t>
            </a:r>
            <a:endParaRPr lang="en-US" dirty="0"/>
          </a:p>
        </p:txBody>
      </p:sp>
    </p:spTree>
    <p:extLst>
      <p:ext uri="{BB962C8B-B14F-4D97-AF65-F5344CB8AC3E}">
        <p14:creationId xmlns:p14="http://schemas.microsoft.com/office/powerpoint/2010/main" val="84988682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11" name="Slide Number Placeholder 6"/>
          <p:cNvSpPr>
            <a:spLocks noGrp="1"/>
          </p:cNvSpPr>
          <p:nvPr>
            <p:ph type="sldNum" sz="quarter" idx="12"/>
          </p:nvPr>
        </p:nvSpPr>
        <p:spPr>
          <a:xfrm>
            <a:off x="8709990" y="6356350"/>
            <a:ext cx="871330" cy="365125"/>
          </a:xfrm>
          <a:prstGeom prst="rect">
            <a:avLst/>
          </a:prstGeom>
        </p:spPr>
        <p:txBody>
          <a:bodyPr/>
          <a:lstStyle/>
          <a:p>
            <a:fld id="{5EFE56DA-EEDD-4BC4-AC61-3FB58E333C0F}" type="slidenum">
              <a:rPr lang="en-US" smtClean="0"/>
              <a:t>‹#›</a:t>
            </a:fld>
            <a:endParaRPr lang="en-US"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75843" y="5886365"/>
            <a:ext cx="1430708" cy="710170"/>
          </a:xfrm>
          <a:prstGeom prst="rect">
            <a:avLst/>
          </a:prstGeom>
        </p:spPr>
      </p:pic>
      <p:sp>
        <p:nvSpPr>
          <p:cNvPr id="13" name="Date Placeholder 3"/>
          <p:cNvSpPr>
            <a:spLocks noGrp="1"/>
          </p:cNvSpPr>
          <p:nvPr>
            <p:ph type="dt" sz="half" idx="10"/>
          </p:nvPr>
        </p:nvSpPr>
        <p:spPr>
          <a:xfrm>
            <a:off x="838200" y="6356350"/>
            <a:ext cx="2743200" cy="365125"/>
          </a:xfrm>
          <a:prstGeom prst="rect">
            <a:avLst/>
          </a:prstGeom>
        </p:spPr>
        <p:txBody>
          <a:bodyPr/>
          <a:lstStyle/>
          <a:p>
            <a:r>
              <a:rPr lang="en-US"/>
              <a:t>01/09/2020</a:t>
            </a:r>
            <a:endParaRPr lang="en-US" dirty="0"/>
          </a:p>
        </p:txBody>
      </p:sp>
    </p:spTree>
    <p:extLst>
      <p:ext uri="{BB962C8B-B14F-4D97-AF65-F5344CB8AC3E}">
        <p14:creationId xmlns:p14="http://schemas.microsoft.com/office/powerpoint/2010/main" val="304979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5004707"/>
            <a:ext cx="10515600" cy="1084943"/>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7" name="Straight Connector 6"/>
          <p:cNvCxnSpPr/>
          <p:nvPr userDrawn="1"/>
        </p:nvCxnSpPr>
        <p:spPr>
          <a:xfrm flipH="1">
            <a:off x="831850" y="4767943"/>
            <a:ext cx="10521950" cy="9606"/>
          </a:xfrm>
          <a:prstGeom prst="line">
            <a:avLst/>
          </a:prstGeom>
          <a:ln w="38100" cmpd="sng">
            <a:solidFill>
              <a:srgbClr val="06385B"/>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12" name="Slide Number Placeholder 6"/>
          <p:cNvSpPr>
            <a:spLocks noGrp="1"/>
          </p:cNvSpPr>
          <p:nvPr>
            <p:ph type="sldNum" sz="quarter" idx="12"/>
          </p:nvPr>
        </p:nvSpPr>
        <p:spPr>
          <a:xfrm>
            <a:off x="8709990" y="6356350"/>
            <a:ext cx="871330" cy="365125"/>
          </a:xfrm>
          <a:prstGeom prst="rect">
            <a:avLst/>
          </a:prstGeom>
        </p:spPr>
        <p:txBody>
          <a:bodyPr/>
          <a:lstStyle/>
          <a:p>
            <a:fld id="{5EFE56DA-EEDD-4BC4-AC61-3FB58E333C0F}" type="slidenum">
              <a:rPr lang="en-US" smtClean="0"/>
              <a:t>‹#›</a:t>
            </a:fld>
            <a:endParaRPr lang="en-US"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75843" y="5886365"/>
            <a:ext cx="1430708" cy="710170"/>
          </a:xfrm>
          <a:prstGeom prst="rect">
            <a:avLst/>
          </a:prstGeom>
        </p:spPr>
      </p:pic>
      <p:sp>
        <p:nvSpPr>
          <p:cNvPr id="9" name="Date Placeholder 3"/>
          <p:cNvSpPr>
            <a:spLocks noGrp="1"/>
          </p:cNvSpPr>
          <p:nvPr>
            <p:ph type="dt" sz="half" idx="10"/>
          </p:nvPr>
        </p:nvSpPr>
        <p:spPr>
          <a:xfrm>
            <a:off x="838200" y="6356350"/>
            <a:ext cx="2743200" cy="365125"/>
          </a:xfrm>
          <a:prstGeom prst="rect">
            <a:avLst/>
          </a:prstGeom>
        </p:spPr>
        <p:txBody>
          <a:bodyPr/>
          <a:lstStyle/>
          <a:p>
            <a:r>
              <a:rPr lang="en-US"/>
              <a:t>01/09/2020</a:t>
            </a:r>
            <a:endParaRPr lang="en-US" dirty="0"/>
          </a:p>
        </p:txBody>
      </p:sp>
    </p:spTree>
    <p:extLst>
      <p:ext uri="{BB962C8B-B14F-4D97-AF65-F5344CB8AC3E}">
        <p14:creationId xmlns:p14="http://schemas.microsoft.com/office/powerpoint/2010/main" val="32648258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6"/>
          <p:cNvSpPr>
            <a:spLocks noGrp="1"/>
          </p:cNvSpPr>
          <p:nvPr>
            <p:ph type="sldNum" sz="quarter" idx="12"/>
          </p:nvPr>
        </p:nvSpPr>
        <p:spPr>
          <a:xfrm>
            <a:off x="8709990" y="6356350"/>
            <a:ext cx="871330" cy="365125"/>
          </a:xfrm>
          <a:prstGeom prst="rect">
            <a:avLst/>
          </a:prstGeom>
        </p:spPr>
        <p:txBody>
          <a:bodyPr/>
          <a:lstStyle/>
          <a:p>
            <a:fld id="{5EFE56DA-EEDD-4BC4-AC61-3FB58E333C0F}" type="slidenum">
              <a:rPr lang="en-US" smtClean="0"/>
              <a:t>‹#›</a:t>
            </a:fld>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75843" y="5886365"/>
            <a:ext cx="1430708" cy="710170"/>
          </a:xfrm>
          <a:prstGeom prst="rect">
            <a:avLst/>
          </a:prstGeom>
        </p:spPr>
      </p:pic>
      <p:sp>
        <p:nvSpPr>
          <p:cNvPr id="11" name="Date Placeholder 3"/>
          <p:cNvSpPr>
            <a:spLocks noGrp="1"/>
          </p:cNvSpPr>
          <p:nvPr>
            <p:ph type="dt" sz="half" idx="10"/>
          </p:nvPr>
        </p:nvSpPr>
        <p:spPr>
          <a:xfrm>
            <a:off x="838200" y="6356350"/>
            <a:ext cx="2743200" cy="365125"/>
          </a:xfrm>
          <a:prstGeom prst="rect">
            <a:avLst/>
          </a:prstGeom>
        </p:spPr>
        <p:txBody>
          <a:bodyPr/>
          <a:lstStyle/>
          <a:p>
            <a:r>
              <a:rPr lang="en-US"/>
              <a:t>01/09/2020</a:t>
            </a:r>
            <a:endParaRPr lang="en-US" dirty="0"/>
          </a:p>
        </p:txBody>
      </p:sp>
    </p:spTree>
    <p:extLst>
      <p:ext uri="{BB962C8B-B14F-4D97-AF65-F5344CB8AC3E}">
        <p14:creationId xmlns:p14="http://schemas.microsoft.com/office/powerpoint/2010/main" val="152172626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6"/>
          <p:cNvSpPr>
            <a:spLocks noGrp="1"/>
          </p:cNvSpPr>
          <p:nvPr>
            <p:ph type="sldNum" sz="quarter" idx="12"/>
          </p:nvPr>
        </p:nvSpPr>
        <p:spPr>
          <a:xfrm>
            <a:off x="8709990" y="6356350"/>
            <a:ext cx="871330" cy="365125"/>
          </a:xfrm>
          <a:prstGeom prst="rect">
            <a:avLst/>
          </a:prstGeom>
        </p:spPr>
        <p:txBody>
          <a:bodyPr/>
          <a:lstStyle/>
          <a:p>
            <a:fld id="{5EFE56DA-EEDD-4BC4-AC61-3FB58E333C0F}" type="slidenum">
              <a:rPr lang="en-US" smtClean="0"/>
              <a:t>‹#›</a:t>
            </a:fld>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75843" y="5886365"/>
            <a:ext cx="1430708" cy="710170"/>
          </a:xfrm>
          <a:prstGeom prst="rect">
            <a:avLst/>
          </a:prstGeom>
        </p:spPr>
      </p:pic>
      <p:sp>
        <p:nvSpPr>
          <p:cNvPr id="11" name="Date Placeholder 3"/>
          <p:cNvSpPr>
            <a:spLocks noGrp="1"/>
          </p:cNvSpPr>
          <p:nvPr>
            <p:ph type="dt" sz="half" idx="10"/>
          </p:nvPr>
        </p:nvSpPr>
        <p:spPr>
          <a:xfrm>
            <a:off x="838200" y="6356350"/>
            <a:ext cx="2743200" cy="365125"/>
          </a:xfrm>
          <a:prstGeom prst="rect">
            <a:avLst/>
          </a:prstGeom>
        </p:spPr>
        <p:txBody>
          <a:bodyPr/>
          <a:lstStyle/>
          <a:p>
            <a:r>
              <a:rPr lang="en-US"/>
              <a:t>01/09/2020</a:t>
            </a:r>
            <a:endParaRPr lang="en-US" dirty="0"/>
          </a:p>
        </p:txBody>
      </p:sp>
    </p:spTree>
    <p:extLst>
      <p:ext uri="{BB962C8B-B14F-4D97-AF65-F5344CB8AC3E}">
        <p14:creationId xmlns:p14="http://schemas.microsoft.com/office/powerpoint/2010/main" val="11962314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8200" y="2681605"/>
            <a:ext cx="10515600" cy="1325563"/>
          </a:xfrm>
          <a:prstGeom prst="rect">
            <a:avLst/>
          </a:prstGeom>
        </p:spPr>
        <p:txBody>
          <a:bodyPr/>
          <a:lstStyle/>
          <a:p>
            <a:r>
              <a:rPr lang="en-US"/>
              <a:t>Click to edit Master title style</a:t>
            </a:r>
          </a:p>
        </p:txBody>
      </p:sp>
      <p:sp>
        <p:nvSpPr>
          <p:cNvPr id="7"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8" name="Slide Number Placeholder 6"/>
          <p:cNvSpPr>
            <a:spLocks noGrp="1"/>
          </p:cNvSpPr>
          <p:nvPr>
            <p:ph type="sldNum" sz="quarter" idx="12"/>
          </p:nvPr>
        </p:nvSpPr>
        <p:spPr>
          <a:xfrm>
            <a:off x="8709990" y="6356350"/>
            <a:ext cx="871330" cy="365125"/>
          </a:xfrm>
          <a:prstGeom prst="rect">
            <a:avLst/>
          </a:prstGeom>
        </p:spPr>
        <p:txBody>
          <a:bodyPr/>
          <a:lstStyle/>
          <a:p>
            <a:fld id="{5EFE56DA-EEDD-4BC4-AC61-3FB58E333C0F}" type="slidenum">
              <a:rPr lang="en-US" smtClean="0"/>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75843" y="5886365"/>
            <a:ext cx="1430708" cy="710170"/>
          </a:xfrm>
          <a:prstGeom prst="rect">
            <a:avLst/>
          </a:prstGeom>
        </p:spPr>
      </p:pic>
      <p:sp>
        <p:nvSpPr>
          <p:cNvPr id="10" name="Date Placeholder 3"/>
          <p:cNvSpPr>
            <a:spLocks noGrp="1"/>
          </p:cNvSpPr>
          <p:nvPr>
            <p:ph type="dt" sz="half" idx="10"/>
          </p:nvPr>
        </p:nvSpPr>
        <p:spPr>
          <a:xfrm>
            <a:off x="838200" y="6356350"/>
            <a:ext cx="2743200" cy="365125"/>
          </a:xfrm>
          <a:prstGeom prst="rect">
            <a:avLst/>
          </a:prstGeom>
        </p:spPr>
        <p:txBody>
          <a:bodyPr/>
          <a:lstStyle/>
          <a:p>
            <a:r>
              <a:rPr lang="en-US"/>
              <a:t>01/09/2020</a:t>
            </a:r>
            <a:endParaRPr lang="en-US" dirty="0"/>
          </a:p>
        </p:txBody>
      </p:sp>
    </p:spTree>
    <p:extLst>
      <p:ext uri="{BB962C8B-B14F-4D97-AF65-F5344CB8AC3E}">
        <p14:creationId xmlns:p14="http://schemas.microsoft.com/office/powerpoint/2010/main" val="299521377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75843" y="5886365"/>
            <a:ext cx="1430708" cy="710170"/>
          </a:xfrm>
          <a:prstGeom prst="rect">
            <a:avLst/>
          </a:prstGeom>
        </p:spPr>
      </p:pic>
    </p:spTree>
    <p:extLst>
      <p:ext uri="{BB962C8B-B14F-4D97-AF65-F5344CB8AC3E}">
        <p14:creationId xmlns:p14="http://schemas.microsoft.com/office/powerpoint/2010/main" val="308677479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83751" y="3147948"/>
            <a:ext cx="3614975" cy="2323911"/>
          </a:xfrm>
          <a:prstGeom prst="rect">
            <a:avLst/>
          </a:prstGeom>
        </p:spPr>
      </p:pic>
      <p:sp>
        <p:nvSpPr>
          <p:cNvPr id="10" name="Subtitle 2"/>
          <p:cNvSpPr>
            <a:spLocks noGrp="1"/>
          </p:cNvSpPr>
          <p:nvPr>
            <p:ph type="subTitle" idx="1"/>
          </p:nvPr>
        </p:nvSpPr>
        <p:spPr>
          <a:xfrm>
            <a:off x="1263729" y="5360382"/>
            <a:ext cx="9655019" cy="935644"/>
          </a:xfrm>
        </p:spPr>
        <p:txBody>
          <a:bodyPr/>
          <a:lstStyle>
            <a:lvl1pPr marL="45719" indent="0" algn="ctr">
              <a:lnSpc>
                <a:spcPct val="100000"/>
              </a:lnSpc>
              <a:spcBef>
                <a:spcPts val="600"/>
              </a:spcBef>
              <a:buNone/>
              <a:defRPr>
                <a:solidFill>
                  <a:schemeClr val="accent1"/>
                </a:solidFill>
              </a:defRPr>
            </a:lvl1pPr>
          </a:lstStyle>
          <a:p>
            <a:pPr>
              <a:lnSpc>
                <a:spcPct val="100000"/>
              </a:lnSpc>
              <a:spcBef>
                <a:spcPts val="600"/>
              </a:spcBef>
            </a:pPr>
            <a:endParaRPr lang="en-US" b="1" dirty="0">
              <a:solidFill>
                <a:schemeClr val="accent6">
                  <a:lumMod val="50000"/>
                </a:schemeClr>
              </a:solidFill>
            </a:endParaRPr>
          </a:p>
        </p:txBody>
      </p:sp>
      <p:pic>
        <p:nvPicPr>
          <p:cNvPr id="12" name="Picture 6"/>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808498" y="5554667"/>
            <a:ext cx="744537"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INS B&amp;W.JPG"/>
          <p:cNvPicPr/>
          <p:nvPr userDrawn="1"/>
        </p:nvPicPr>
        <p:blipFill rotWithShape="1">
          <a:blip r:embed="rId4" cstate="print">
            <a:lum bright="10000"/>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p:blipFill>
        <p:spPr>
          <a:xfrm>
            <a:off x="0" y="-121025"/>
            <a:ext cx="12192000" cy="1698171"/>
          </a:xfrm>
          <a:prstGeom prst="rect">
            <a:avLst/>
          </a:prstGeom>
          <a:ln>
            <a:noFill/>
          </a:ln>
          <a:effectLst/>
        </p:spPr>
      </p:pic>
      <p:sp>
        <p:nvSpPr>
          <p:cNvPr id="15" name="Rectangle 14"/>
          <p:cNvSpPr/>
          <p:nvPr userDrawn="1"/>
        </p:nvSpPr>
        <p:spPr>
          <a:xfrm>
            <a:off x="1" y="1577146"/>
            <a:ext cx="1143000" cy="5280854"/>
          </a:xfrm>
          <a:prstGeom prst="rect">
            <a:avLst/>
          </a:prstGeom>
          <a:solidFill>
            <a:srgbClr val="336600"/>
          </a:solidFill>
          <a:ln w="12700" cap="flat" cmpd="sng" algn="ctr">
            <a:noFill/>
            <a:prstDash val="solid"/>
            <a:miter lim="800000"/>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9" name="Title 18"/>
          <p:cNvSpPr>
            <a:spLocks noGrp="1"/>
          </p:cNvSpPr>
          <p:nvPr>
            <p:ph type="title"/>
          </p:nvPr>
        </p:nvSpPr>
        <p:spPr>
          <a:xfrm>
            <a:off x="1153477" y="1791584"/>
            <a:ext cx="9875520" cy="1356360"/>
          </a:xfrm>
        </p:spPr>
        <p:txBody>
          <a:bodyPr/>
          <a:lstStyle>
            <a:lvl1pPr algn="ctr">
              <a:defRPr b="1">
                <a:solidFill>
                  <a:schemeClr val="accent6">
                    <a:lumMod val="50000"/>
                  </a:schemeClr>
                </a:solidFill>
              </a:defRPr>
            </a:lvl1pPr>
          </a:lstStyle>
          <a:p>
            <a:r>
              <a:rPr lang="en-US"/>
              <a:t>Click to edit Master title style</a:t>
            </a:r>
          </a:p>
        </p:txBody>
      </p:sp>
    </p:spTree>
    <p:extLst>
      <p:ext uri="{BB962C8B-B14F-4D97-AF65-F5344CB8AC3E}">
        <p14:creationId xmlns:p14="http://schemas.microsoft.com/office/powerpoint/2010/main" val="267358779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7119" y="295705"/>
            <a:ext cx="11389013" cy="727881"/>
          </a:xfrm>
        </p:spPr>
        <p:txBody>
          <a:bodyPr anchor="t">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309769" y="1156647"/>
            <a:ext cx="11386363" cy="4038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914377">
              <a:defRPr/>
            </a:pPr>
            <a:r>
              <a:rPr lang="en-US">
                <a:solidFill>
                  <a:srgbClr val="A6B727"/>
                </a:solidFill>
              </a:rPr>
              <a:t>01/09/2020</a:t>
            </a:r>
            <a:endParaRPr lang="en-US" dirty="0">
              <a:solidFill>
                <a:srgbClr val="A6B727"/>
              </a:solidFill>
            </a:endParaRPr>
          </a:p>
        </p:txBody>
      </p:sp>
      <p:sp>
        <p:nvSpPr>
          <p:cNvPr id="5" name="Footer Placeholder 4"/>
          <p:cNvSpPr>
            <a:spLocks noGrp="1"/>
          </p:cNvSpPr>
          <p:nvPr>
            <p:ph type="ftr" sz="quarter" idx="11"/>
          </p:nvPr>
        </p:nvSpPr>
        <p:spPr/>
        <p:txBody>
          <a:bodyPr/>
          <a:lstStyle/>
          <a:p>
            <a:pPr defTabSz="914377">
              <a:defRPr/>
            </a:pPr>
            <a:endParaRPr lang="en-US" dirty="0">
              <a:solidFill>
                <a:srgbClr val="A6B727"/>
              </a:solidFill>
            </a:endParaRPr>
          </a:p>
        </p:txBody>
      </p:sp>
      <p:sp>
        <p:nvSpPr>
          <p:cNvPr id="6" name="Slide Number Placeholder 5"/>
          <p:cNvSpPr>
            <a:spLocks noGrp="1"/>
          </p:cNvSpPr>
          <p:nvPr>
            <p:ph type="sldNum" sz="quarter" idx="12"/>
          </p:nvPr>
        </p:nvSpPr>
        <p:spPr/>
        <p:txBody>
          <a:bodyPr/>
          <a:lstStyle/>
          <a:p>
            <a:pPr defTabSz="914377">
              <a:defRPr/>
            </a:pPr>
            <a:fld id="{A5A863CF-6B96-420F-A99F-AAA3CB88A28A}" type="slidenum">
              <a:rPr lang="en-US" smtClean="0">
                <a:solidFill>
                  <a:srgbClr val="A6B727"/>
                </a:solidFill>
              </a:rPr>
              <a:pPr defTabSz="914377">
                <a:defRPr/>
              </a:pPr>
              <a:t>‹#›</a:t>
            </a:fld>
            <a:endParaRPr lang="en-US" dirty="0">
              <a:solidFill>
                <a:srgbClr val="A6B727"/>
              </a:solidFill>
            </a:endParaRPr>
          </a:p>
        </p:txBody>
      </p:sp>
    </p:spTree>
    <p:extLst>
      <p:ext uri="{BB962C8B-B14F-4D97-AF65-F5344CB8AC3E}">
        <p14:creationId xmlns:p14="http://schemas.microsoft.com/office/powerpoint/2010/main" val="139944246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defTabSz="914377">
              <a:defRPr/>
            </a:pPr>
            <a:r>
              <a:rPr lang="en-US">
                <a:solidFill>
                  <a:srgbClr val="A6B727"/>
                </a:solidFill>
              </a:rPr>
              <a:t>01/09/2020</a:t>
            </a:r>
            <a:endParaRPr lang="en-US" dirty="0">
              <a:solidFill>
                <a:srgbClr val="A6B727"/>
              </a:solidFill>
            </a:endParaRPr>
          </a:p>
        </p:txBody>
      </p:sp>
      <p:sp>
        <p:nvSpPr>
          <p:cNvPr id="5" name="Footer Placeholder 4"/>
          <p:cNvSpPr>
            <a:spLocks noGrp="1"/>
          </p:cNvSpPr>
          <p:nvPr>
            <p:ph type="ftr" sz="quarter" idx="11"/>
          </p:nvPr>
        </p:nvSpPr>
        <p:spPr/>
        <p:txBody>
          <a:bodyPr/>
          <a:lstStyle/>
          <a:p>
            <a:pPr defTabSz="914377">
              <a:defRPr/>
            </a:pPr>
            <a:endParaRPr lang="en-US" dirty="0">
              <a:solidFill>
                <a:srgbClr val="A6B727"/>
              </a:solidFill>
            </a:endParaRPr>
          </a:p>
        </p:txBody>
      </p:sp>
      <p:sp>
        <p:nvSpPr>
          <p:cNvPr id="6" name="Slide Number Placeholder 5"/>
          <p:cNvSpPr>
            <a:spLocks noGrp="1"/>
          </p:cNvSpPr>
          <p:nvPr>
            <p:ph type="sldNum" sz="quarter" idx="12"/>
          </p:nvPr>
        </p:nvSpPr>
        <p:spPr/>
        <p:txBody>
          <a:bodyPr/>
          <a:lstStyle/>
          <a:p>
            <a:pPr defTabSz="914377">
              <a:defRPr/>
            </a:pPr>
            <a:fld id="{A5A863CF-6B96-420F-A99F-AAA3CB88A28A}" type="slidenum">
              <a:rPr lang="en-US" smtClean="0">
                <a:solidFill>
                  <a:srgbClr val="A6B727"/>
                </a:solidFill>
              </a:rPr>
              <a:pPr defTabSz="914377">
                <a:defRPr/>
              </a:pPr>
              <a:t>‹#›</a:t>
            </a:fld>
            <a:endParaRPr lang="en-US" dirty="0">
              <a:solidFill>
                <a:srgbClr val="A6B727"/>
              </a:solidFill>
            </a:endParaRPr>
          </a:p>
        </p:txBody>
      </p:sp>
      <p:cxnSp>
        <p:nvCxnSpPr>
          <p:cNvPr id="7" name="Straight Connector 6"/>
          <p:cNvCxnSpPr/>
          <p:nvPr/>
        </p:nvCxnSpPr>
        <p:spPr>
          <a:xfrm>
            <a:off x="1981202"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35299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defTabSz="914377">
              <a:defRPr/>
            </a:pPr>
            <a:r>
              <a:rPr lang="en-US">
                <a:solidFill>
                  <a:srgbClr val="A6B727"/>
                </a:solidFill>
              </a:rPr>
              <a:t>01/09/2020</a:t>
            </a:r>
            <a:endParaRPr lang="en-US" dirty="0">
              <a:solidFill>
                <a:srgbClr val="A6B727"/>
              </a:solidFill>
            </a:endParaRPr>
          </a:p>
        </p:txBody>
      </p:sp>
      <p:sp>
        <p:nvSpPr>
          <p:cNvPr id="6" name="Footer Placeholder 5"/>
          <p:cNvSpPr>
            <a:spLocks noGrp="1"/>
          </p:cNvSpPr>
          <p:nvPr>
            <p:ph type="ftr" sz="quarter" idx="11"/>
          </p:nvPr>
        </p:nvSpPr>
        <p:spPr/>
        <p:txBody>
          <a:bodyPr/>
          <a:lstStyle/>
          <a:p>
            <a:pPr defTabSz="914377">
              <a:defRPr/>
            </a:pPr>
            <a:endParaRPr lang="en-US" dirty="0">
              <a:solidFill>
                <a:srgbClr val="A6B727"/>
              </a:solidFill>
            </a:endParaRPr>
          </a:p>
        </p:txBody>
      </p:sp>
      <p:sp>
        <p:nvSpPr>
          <p:cNvPr id="7" name="Slide Number Placeholder 6"/>
          <p:cNvSpPr>
            <a:spLocks noGrp="1"/>
          </p:cNvSpPr>
          <p:nvPr>
            <p:ph type="sldNum" sz="quarter" idx="12"/>
          </p:nvPr>
        </p:nvSpPr>
        <p:spPr/>
        <p:txBody>
          <a:bodyPr/>
          <a:lstStyle/>
          <a:p>
            <a:pPr defTabSz="914377">
              <a:defRPr/>
            </a:pPr>
            <a:fld id="{A5A863CF-6B96-420F-A99F-AAA3CB88A28A}" type="slidenum">
              <a:rPr lang="en-US" smtClean="0">
                <a:solidFill>
                  <a:srgbClr val="A6B727"/>
                </a:solidFill>
              </a:rPr>
              <a:pPr defTabSz="914377">
                <a:defRPr/>
              </a:pPr>
              <a:t>‹#›</a:t>
            </a:fld>
            <a:endParaRPr lang="en-US" dirty="0">
              <a:solidFill>
                <a:srgbClr val="A6B727"/>
              </a:solidFill>
            </a:endParaRPr>
          </a:p>
        </p:txBody>
      </p:sp>
    </p:spTree>
    <p:extLst>
      <p:ext uri="{BB962C8B-B14F-4D97-AF65-F5344CB8AC3E}">
        <p14:creationId xmlns:p14="http://schemas.microsoft.com/office/powerpoint/2010/main" val="140197523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defTabSz="914377">
              <a:defRPr/>
            </a:pPr>
            <a:r>
              <a:rPr lang="en-US">
                <a:solidFill>
                  <a:srgbClr val="A6B727"/>
                </a:solidFill>
              </a:rPr>
              <a:t>01/09/2020</a:t>
            </a:r>
            <a:endParaRPr lang="en-US" dirty="0">
              <a:solidFill>
                <a:srgbClr val="A6B727"/>
              </a:solidFill>
            </a:endParaRPr>
          </a:p>
        </p:txBody>
      </p:sp>
      <p:sp>
        <p:nvSpPr>
          <p:cNvPr id="8" name="Footer Placeholder 7"/>
          <p:cNvSpPr>
            <a:spLocks noGrp="1"/>
          </p:cNvSpPr>
          <p:nvPr>
            <p:ph type="ftr" sz="quarter" idx="11"/>
          </p:nvPr>
        </p:nvSpPr>
        <p:spPr/>
        <p:txBody>
          <a:bodyPr/>
          <a:lstStyle/>
          <a:p>
            <a:pPr defTabSz="914377">
              <a:defRPr/>
            </a:pPr>
            <a:endParaRPr lang="en-US" dirty="0">
              <a:solidFill>
                <a:srgbClr val="A6B727"/>
              </a:solidFill>
            </a:endParaRPr>
          </a:p>
        </p:txBody>
      </p:sp>
      <p:sp>
        <p:nvSpPr>
          <p:cNvPr id="9" name="Slide Number Placeholder 8"/>
          <p:cNvSpPr>
            <a:spLocks noGrp="1"/>
          </p:cNvSpPr>
          <p:nvPr>
            <p:ph type="sldNum" sz="quarter" idx="12"/>
          </p:nvPr>
        </p:nvSpPr>
        <p:spPr/>
        <p:txBody>
          <a:bodyPr/>
          <a:lstStyle/>
          <a:p>
            <a:pPr defTabSz="914377">
              <a:defRPr/>
            </a:pPr>
            <a:fld id="{A5A863CF-6B96-420F-A99F-AAA3CB88A28A}" type="slidenum">
              <a:rPr lang="en-US" smtClean="0">
                <a:solidFill>
                  <a:srgbClr val="A6B727"/>
                </a:solidFill>
              </a:rPr>
              <a:pPr defTabSz="914377">
                <a:defRPr/>
              </a:pPr>
              <a:t>‹#›</a:t>
            </a:fld>
            <a:endParaRPr lang="en-US" dirty="0">
              <a:solidFill>
                <a:srgbClr val="A6B727"/>
              </a:solidFill>
            </a:endParaRPr>
          </a:p>
        </p:txBody>
      </p:sp>
    </p:spTree>
    <p:extLst>
      <p:ext uri="{BB962C8B-B14F-4D97-AF65-F5344CB8AC3E}">
        <p14:creationId xmlns:p14="http://schemas.microsoft.com/office/powerpoint/2010/main" val="225316734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defTabSz="914377">
              <a:defRPr/>
            </a:pPr>
            <a:r>
              <a:rPr lang="en-US">
                <a:solidFill>
                  <a:srgbClr val="A6B727"/>
                </a:solidFill>
              </a:rPr>
              <a:t>01/09/2020</a:t>
            </a:r>
            <a:endParaRPr lang="en-US" dirty="0">
              <a:solidFill>
                <a:srgbClr val="A6B727"/>
              </a:solidFill>
            </a:endParaRPr>
          </a:p>
        </p:txBody>
      </p:sp>
      <p:sp>
        <p:nvSpPr>
          <p:cNvPr id="4" name="Footer Placeholder 3"/>
          <p:cNvSpPr>
            <a:spLocks noGrp="1"/>
          </p:cNvSpPr>
          <p:nvPr>
            <p:ph type="ftr" sz="quarter" idx="11"/>
          </p:nvPr>
        </p:nvSpPr>
        <p:spPr/>
        <p:txBody>
          <a:bodyPr/>
          <a:lstStyle/>
          <a:p>
            <a:pPr defTabSz="914377">
              <a:defRPr/>
            </a:pPr>
            <a:endParaRPr lang="en-US" dirty="0">
              <a:solidFill>
                <a:srgbClr val="A6B727"/>
              </a:solidFill>
            </a:endParaRPr>
          </a:p>
        </p:txBody>
      </p:sp>
      <p:sp>
        <p:nvSpPr>
          <p:cNvPr id="5" name="Slide Number Placeholder 4"/>
          <p:cNvSpPr>
            <a:spLocks noGrp="1"/>
          </p:cNvSpPr>
          <p:nvPr>
            <p:ph type="sldNum" sz="quarter" idx="12"/>
          </p:nvPr>
        </p:nvSpPr>
        <p:spPr/>
        <p:txBody>
          <a:bodyPr/>
          <a:lstStyle/>
          <a:p>
            <a:pPr defTabSz="914377">
              <a:defRPr/>
            </a:pPr>
            <a:fld id="{A5A863CF-6B96-420F-A99F-AAA3CB88A28A}" type="slidenum">
              <a:rPr lang="en-US" smtClean="0">
                <a:solidFill>
                  <a:srgbClr val="A6B727"/>
                </a:solidFill>
              </a:rPr>
              <a:pPr defTabSz="914377">
                <a:defRPr/>
              </a:pPr>
              <a:t>‹#›</a:t>
            </a:fld>
            <a:endParaRPr lang="en-US" dirty="0">
              <a:solidFill>
                <a:srgbClr val="A6B727"/>
              </a:solidFill>
            </a:endParaRPr>
          </a:p>
        </p:txBody>
      </p:sp>
    </p:spTree>
    <p:extLst>
      <p:ext uri="{BB962C8B-B14F-4D97-AF65-F5344CB8AC3E}">
        <p14:creationId xmlns:p14="http://schemas.microsoft.com/office/powerpoint/2010/main" val="21103412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5004707"/>
            <a:ext cx="10515600" cy="1084943"/>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7" name="Straight Connector 6"/>
          <p:cNvCxnSpPr/>
          <p:nvPr/>
        </p:nvCxnSpPr>
        <p:spPr>
          <a:xfrm flipH="1">
            <a:off x="831850" y="4767943"/>
            <a:ext cx="10521950" cy="9606"/>
          </a:xfrm>
          <a:prstGeom prst="line">
            <a:avLst/>
          </a:prstGeom>
          <a:ln w="38100" cmpd="sng">
            <a:solidFill>
              <a:srgbClr val="06385B"/>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12" name="Slide Number Placeholder 6"/>
          <p:cNvSpPr>
            <a:spLocks noGrp="1"/>
          </p:cNvSpPr>
          <p:nvPr>
            <p:ph type="sldNum" sz="quarter" idx="12"/>
          </p:nvPr>
        </p:nvSpPr>
        <p:spPr>
          <a:xfrm>
            <a:off x="8709990" y="6356350"/>
            <a:ext cx="871330" cy="365125"/>
          </a:xfrm>
          <a:prstGeom prst="rect">
            <a:avLst/>
          </a:prstGeom>
        </p:spPr>
        <p:txBody>
          <a:bodyPr/>
          <a:lstStyle/>
          <a:p>
            <a:fld id="{5EFE56DA-EEDD-4BC4-AC61-3FB58E333C0F}" type="slidenum">
              <a:rPr lang="en-US" smtClean="0"/>
              <a:t>‹#›</a:t>
            </a:fld>
            <a:endParaRPr lang="en-US" dirty="0"/>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75843" y="5886365"/>
            <a:ext cx="1430708" cy="710170"/>
          </a:xfrm>
          <a:prstGeom prst="rect">
            <a:avLst/>
          </a:prstGeom>
        </p:spPr>
      </p:pic>
      <p:sp>
        <p:nvSpPr>
          <p:cNvPr id="9" name="Date Placeholder 3"/>
          <p:cNvSpPr>
            <a:spLocks noGrp="1"/>
          </p:cNvSpPr>
          <p:nvPr>
            <p:ph type="dt" sz="half" idx="10"/>
          </p:nvPr>
        </p:nvSpPr>
        <p:spPr>
          <a:xfrm>
            <a:off x="838200" y="6356350"/>
            <a:ext cx="2743200" cy="365125"/>
          </a:xfrm>
          <a:prstGeom prst="rect">
            <a:avLst/>
          </a:prstGeom>
        </p:spPr>
        <p:txBody>
          <a:bodyPr/>
          <a:lstStyle/>
          <a:p>
            <a:r>
              <a:rPr lang="en-US"/>
              <a:t>01/09/2020</a:t>
            </a:r>
            <a:endParaRPr lang="en-US" dirty="0"/>
          </a:p>
        </p:txBody>
      </p:sp>
    </p:spTree>
    <p:extLst>
      <p:ext uri="{BB962C8B-B14F-4D97-AF65-F5344CB8AC3E}">
        <p14:creationId xmlns:p14="http://schemas.microsoft.com/office/powerpoint/2010/main" val="208347525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377">
              <a:defRPr/>
            </a:pPr>
            <a:r>
              <a:rPr lang="en-US">
                <a:solidFill>
                  <a:srgbClr val="A6B727"/>
                </a:solidFill>
              </a:rPr>
              <a:t>01/09/2020</a:t>
            </a:r>
            <a:endParaRPr lang="en-US" dirty="0">
              <a:solidFill>
                <a:srgbClr val="A6B727"/>
              </a:solidFill>
            </a:endParaRPr>
          </a:p>
        </p:txBody>
      </p:sp>
      <p:sp>
        <p:nvSpPr>
          <p:cNvPr id="3" name="Footer Placeholder 2"/>
          <p:cNvSpPr>
            <a:spLocks noGrp="1"/>
          </p:cNvSpPr>
          <p:nvPr>
            <p:ph type="ftr" sz="quarter" idx="11"/>
          </p:nvPr>
        </p:nvSpPr>
        <p:spPr/>
        <p:txBody>
          <a:bodyPr/>
          <a:lstStyle/>
          <a:p>
            <a:pPr defTabSz="914377">
              <a:defRPr/>
            </a:pPr>
            <a:endParaRPr lang="en-US" dirty="0">
              <a:solidFill>
                <a:srgbClr val="A6B727"/>
              </a:solidFill>
            </a:endParaRPr>
          </a:p>
        </p:txBody>
      </p:sp>
      <p:sp>
        <p:nvSpPr>
          <p:cNvPr id="4" name="Slide Number Placeholder 3"/>
          <p:cNvSpPr>
            <a:spLocks noGrp="1"/>
          </p:cNvSpPr>
          <p:nvPr>
            <p:ph type="sldNum" sz="quarter" idx="12"/>
          </p:nvPr>
        </p:nvSpPr>
        <p:spPr/>
        <p:txBody>
          <a:bodyPr/>
          <a:lstStyle/>
          <a:p>
            <a:pPr defTabSz="914377">
              <a:defRPr/>
            </a:pPr>
            <a:fld id="{A5A863CF-6B96-420F-A99F-AAA3CB88A28A}" type="slidenum">
              <a:rPr lang="en-US" smtClean="0">
                <a:solidFill>
                  <a:srgbClr val="A6B727"/>
                </a:solidFill>
              </a:rPr>
              <a:pPr defTabSz="914377">
                <a:defRPr/>
              </a:pPr>
              <a:t>‹#›</a:t>
            </a:fld>
            <a:endParaRPr lang="en-US" dirty="0">
              <a:solidFill>
                <a:srgbClr val="A6B727"/>
              </a:solidFill>
            </a:endParaRPr>
          </a:p>
        </p:txBody>
      </p:sp>
    </p:spTree>
    <p:extLst>
      <p:ext uri="{BB962C8B-B14F-4D97-AF65-F5344CB8AC3E}">
        <p14:creationId xmlns:p14="http://schemas.microsoft.com/office/powerpoint/2010/main" val="372244893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defTabSz="914377">
              <a:defRPr/>
            </a:pPr>
            <a:r>
              <a:rPr lang="en-US">
                <a:solidFill>
                  <a:srgbClr val="A6B727"/>
                </a:solidFill>
              </a:rPr>
              <a:t>01/09/2020</a:t>
            </a:r>
            <a:endParaRPr lang="en-US" dirty="0">
              <a:solidFill>
                <a:srgbClr val="A6B727"/>
              </a:solidFill>
            </a:endParaRPr>
          </a:p>
        </p:txBody>
      </p:sp>
      <p:sp>
        <p:nvSpPr>
          <p:cNvPr id="6" name="Footer Placeholder 5"/>
          <p:cNvSpPr>
            <a:spLocks noGrp="1"/>
          </p:cNvSpPr>
          <p:nvPr>
            <p:ph type="ftr" sz="quarter" idx="11"/>
          </p:nvPr>
        </p:nvSpPr>
        <p:spPr/>
        <p:txBody>
          <a:bodyPr/>
          <a:lstStyle/>
          <a:p>
            <a:pPr defTabSz="914377">
              <a:defRPr/>
            </a:pPr>
            <a:endParaRPr lang="en-US" dirty="0">
              <a:solidFill>
                <a:srgbClr val="A6B727"/>
              </a:solidFill>
            </a:endParaRPr>
          </a:p>
        </p:txBody>
      </p:sp>
      <p:sp>
        <p:nvSpPr>
          <p:cNvPr id="7" name="Slide Number Placeholder 6"/>
          <p:cNvSpPr>
            <a:spLocks noGrp="1"/>
          </p:cNvSpPr>
          <p:nvPr>
            <p:ph type="sldNum" sz="quarter" idx="12"/>
          </p:nvPr>
        </p:nvSpPr>
        <p:spPr/>
        <p:txBody>
          <a:bodyPr/>
          <a:lstStyle/>
          <a:p>
            <a:pPr defTabSz="914377">
              <a:defRPr/>
            </a:pPr>
            <a:fld id="{A5A863CF-6B96-420F-A99F-AAA3CB88A28A}" type="slidenum">
              <a:rPr lang="en-US" smtClean="0">
                <a:solidFill>
                  <a:srgbClr val="A6B727"/>
                </a:solidFill>
              </a:rPr>
              <a:pPr defTabSz="914377">
                <a:defRPr/>
              </a:pPr>
              <a:t>‹#›</a:t>
            </a:fld>
            <a:endParaRPr lang="en-US" dirty="0">
              <a:solidFill>
                <a:srgbClr val="A6B727"/>
              </a:solidFill>
            </a:endParaRPr>
          </a:p>
        </p:txBody>
      </p:sp>
    </p:spTree>
    <p:extLst>
      <p:ext uri="{BB962C8B-B14F-4D97-AF65-F5344CB8AC3E}">
        <p14:creationId xmlns:p14="http://schemas.microsoft.com/office/powerpoint/2010/main" val="188978491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a:t>Click icon to add picture</a:t>
            </a:r>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defTabSz="914377">
              <a:defRPr/>
            </a:pPr>
            <a:r>
              <a:rPr lang="en-US">
                <a:solidFill>
                  <a:srgbClr val="A6B727"/>
                </a:solidFill>
              </a:rPr>
              <a:t>01/09/2020</a:t>
            </a:r>
            <a:endParaRPr lang="en-US" dirty="0">
              <a:solidFill>
                <a:srgbClr val="A6B727"/>
              </a:solidFill>
            </a:endParaRPr>
          </a:p>
        </p:txBody>
      </p:sp>
      <p:sp>
        <p:nvSpPr>
          <p:cNvPr id="6" name="Footer Placeholder 5"/>
          <p:cNvSpPr>
            <a:spLocks noGrp="1"/>
          </p:cNvSpPr>
          <p:nvPr>
            <p:ph type="ftr" sz="quarter" idx="11"/>
          </p:nvPr>
        </p:nvSpPr>
        <p:spPr/>
        <p:txBody>
          <a:bodyPr/>
          <a:lstStyle/>
          <a:p>
            <a:pPr defTabSz="914377">
              <a:defRPr/>
            </a:pPr>
            <a:endParaRPr lang="en-US" dirty="0">
              <a:solidFill>
                <a:srgbClr val="A6B727"/>
              </a:solidFill>
            </a:endParaRPr>
          </a:p>
        </p:txBody>
      </p:sp>
      <p:sp>
        <p:nvSpPr>
          <p:cNvPr id="7" name="Slide Number Placeholder 6"/>
          <p:cNvSpPr>
            <a:spLocks noGrp="1"/>
          </p:cNvSpPr>
          <p:nvPr>
            <p:ph type="sldNum" sz="quarter" idx="12"/>
          </p:nvPr>
        </p:nvSpPr>
        <p:spPr/>
        <p:txBody>
          <a:bodyPr/>
          <a:lstStyle/>
          <a:p>
            <a:pPr defTabSz="914377">
              <a:defRPr/>
            </a:pPr>
            <a:fld id="{A5A863CF-6B96-420F-A99F-AAA3CB88A28A}" type="slidenum">
              <a:rPr lang="en-US" smtClean="0">
                <a:solidFill>
                  <a:srgbClr val="A6B727"/>
                </a:solidFill>
              </a:rPr>
              <a:pPr defTabSz="914377">
                <a:defRPr/>
              </a:pPr>
              <a:t>‹#›</a:t>
            </a:fld>
            <a:endParaRPr lang="en-US" dirty="0">
              <a:solidFill>
                <a:srgbClr val="A6B727"/>
              </a:solidFill>
            </a:endParaRPr>
          </a:p>
        </p:txBody>
      </p:sp>
    </p:spTree>
    <p:extLst>
      <p:ext uri="{BB962C8B-B14F-4D97-AF65-F5344CB8AC3E}">
        <p14:creationId xmlns:p14="http://schemas.microsoft.com/office/powerpoint/2010/main" val="182241240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914377">
              <a:defRPr/>
            </a:pPr>
            <a:r>
              <a:rPr lang="en-US">
                <a:solidFill>
                  <a:srgbClr val="A6B727"/>
                </a:solidFill>
              </a:rPr>
              <a:t>01/09/2020</a:t>
            </a:r>
            <a:endParaRPr lang="en-US" dirty="0">
              <a:solidFill>
                <a:srgbClr val="A6B727"/>
              </a:solidFill>
            </a:endParaRPr>
          </a:p>
        </p:txBody>
      </p:sp>
      <p:sp>
        <p:nvSpPr>
          <p:cNvPr id="5" name="Footer Placeholder 4"/>
          <p:cNvSpPr>
            <a:spLocks noGrp="1"/>
          </p:cNvSpPr>
          <p:nvPr>
            <p:ph type="ftr" sz="quarter" idx="11"/>
          </p:nvPr>
        </p:nvSpPr>
        <p:spPr/>
        <p:txBody>
          <a:bodyPr/>
          <a:lstStyle/>
          <a:p>
            <a:pPr defTabSz="914377">
              <a:defRPr/>
            </a:pPr>
            <a:endParaRPr lang="en-US" dirty="0">
              <a:solidFill>
                <a:srgbClr val="A6B727"/>
              </a:solidFill>
            </a:endParaRPr>
          </a:p>
        </p:txBody>
      </p:sp>
      <p:sp>
        <p:nvSpPr>
          <p:cNvPr id="6" name="Slide Number Placeholder 5"/>
          <p:cNvSpPr>
            <a:spLocks noGrp="1"/>
          </p:cNvSpPr>
          <p:nvPr>
            <p:ph type="sldNum" sz="quarter" idx="12"/>
          </p:nvPr>
        </p:nvSpPr>
        <p:spPr/>
        <p:txBody>
          <a:bodyPr/>
          <a:lstStyle/>
          <a:p>
            <a:pPr defTabSz="914377">
              <a:defRPr/>
            </a:pPr>
            <a:fld id="{A5A863CF-6B96-420F-A99F-AAA3CB88A28A}" type="slidenum">
              <a:rPr lang="en-US" smtClean="0">
                <a:solidFill>
                  <a:srgbClr val="A6B727"/>
                </a:solidFill>
              </a:rPr>
              <a:pPr defTabSz="914377">
                <a:defRPr/>
              </a:pPr>
              <a:t>‹#›</a:t>
            </a:fld>
            <a:endParaRPr lang="en-US" dirty="0">
              <a:solidFill>
                <a:srgbClr val="A6B727"/>
              </a:solidFill>
            </a:endParaRPr>
          </a:p>
        </p:txBody>
      </p:sp>
    </p:spTree>
    <p:extLst>
      <p:ext uri="{BB962C8B-B14F-4D97-AF65-F5344CB8AC3E}">
        <p14:creationId xmlns:p14="http://schemas.microsoft.com/office/powerpoint/2010/main" val="122976925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2" y="762000"/>
            <a:ext cx="74295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914377">
              <a:defRPr/>
            </a:pPr>
            <a:r>
              <a:rPr lang="en-US">
                <a:solidFill>
                  <a:srgbClr val="A6B727"/>
                </a:solidFill>
              </a:rPr>
              <a:t>01/09/2020</a:t>
            </a:r>
            <a:endParaRPr lang="en-US" dirty="0">
              <a:solidFill>
                <a:srgbClr val="A6B727"/>
              </a:solidFill>
            </a:endParaRPr>
          </a:p>
        </p:txBody>
      </p:sp>
      <p:sp>
        <p:nvSpPr>
          <p:cNvPr id="5" name="Footer Placeholder 4"/>
          <p:cNvSpPr>
            <a:spLocks noGrp="1"/>
          </p:cNvSpPr>
          <p:nvPr>
            <p:ph type="ftr" sz="quarter" idx="11"/>
          </p:nvPr>
        </p:nvSpPr>
        <p:spPr/>
        <p:txBody>
          <a:bodyPr/>
          <a:lstStyle/>
          <a:p>
            <a:pPr defTabSz="914377">
              <a:defRPr/>
            </a:pPr>
            <a:endParaRPr lang="en-US" dirty="0">
              <a:solidFill>
                <a:srgbClr val="A6B727"/>
              </a:solidFill>
            </a:endParaRPr>
          </a:p>
        </p:txBody>
      </p:sp>
      <p:sp>
        <p:nvSpPr>
          <p:cNvPr id="6" name="Slide Number Placeholder 5"/>
          <p:cNvSpPr>
            <a:spLocks noGrp="1"/>
          </p:cNvSpPr>
          <p:nvPr>
            <p:ph type="sldNum" sz="quarter" idx="12"/>
          </p:nvPr>
        </p:nvSpPr>
        <p:spPr/>
        <p:txBody>
          <a:bodyPr/>
          <a:lstStyle/>
          <a:p>
            <a:pPr defTabSz="914377">
              <a:defRPr/>
            </a:pPr>
            <a:fld id="{A5A863CF-6B96-420F-A99F-AAA3CB88A28A}" type="slidenum">
              <a:rPr lang="en-US" smtClean="0">
                <a:solidFill>
                  <a:srgbClr val="A6B727"/>
                </a:solidFill>
              </a:rPr>
              <a:pPr defTabSz="914377">
                <a:defRPr/>
              </a:pPr>
              <a:t>‹#›</a:t>
            </a:fld>
            <a:endParaRPr lang="en-US" dirty="0">
              <a:solidFill>
                <a:srgbClr val="A6B727"/>
              </a:solidFill>
            </a:endParaRPr>
          </a:p>
        </p:txBody>
      </p:sp>
    </p:spTree>
    <p:extLst>
      <p:ext uri="{BB962C8B-B14F-4D97-AF65-F5344CB8AC3E}">
        <p14:creationId xmlns:p14="http://schemas.microsoft.com/office/powerpoint/2010/main" val="11739361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693988"/>
            <a:ext cx="10363200" cy="1050996"/>
          </a:xfrm>
        </p:spPr>
        <p:txBody>
          <a:bodyPr/>
          <a:lstStyle>
            <a:lvl1pPr>
              <a:defRPr lang="en-US" sz="3600" b="1" kern="1200" dirty="0">
                <a:solidFill>
                  <a:schemeClr val="tx2"/>
                </a:solidFill>
                <a:latin typeface="Arial"/>
                <a:ea typeface="+mj-ea"/>
                <a:cs typeface="Arial"/>
              </a:defRPr>
            </a:lvl1pPr>
          </a:lstStyle>
          <a:p>
            <a:r>
              <a:rPr lang="en-US" dirty="0"/>
              <a:t>Click to edit Master title style</a:t>
            </a:r>
          </a:p>
        </p:txBody>
      </p:sp>
      <p:sp>
        <p:nvSpPr>
          <p:cNvPr id="3" name="Subtitle 2"/>
          <p:cNvSpPr>
            <a:spLocks noGrp="1"/>
          </p:cNvSpPr>
          <p:nvPr>
            <p:ph type="subTitle" idx="1"/>
          </p:nvPr>
        </p:nvSpPr>
        <p:spPr>
          <a:xfrm>
            <a:off x="1589589" y="3886201"/>
            <a:ext cx="8951089" cy="1438189"/>
          </a:xfrm>
        </p:spPr>
        <p:txBody>
          <a:bodyPr/>
          <a:lstStyle>
            <a:lvl1pPr marL="0" indent="0" algn="ctr">
              <a:buNone/>
              <a:defRPr lang="en-US" sz="3200" kern="1200" dirty="0">
                <a:solidFill>
                  <a:schemeClr val="tx2">
                    <a:lumMod val="60000"/>
                    <a:lumOff val="40000"/>
                  </a:schemeClr>
                </a:solidFill>
                <a:latin typeface="Arial"/>
                <a:ea typeface="+mn-ea"/>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413905426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lang="en-US" altLang="en-US" sz="3600" b="1" i="0" kern="1200" dirty="0">
                <a:solidFill>
                  <a:schemeClr val="tx2"/>
                </a:solidFill>
                <a:latin typeface="Arial" panose="020B0604020202020204" pitchFamily="34" charset="0"/>
                <a:ea typeface="+mj-ea"/>
                <a:cs typeface="Arial" panose="020B0604020202020204" pitchFamily="34" charset="0"/>
              </a:defRPr>
            </a:lvl1pPr>
          </a:lstStyle>
          <a:p>
            <a:r>
              <a:rPr lang="en-US" dirty="0"/>
              <a:t>Click to edit Master title style</a:t>
            </a:r>
          </a:p>
        </p:txBody>
      </p:sp>
      <p:sp>
        <p:nvSpPr>
          <p:cNvPr id="7" name="Content Placeholder 2"/>
          <p:cNvSpPr>
            <a:spLocks noGrp="1"/>
          </p:cNvSpPr>
          <p:nvPr>
            <p:ph idx="1"/>
          </p:nvPr>
        </p:nvSpPr>
        <p:spPr>
          <a:xfrm>
            <a:off x="609600" y="1600201"/>
            <a:ext cx="10972800" cy="4525963"/>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671516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Content Placeholder 2"/>
          <p:cNvSpPr>
            <a:spLocks noGrp="1"/>
          </p:cNvSpPr>
          <p:nvPr>
            <p:ph idx="1"/>
          </p:nvPr>
        </p:nvSpPr>
        <p:spPr>
          <a:xfrm>
            <a:off x="987707" y="1193303"/>
            <a:ext cx="10594693" cy="4825533"/>
          </a:xfrm>
        </p:spPr>
        <p:txBody>
          <a:bodyPr>
            <a:normAutofit/>
          </a:bodyPr>
          <a:lstStyle>
            <a:lvl1pPr>
              <a:defRPr sz="3200" b="0" i="0">
                <a:solidFill>
                  <a:schemeClr val="tx1"/>
                </a:solidFill>
                <a:latin typeface="Arial" panose="020B0604020202020204" pitchFamily="34" charset="0"/>
                <a:cs typeface="Arial" panose="020B0604020202020204" pitchFamily="34"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427697765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32908"/>
            <a:ext cx="12192000" cy="5029200"/>
          </a:xfrm>
          <a:prstGeom prst="rect">
            <a:avLst/>
          </a:prstGeom>
        </p:spPr>
      </p:pic>
      <p:sp>
        <p:nvSpPr>
          <p:cNvPr id="11" name="Title 1"/>
          <p:cNvSpPr>
            <a:spLocks noGrp="1"/>
          </p:cNvSpPr>
          <p:nvPr>
            <p:ph type="ctrTitle" hasCustomPrompt="1"/>
          </p:nvPr>
        </p:nvSpPr>
        <p:spPr>
          <a:xfrm>
            <a:off x="305762" y="4065634"/>
            <a:ext cx="7746751" cy="512381"/>
          </a:xfrm>
        </p:spPr>
        <p:txBody>
          <a:bodyPr>
            <a:noAutofit/>
          </a:bodyPr>
          <a:lstStyle>
            <a:lvl1pPr>
              <a:lnSpc>
                <a:spcPts val="2600"/>
              </a:lnSpc>
              <a:defRPr sz="2400" b="0" cap="none" baseline="0">
                <a:solidFill>
                  <a:schemeClr val="bg1"/>
                </a:solidFill>
                <a:effectLst/>
                <a:latin typeface="Franklin Gothic Demi" pitchFamily="34" charset="0"/>
                <a:cs typeface="Arial" pitchFamily="34" charset="0"/>
              </a:defRPr>
            </a:lvl1pPr>
          </a:lstStyle>
          <a:p>
            <a:r>
              <a:rPr lang="en-US" dirty="0"/>
              <a:t>FIRSTNET STATE PLAN REVIEW</a:t>
            </a:r>
          </a:p>
        </p:txBody>
      </p:sp>
      <p:sp>
        <p:nvSpPr>
          <p:cNvPr id="12" name="Subtitle 2"/>
          <p:cNvSpPr>
            <a:spLocks noGrp="1"/>
          </p:cNvSpPr>
          <p:nvPr>
            <p:ph type="subTitle" idx="1"/>
          </p:nvPr>
        </p:nvSpPr>
        <p:spPr>
          <a:xfrm>
            <a:off x="305762" y="4813358"/>
            <a:ext cx="7739493" cy="401243"/>
          </a:xfrm>
        </p:spPr>
        <p:txBody>
          <a:bodyPr>
            <a:noAutofit/>
          </a:bodyPr>
          <a:lstStyle>
            <a:lvl1pPr marL="0" indent="0" algn="l">
              <a:spcBef>
                <a:spcPts val="0"/>
              </a:spcBef>
              <a:buNone/>
              <a:defRPr sz="1800" b="0" baseline="0">
                <a:solidFill>
                  <a:schemeClr val="bg1">
                    <a:lumMod val="65000"/>
                  </a:schemeClr>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4" name="Text Placeholder 7"/>
          <p:cNvSpPr>
            <a:spLocks noGrp="1"/>
          </p:cNvSpPr>
          <p:nvPr>
            <p:ph type="body" sz="quarter" idx="10"/>
          </p:nvPr>
        </p:nvSpPr>
        <p:spPr>
          <a:xfrm>
            <a:off x="391321" y="5820376"/>
            <a:ext cx="7746124"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a:t>Click to edit Master text styles</a:t>
            </a:r>
          </a:p>
        </p:txBody>
      </p:sp>
      <p:sp>
        <p:nvSpPr>
          <p:cNvPr id="5" name="Rectangle 4"/>
          <p:cNvSpPr/>
          <p:nvPr userDrawn="1"/>
        </p:nvSpPr>
        <p:spPr>
          <a:xfrm>
            <a:off x="0" y="-235675"/>
            <a:ext cx="12192000" cy="27783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6" name="Picture 5"/>
          <p:cNvPicPr>
            <a:picLocks noChangeAspect="1"/>
          </p:cNvPicPr>
          <p:nvPr userDrawn="1"/>
        </p:nvPicPr>
        <p:blipFill>
          <a:blip r:embed="rId3"/>
          <a:stretch>
            <a:fillRect/>
          </a:stretch>
        </p:blipFill>
        <p:spPr>
          <a:xfrm>
            <a:off x="1367265" y="312822"/>
            <a:ext cx="9457471" cy="2094830"/>
          </a:xfrm>
          <a:prstGeom prst="rect">
            <a:avLst/>
          </a:prstGeom>
        </p:spPr>
      </p:pic>
    </p:spTree>
    <p:extLst>
      <p:ext uri="{BB962C8B-B14F-4D97-AF65-F5344CB8AC3E}">
        <p14:creationId xmlns:p14="http://schemas.microsoft.com/office/powerpoint/2010/main" val="1879117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Franklin Gothic Demi"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609600" y="1562102"/>
            <a:ext cx="10972800" cy="4381500"/>
          </a:xfrm>
        </p:spPr>
        <p:txBody>
          <a:bodyPr>
            <a:noAutofit/>
          </a:bodyPr>
          <a:lstStyle>
            <a:lvl1pPr marL="231775" indent="-231775">
              <a:defRPr sz="1600">
                <a:latin typeface="Franklin Gothic Medium" pitchFamily="34" charset="0"/>
              </a:defRPr>
            </a:lvl1pPr>
            <a:lvl2pPr>
              <a:defRPr sz="1400">
                <a:latin typeface="Franklin Gothic Medium" pitchFamily="34" charset="0"/>
              </a:defRPr>
            </a:lvl2pPr>
            <a:lvl3pPr>
              <a:defRPr sz="1200">
                <a:latin typeface="Franklin Gothic Medium" pitchFamily="34" charset="0"/>
              </a:defRPr>
            </a:lvl3pPr>
            <a:lvl4pPr>
              <a:buClr>
                <a:schemeClr val="bg1">
                  <a:lumMod val="75000"/>
                </a:schemeClr>
              </a:buClr>
              <a:defRPr sz="1100">
                <a:latin typeface="Franklin Gothic Medium"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5"/>
          <p:cNvSpPr>
            <a:spLocks noGrp="1"/>
          </p:cNvSpPr>
          <p:nvPr>
            <p:ph type="sldNum" sz="quarter" idx="12"/>
          </p:nvPr>
        </p:nvSpPr>
        <p:spPr/>
        <p:txBody>
          <a:bodyPr/>
          <a:lstStyle>
            <a:lvl1pPr>
              <a:defRPr b="0">
                <a:solidFill>
                  <a:schemeClr val="tx2"/>
                </a:solidFill>
                <a:latin typeface="Franklin Gothic Medium" pitchFamily="34" charset="0"/>
              </a:defRPr>
            </a:lvl1pPr>
          </a:lstStyle>
          <a:p>
            <a:fld id="{F5B7371F-B25E-42BE-91F9-DCD17E1CF49D}" type="slidenum">
              <a:rPr lang="en-US" smtClean="0"/>
              <a:pPr/>
              <a:t>‹#›</a:t>
            </a:fld>
            <a:endParaRPr lang="en-US" dirty="0"/>
          </a:p>
        </p:txBody>
      </p:sp>
    </p:spTree>
    <p:extLst>
      <p:ext uri="{BB962C8B-B14F-4D97-AF65-F5344CB8AC3E}">
        <p14:creationId xmlns:p14="http://schemas.microsoft.com/office/powerpoint/2010/main" val="2063761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709990" y="6356350"/>
            <a:ext cx="871330" cy="365125"/>
          </a:xfrm>
          <a:prstGeom prst="rect">
            <a:avLst/>
          </a:prstGeom>
        </p:spPr>
        <p:txBody>
          <a:bodyPr/>
          <a:lstStyle/>
          <a:p>
            <a:fld id="{5EFE56DA-EEDD-4BC4-AC61-3FB58E333C0F}" type="slidenum">
              <a:rPr lang="en-US" smtClean="0"/>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75843" y="5886365"/>
            <a:ext cx="1430708" cy="710170"/>
          </a:xfrm>
          <a:prstGeom prst="rect">
            <a:avLst/>
          </a:prstGeom>
        </p:spPr>
      </p:pic>
      <p:sp>
        <p:nvSpPr>
          <p:cNvPr id="9" name="Date Placeholder 3"/>
          <p:cNvSpPr>
            <a:spLocks noGrp="1"/>
          </p:cNvSpPr>
          <p:nvPr>
            <p:ph type="dt" sz="half" idx="10"/>
          </p:nvPr>
        </p:nvSpPr>
        <p:spPr>
          <a:xfrm>
            <a:off x="838200" y="6356350"/>
            <a:ext cx="2743200" cy="365125"/>
          </a:xfrm>
          <a:prstGeom prst="rect">
            <a:avLst/>
          </a:prstGeom>
        </p:spPr>
        <p:txBody>
          <a:bodyPr/>
          <a:lstStyle/>
          <a:p>
            <a:r>
              <a:rPr lang="en-US"/>
              <a:t>01/09/2020</a:t>
            </a:r>
            <a:endParaRPr lang="en-US" dirty="0"/>
          </a:p>
        </p:txBody>
      </p:sp>
    </p:spTree>
    <p:extLst>
      <p:ext uri="{BB962C8B-B14F-4D97-AF65-F5344CB8AC3E}">
        <p14:creationId xmlns:p14="http://schemas.microsoft.com/office/powerpoint/2010/main" val="261953884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Franklin Gothic Demi"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609599" y="1562102"/>
            <a:ext cx="5190992" cy="4381500"/>
          </a:xfrm>
        </p:spPr>
        <p:txBody>
          <a:bodyPr>
            <a:noAutofit/>
          </a:bodyPr>
          <a:lstStyle>
            <a:lvl1pPr marL="231775" indent="-231775">
              <a:defRPr sz="1600">
                <a:latin typeface="Franklin Gothic Medium" pitchFamily="34" charset="0"/>
              </a:defRPr>
            </a:lvl1pPr>
            <a:lvl2pPr>
              <a:defRPr sz="1400">
                <a:latin typeface="Franklin Gothic Medium" pitchFamily="34" charset="0"/>
              </a:defRPr>
            </a:lvl2pPr>
            <a:lvl3pPr>
              <a:defRPr sz="1200">
                <a:latin typeface="Franklin Gothic Medium" pitchFamily="34" charset="0"/>
              </a:defRPr>
            </a:lvl3pPr>
            <a:lvl4pPr>
              <a:buClr>
                <a:schemeClr val="bg1">
                  <a:lumMod val="75000"/>
                </a:schemeClr>
              </a:buClr>
              <a:defRPr sz="1100">
                <a:latin typeface="Franklin Gothic Medium"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5"/>
          <p:cNvSpPr>
            <a:spLocks noGrp="1"/>
          </p:cNvSpPr>
          <p:nvPr>
            <p:ph type="sldNum" sz="quarter" idx="12"/>
          </p:nvPr>
        </p:nvSpPr>
        <p:spPr/>
        <p:txBody>
          <a:bodyPr/>
          <a:lstStyle>
            <a:lvl1pPr>
              <a:defRPr b="0">
                <a:solidFill>
                  <a:schemeClr val="tx2"/>
                </a:solidFill>
                <a:latin typeface="Franklin Gothic Medium" pitchFamily="34" charset="0"/>
              </a:defRPr>
            </a:lvl1pPr>
          </a:lstStyle>
          <a:p>
            <a:fld id="{F5B7371F-B25E-42BE-91F9-DCD17E1CF49D}" type="slidenum">
              <a:rPr lang="en-US" smtClean="0"/>
              <a:pPr/>
              <a:t>‹#›</a:t>
            </a:fld>
            <a:endParaRPr lang="en-US" dirty="0"/>
          </a:p>
        </p:txBody>
      </p:sp>
      <p:sp>
        <p:nvSpPr>
          <p:cNvPr id="5" name="Content Placeholder 2"/>
          <p:cNvSpPr>
            <a:spLocks noGrp="1"/>
          </p:cNvSpPr>
          <p:nvPr>
            <p:ph idx="13"/>
          </p:nvPr>
        </p:nvSpPr>
        <p:spPr>
          <a:xfrm>
            <a:off x="6263340" y="1562102"/>
            <a:ext cx="5190992" cy="4381500"/>
          </a:xfrm>
        </p:spPr>
        <p:txBody>
          <a:bodyPr>
            <a:noAutofit/>
          </a:bodyPr>
          <a:lstStyle>
            <a:lvl1pPr marL="231775" indent="-231775">
              <a:defRPr sz="1600">
                <a:latin typeface="Franklin Gothic Medium" pitchFamily="34" charset="0"/>
              </a:defRPr>
            </a:lvl1pPr>
            <a:lvl2pPr>
              <a:defRPr sz="1400">
                <a:latin typeface="Franklin Gothic Medium" pitchFamily="34" charset="0"/>
              </a:defRPr>
            </a:lvl2pPr>
            <a:lvl3pPr>
              <a:defRPr sz="1200">
                <a:latin typeface="Franklin Gothic Medium" pitchFamily="34" charset="0"/>
              </a:defRPr>
            </a:lvl3pPr>
            <a:lvl4pPr>
              <a:buClr>
                <a:schemeClr val="bg1">
                  <a:lumMod val="75000"/>
                </a:schemeClr>
              </a:buClr>
              <a:defRPr sz="1100">
                <a:latin typeface="Franklin Gothic Medium"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233879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Franklin Gothic Demi"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3391221" y="1562102"/>
            <a:ext cx="8191179" cy="4381500"/>
          </a:xfrm>
        </p:spPr>
        <p:txBody>
          <a:bodyPr>
            <a:noAutofit/>
          </a:bodyPr>
          <a:lstStyle>
            <a:lvl1pPr marL="231775" indent="-231775">
              <a:defRPr sz="1600">
                <a:latin typeface="Franklin Gothic Medium" pitchFamily="34" charset="0"/>
              </a:defRPr>
            </a:lvl1pPr>
            <a:lvl2pPr>
              <a:defRPr sz="1400">
                <a:latin typeface="Franklin Gothic Medium" pitchFamily="34" charset="0"/>
              </a:defRPr>
            </a:lvl2pPr>
            <a:lvl3pPr>
              <a:defRPr sz="1200">
                <a:latin typeface="Franklin Gothic Medium" pitchFamily="34" charset="0"/>
              </a:defRPr>
            </a:lvl3pPr>
            <a:lvl4pPr>
              <a:buClr>
                <a:schemeClr val="bg1">
                  <a:lumMod val="75000"/>
                </a:schemeClr>
              </a:buClr>
              <a:defRPr sz="1100">
                <a:latin typeface="Franklin Gothic Medium"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5"/>
          <p:cNvSpPr>
            <a:spLocks noGrp="1"/>
          </p:cNvSpPr>
          <p:nvPr>
            <p:ph type="sldNum" sz="quarter" idx="12"/>
          </p:nvPr>
        </p:nvSpPr>
        <p:spPr/>
        <p:txBody>
          <a:bodyPr/>
          <a:lstStyle>
            <a:lvl1pPr>
              <a:defRPr b="0">
                <a:solidFill>
                  <a:schemeClr val="tx2"/>
                </a:solidFill>
                <a:latin typeface="Franklin Gothic Medium" pitchFamily="34" charset="0"/>
              </a:defRPr>
            </a:lvl1pPr>
          </a:lstStyle>
          <a:p>
            <a:fld id="{F5B7371F-B25E-42BE-91F9-DCD17E1CF49D}" type="slidenum">
              <a:rPr lang="en-US" smtClean="0"/>
              <a:pPr/>
              <a:t>‹#›</a:t>
            </a:fld>
            <a:endParaRPr lang="en-US" dirty="0"/>
          </a:p>
        </p:txBody>
      </p:sp>
      <p:cxnSp>
        <p:nvCxnSpPr>
          <p:cNvPr id="7" name="Straight Connector 6"/>
          <p:cNvCxnSpPr/>
          <p:nvPr userDrawn="1"/>
        </p:nvCxnSpPr>
        <p:spPr>
          <a:xfrm>
            <a:off x="3124840" y="1580001"/>
            <a:ext cx="0" cy="4367717"/>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2371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ontent Inden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Franklin Gothic Demi"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3391221" y="1562102"/>
            <a:ext cx="8191179" cy="4381500"/>
          </a:xfrm>
        </p:spPr>
        <p:txBody>
          <a:bodyPr>
            <a:noAutofit/>
          </a:bodyPr>
          <a:lstStyle>
            <a:lvl1pPr marL="231775" indent="-231775">
              <a:defRPr sz="1600">
                <a:latin typeface="Franklin Gothic Medium" pitchFamily="34" charset="0"/>
              </a:defRPr>
            </a:lvl1pPr>
            <a:lvl2pPr>
              <a:defRPr sz="1400">
                <a:latin typeface="Franklin Gothic Medium" pitchFamily="34" charset="0"/>
              </a:defRPr>
            </a:lvl2pPr>
            <a:lvl3pPr>
              <a:defRPr sz="1200">
                <a:latin typeface="Franklin Gothic Medium" pitchFamily="34" charset="0"/>
              </a:defRPr>
            </a:lvl3pPr>
            <a:lvl4pPr>
              <a:buClr>
                <a:schemeClr val="bg1">
                  <a:lumMod val="75000"/>
                </a:schemeClr>
              </a:buClr>
              <a:defRPr sz="1100">
                <a:latin typeface="Franklin Gothic Medium"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5"/>
          <p:cNvSpPr>
            <a:spLocks noGrp="1"/>
          </p:cNvSpPr>
          <p:nvPr>
            <p:ph type="sldNum" sz="quarter" idx="12"/>
          </p:nvPr>
        </p:nvSpPr>
        <p:spPr/>
        <p:txBody>
          <a:bodyPr/>
          <a:lstStyle>
            <a:lvl1pPr>
              <a:defRPr b="0">
                <a:solidFill>
                  <a:schemeClr val="tx2"/>
                </a:solidFill>
                <a:latin typeface="Franklin Gothic Medium" pitchFamily="34" charset="0"/>
              </a:defRPr>
            </a:lvl1pPr>
          </a:lstStyle>
          <a:p>
            <a:fld id="{F5B7371F-B25E-42BE-91F9-DCD17E1CF49D}" type="slidenum">
              <a:rPr lang="en-US" smtClean="0"/>
              <a:pPr/>
              <a:t>‹#›</a:t>
            </a:fld>
            <a:endParaRPr lang="en-US" dirty="0"/>
          </a:p>
        </p:txBody>
      </p:sp>
    </p:spTree>
    <p:extLst>
      <p:ext uri="{BB962C8B-B14F-4D97-AF65-F5344CB8AC3E}">
        <p14:creationId xmlns:p14="http://schemas.microsoft.com/office/powerpoint/2010/main" val="4259750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Franklin Gothic Demi" pitchFamily="34" charset="0"/>
              </a:defRPr>
            </a:lvl1pPr>
          </a:lstStyle>
          <a:p>
            <a:r>
              <a:rPr lang="en-US"/>
              <a:t>Click to edit Master title style</a:t>
            </a:r>
            <a:endParaRPr lang="en-US" dirty="0"/>
          </a:p>
        </p:txBody>
      </p:sp>
      <p:sp>
        <p:nvSpPr>
          <p:cNvPr id="6" name="Slide Number Placeholder 5"/>
          <p:cNvSpPr>
            <a:spLocks noGrp="1"/>
          </p:cNvSpPr>
          <p:nvPr>
            <p:ph type="sldNum" sz="quarter" idx="12"/>
          </p:nvPr>
        </p:nvSpPr>
        <p:spPr/>
        <p:txBody>
          <a:bodyPr/>
          <a:lstStyle>
            <a:lvl1pPr>
              <a:defRPr b="0">
                <a:solidFill>
                  <a:schemeClr val="tx2"/>
                </a:solidFill>
                <a:latin typeface="Franklin Gothic Medium" pitchFamily="34" charset="0"/>
              </a:defRPr>
            </a:lvl1pPr>
          </a:lstStyle>
          <a:p>
            <a:fld id="{F5B7371F-B25E-42BE-91F9-DCD17E1CF49D}" type="slidenum">
              <a:rPr lang="en-US" smtClean="0"/>
              <a:pPr/>
              <a:t>‹#›</a:t>
            </a:fld>
            <a:endParaRPr lang="en-US" dirty="0"/>
          </a:p>
        </p:txBody>
      </p:sp>
    </p:spTree>
    <p:extLst>
      <p:ext uri="{BB962C8B-B14F-4D97-AF65-F5344CB8AC3E}">
        <p14:creationId xmlns:p14="http://schemas.microsoft.com/office/powerpoint/2010/main" val="303932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Slide/Sub">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609601" y="1896895"/>
            <a:ext cx="7727576" cy="867405"/>
          </a:xfrm>
          <a:prstGeom prst="rect">
            <a:avLst/>
          </a:prstGeom>
        </p:spPr>
        <p:txBody>
          <a:bodyPr vert="horz" lIns="0" tIns="0" rIns="0" bIns="0" rtlCol="0" anchor="ctr">
            <a:noAutofit/>
          </a:bodyPr>
          <a:lstStyle/>
          <a:p>
            <a:r>
              <a:rPr lang="en-US" dirty="0"/>
              <a:t>Click to Edit Master Title Style</a:t>
            </a:r>
          </a:p>
        </p:txBody>
      </p:sp>
      <p:sp>
        <p:nvSpPr>
          <p:cNvPr id="4" name="Text Placeholder 2"/>
          <p:cNvSpPr>
            <a:spLocks noGrp="1"/>
          </p:cNvSpPr>
          <p:nvPr>
            <p:ph idx="1"/>
          </p:nvPr>
        </p:nvSpPr>
        <p:spPr>
          <a:xfrm>
            <a:off x="619845" y="2795669"/>
            <a:ext cx="5710747" cy="533400"/>
          </a:xfrm>
          <a:prstGeom prst="rect">
            <a:avLst/>
          </a:prstGeom>
          <a:noFill/>
        </p:spPr>
        <p:txBody>
          <a:bodyPr vert="horz" lIns="0" tIns="0" rIns="0" bIns="0" rtlCol="0">
            <a:noAutofit/>
          </a:bodyPr>
          <a:lstStyle/>
          <a:p>
            <a:pPr lvl="0"/>
            <a:endParaRPr lang="en-US" dirty="0"/>
          </a:p>
        </p:txBody>
      </p:sp>
      <p:pic>
        <p:nvPicPr>
          <p:cNvPr id="5" name="Picture 4"/>
          <p:cNvPicPr>
            <a:picLocks noChangeAspect="1"/>
          </p:cNvPicPr>
          <p:nvPr userDrawn="1"/>
        </p:nvPicPr>
        <p:blipFill>
          <a:blip r:embed="rId2"/>
          <a:stretch>
            <a:fillRect/>
          </a:stretch>
        </p:blipFill>
        <p:spPr>
          <a:xfrm>
            <a:off x="8051800" y="165752"/>
            <a:ext cx="3835448" cy="849551"/>
          </a:xfrm>
          <a:prstGeom prst="rect">
            <a:avLst/>
          </a:prstGeom>
        </p:spPr>
      </p:pic>
    </p:spTree>
    <p:extLst>
      <p:ext uri="{BB962C8B-B14F-4D97-AF65-F5344CB8AC3E}">
        <p14:creationId xmlns:p14="http://schemas.microsoft.com/office/powerpoint/2010/main" val="1373146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ile Only">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609601" y="1816885"/>
            <a:ext cx="7727576" cy="867405"/>
          </a:xfrm>
          <a:prstGeom prst="rect">
            <a:avLst/>
          </a:prstGeom>
        </p:spPr>
        <p:txBody>
          <a:bodyPr vert="horz" lIns="0" tIns="0" rIns="0" bIns="0" rtlCol="0" anchor="ctr">
            <a:noAutofit/>
          </a:bodyPr>
          <a:lstStyle/>
          <a:p>
            <a:r>
              <a:rPr lang="en-US" dirty="0"/>
              <a:t>Click to Edit Master Title Style</a:t>
            </a:r>
          </a:p>
        </p:txBody>
      </p:sp>
    </p:spTree>
    <p:extLst>
      <p:ext uri="{BB962C8B-B14F-4D97-AF65-F5344CB8AC3E}">
        <p14:creationId xmlns:p14="http://schemas.microsoft.com/office/powerpoint/2010/main" val="313871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04450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8"/>
            <a:ext cx="10972800" cy="1143000"/>
          </a:xfrm>
          <a:prstGeom prst="rect">
            <a:avLst/>
          </a:prstGeom>
        </p:spPr>
        <p:txBody>
          <a:bodyPr/>
          <a:lstStyle>
            <a:lvl1pPr marL="0" marR="0" indent="0" algn="l" defTabSz="457198" rtl="0" eaLnBrk="0" fontAlgn="base" latinLnBrk="0" hangingPunct="0">
              <a:lnSpc>
                <a:spcPct val="100000"/>
              </a:lnSpc>
              <a:spcBef>
                <a:spcPct val="0"/>
              </a:spcBef>
              <a:spcAft>
                <a:spcPct val="0"/>
              </a:spcAft>
              <a:buClrTx/>
              <a:buSzTx/>
              <a:buFontTx/>
              <a:buNone/>
              <a:tabLst/>
              <a:defRPr lang="en-US" sz="4000" b="1" kern="1200" dirty="0">
                <a:solidFill>
                  <a:srgbClr val="1D7D5B"/>
                </a:solidFill>
                <a:latin typeface="Arial Black"/>
                <a:ea typeface="+mj-ea"/>
                <a:cs typeface="Arial Black"/>
              </a:defRPr>
            </a:lvl1pPr>
          </a:lstStyle>
          <a:p>
            <a:r>
              <a:rPr lang="en-US" sz="3600" dirty="0">
                <a:solidFill>
                  <a:srgbClr val="1D7D5B"/>
                </a:solidFill>
                <a:latin typeface="Arial Black"/>
                <a:cs typeface="Arial Black"/>
              </a:rPr>
              <a:t>Click to add title</a:t>
            </a:r>
          </a:p>
        </p:txBody>
      </p:sp>
      <p:sp>
        <p:nvSpPr>
          <p:cNvPr id="3" name="Content Placeholder 2"/>
          <p:cNvSpPr>
            <a:spLocks noGrp="1"/>
          </p:cNvSpPr>
          <p:nvPr>
            <p:ph idx="1" hasCustomPrompt="1"/>
          </p:nvPr>
        </p:nvSpPr>
        <p:spPr>
          <a:xfrm>
            <a:off x="609600" y="1600201"/>
            <a:ext cx="10972800" cy="4525963"/>
          </a:xfrm>
          <a:prstGeom prst="rect">
            <a:avLst/>
          </a:prstGeom>
        </p:spPr>
        <p:txBody>
          <a:bodyPr/>
          <a:lstStyle>
            <a:lvl1pPr>
              <a:defRPr sz="3200"/>
            </a:lvl1pPr>
            <a:lvl2pPr>
              <a:defRPr sz="2800"/>
            </a:lvl2pPr>
            <a:lvl3pPr>
              <a:defRPr sz="2400"/>
            </a:lvl3pPr>
            <a:lvl4pPr>
              <a:defRPr sz="2000"/>
            </a:lvl4pPr>
            <a:lvl5pPr>
              <a:defRPr sz="1600"/>
            </a:lvl5pPr>
          </a:lstStyle>
          <a:p>
            <a:pPr lvl="0"/>
            <a:r>
              <a:rPr lang="en-US" dirty="0"/>
              <a:t>First level of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9347200" y="6492876"/>
            <a:ext cx="2844800" cy="365125"/>
          </a:xfrm>
          <a:prstGeom prst="rect">
            <a:avLst/>
          </a:prstGeom>
        </p:spPr>
        <p:txBody>
          <a:bodyPr/>
          <a:lstStyle>
            <a:lvl1pPr algn="r">
              <a:defRPr sz="1200">
                <a:solidFill>
                  <a:schemeClr val="bg1"/>
                </a:solidFill>
              </a:defRPr>
            </a:lvl1pPr>
          </a:lstStyle>
          <a:p>
            <a:pPr>
              <a:defRPr/>
            </a:pPr>
            <a:fld id="{07A1B390-8C00-49C7-BEED-470B249615B6}" type="slidenum">
              <a:rPr lang="en-US" smtClean="0"/>
              <a:pPr>
                <a:defRPr/>
              </a:pPr>
              <a:t>‹#›</a:t>
            </a:fld>
            <a:endParaRPr lang="en-US" dirty="0"/>
          </a:p>
        </p:txBody>
      </p:sp>
    </p:spTree>
    <p:extLst>
      <p:ext uri="{BB962C8B-B14F-4D97-AF65-F5344CB8AC3E}">
        <p14:creationId xmlns:p14="http://schemas.microsoft.com/office/powerpoint/2010/main" val="288488764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8"/>
            <a:ext cx="10972800" cy="1143000"/>
          </a:xfrm>
          <a:prstGeom prst="rect">
            <a:avLst/>
          </a:prstGeom>
        </p:spPr>
        <p:txBody>
          <a:bodyPr/>
          <a:lstStyle>
            <a:lvl1pPr marL="0" marR="0" indent="0" algn="l" defTabSz="457198" rtl="0" eaLnBrk="0" fontAlgn="base" latinLnBrk="0" hangingPunct="0">
              <a:lnSpc>
                <a:spcPct val="100000"/>
              </a:lnSpc>
              <a:spcBef>
                <a:spcPct val="0"/>
              </a:spcBef>
              <a:spcAft>
                <a:spcPct val="0"/>
              </a:spcAft>
              <a:buClrTx/>
              <a:buSzTx/>
              <a:buFontTx/>
              <a:buNone/>
              <a:tabLst/>
              <a:defRPr lang="en-US" sz="4000" b="1" kern="1200" dirty="0">
                <a:solidFill>
                  <a:srgbClr val="1D7D5B"/>
                </a:solidFill>
                <a:latin typeface="Arial Black"/>
                <a:ea typeface="+mj-ea"/>
                <a:cs typeface="Arial Black"/>
              </a:defRPr>
            </a:lvl1pPr>
          </a:lstStyle>
          <a:p>
            <a:r>
              <a:rPr lang="en-US" sz="3600" dirty="0">
                <a:solidFill>
                  <a:srgbClr val="1D7D5B"/>
                </a:solidFill>
                <a:latin typeface="Arial Black"/>
                <a:cs typeface="Arial Black"/>
              </a:rPr>
              <a:t>Click to add title</a:t>
            </a:r>
            <a:endParaRPr lang="en-US" dirty="0"/>
          </a:p>
        </p:txBody>
      </p:sp>
      <p:sp>
        <p:nvSpPr>
          <p:cNvPr id="3" name="Content Placeholder 2"/>
          <p:cNvSpPr>
            <a:spLocks noGrp="1"/>
          </p:cNvSpPr>
          <p:nvPr>
            <p:ph sz="half" idx="1" hasCustomPrompt="1"/>
          </p:nvPr>
        </p:nvSpPr>
        <p:spPr>
          <a:xfrm>
            <a:off x="609600" y="1600201"/>
            <a:ext cx="5384800" cy="4525963"/>
          </a:xfrm>
          <a:prstGeom prst="rect">
            <a:avLst/>
          </a:prstGeom>
        </p:spPr>
        <p:txBody>
          <a:bodyPr/>
          <a:lstStyle>
            <a:lvl1pPr marL="342898" marR="0" indent="-342898" algn="l" defTabSz="457198" rtl="0" eaLnBrk="0" fontAlgn="base" latinLnBrk="0" hangingPunct="0">
              <a:lnSpc>
                <a:spcPct val="100000"/>
              </a:lnSpc>
              <a:spcBef>
                <a:spcPct val="20000"/>
              </a:spcBef>
              <a:spcAft>
                <a:spcPct val="0"/>
              </a:spcAft>
              <a:buClrTx/>
              <a:buSzTx/>
              <a:buFont typeface="Arial" charset="0"/>
              <a:buChar char="•"/>
              <a:tabLst/>
              <a:defRPr sz="3200" baseline="0"/>
            </a:lvl1pPr>
            <a:lvl2pPr marL="742947" marR="0" indent="-285749" algn="l" defTabSz="457198" rtl="0" eaLnBrk="0" fontAlgn="base" latinLnBrk="0" hangingPunct="0">
              <a:lnSpc>
                <a:spcPct val="100000"/>
              </a:lnSpc>
              <a:spcBef>
                <a:spcPct val="20000"/>
              </a:spcBef>
              <a:spcAft>
                <a:spcPct val="0"/>
              </a:spcAft>
              <a:buClrTx/>
              <a:buSzTx/>
              <a:buFont typeface="Arial" charset="0"/>
              <a:buChar char="–"/>
              <a:tabLst/>
              <a:defRPr sz="2800"/>
            </a:lvl2pPr>
            <a:lvl3pPr marL="1142995" marR="0" indent="-228599" algn="l" defTabSz="457198" rtl="0" eaLnBrk="0" fontAlgn="base" latinLnBrk="0" hangingPunct="0">
              <a:lnSpc>
                <a:spcPct val="100000"/>
              </a:lnSpc>
              <a:spcBef>
                <a:spcPct val="20000"/>
              </a:spcBef>
              <a:spcAft>
                <a:spcPct val="0"/>
              </a:spcAft>
              <a:buClrTx/>
              <a:buSzTx/>
              <a:buFont typeface="Arial" charset="0"/>
              <a:buChar char="•"/>
              <a:tabLst/>
              <a:defRPr sz="2400"/>
            </a:lvl3pPr>
            <a:lvl4pPr marL="1600193" marR="0" indent="-228599" algn="l" defTabSz="457198" rtl="0" eaLnBrk="0" fontAlgn="base" latinLnBrk="0" hangingPunct="0">
              <a:lnSpc>
                <a:spcPct val="100000"/>
              </a:lnSpc>
              <a:spcBef>
                <a:spcPct val="20000"/>
              </a:spcBef>
              <a:spcAft>
                <a:spcPct val="0"/>
              </a:spcAft>
              <a:buClrTx/>
              <a:buSzTx/>
              <a:buFont typeface="Arial" charset="0"/>
              <a:buChar char="–"/>
              <a:tabLst/>
              <a:defRPr sz="2000"/>
            </a:lvl4pPr>
            <a:lvl5pPr marL="2057392" marR="0" indent="-228599" algn="l" defTabSz="457198" rtl="0" eaLnBrk="0" fontAlgn="base" latinLnBrk="0" hangingPunct="0">
              <a:lnSpc>
                <a:spcPct val="100000"/>
              </a:lnSpc>
              <a:spcBef>
                <a:spcPct val="20000"/>
              </a:spcBef>
              <a:spcAft>
                <a:spcPct val="0"/>
              </a:spcAft>
              <a:buClrTx/>
              <a:buSzTx/>
              <a:buFont typeface="Arial" charset="0"/>
              <a:buChar char="»"/>
              <a:tabLst/>
              <a:defRPr sz="2000"/>
            </a:lvl5pPr>
            <a:lvl6pPr>
              <a:defRPr sz="1800"/>
            </a:lvl6pPr>
            <a:lvl7pPr>
              <a:defRPr sz="1800"/>
            </a:lvl7pPr>
            <a:lvl8pPr>
              <a:defRPr sz="1800"/>
            </a:lvl8pPr>
            <a:lvl9pPr>
              <a:defRPr sz="1800"/>
            </a:lvl9pPr>
          </a:lstStyle>
          <a:p>
            <a:pPr marL="342898" marR="0" lvl="0" indent="-342898" algn="l" defTabSz="457198" rtl="0" eaLnBrk="0" fontAlgn="base" latinLnBrk="0" hangingPunct="0">
              <a:lnSpc>
                <a:spcPct val="100000"/>
              </a:lnSpc>
              <a:spcBef>
                <a:spcPct val="20000"/>
              </a:spcBef>
              <a:spcAft>
                <a:spcPct val="0"/>
              </a:spcAft>
              <a:buClrTx/>
              <a:buSzTx/>
              <a:buFont typeface="Arial" charset="0"/>
              <a:buChar char="•"/>
              <a:tabLst/>
              <a:defRPr/>
            </a:pPr>
            <a:r>
              <a:rPr kumimoji="0" lang="en-US" sz="3200" b="0" i="0" u="none" strike="noStrike" kern="1200" cap="none" spc="0" normalizeH="0" baseline="0" noProof="0" dirty="0">
                <a:ln>
                  <a:noFill/>
                </a:ln>
                <a:solidFill>
                  <a:prstClr val="black"/>
                </a:solidFill>
                <a:effectLst/>
                <a:uLnTx/>
                <a:uFillTx/>
                <a:latin typeface="+mn-lt"/>
                <a:ea typeface="+mn-ea"/>
                <a:cs typeface="+mn-cs"/>
              </a:rPr>
              <a:t>First level of content</a:t>
            </a:r>
          </a:p>
          <a:p>
            <a:pPr marL="742947" marR="0" lvl="1" indent="-285749" algn="l" defTabSz="457198" rtl="0" eaLnBrk="0" fontAlgn="base" latinLnBrk="0" hangingPunct="0">
              <a:lnSpc>
                <a:spcPct val="100000"/>
              </a:lnSpc>
              <a:spcBef>
                <a:spcPct val="20000"/>
              </a:spcBef>
              <a:spcAft>
                <a:spcPct val="0"/>
              </a:spcAft>
              <a:buClrTx/>
              <a:buSzTx/>
              <a:buFont typeface="Arial" charset="0"/>
              <a:buChar char="–"/>
              <a:tabLst/>
              <a:defRPr/>
            </a:pPr>
            <a:r>
              <a:rPr kumimoji="0" lang="en-US" sz="2800" b="0" i="0" u="none" strike="noStrike" kern="1200" cap="none" spc="0" normalizeH="0" baseline="0" noProof="0" dirty="0">
                <a:ln>
                  <a:noFill/>
                </a:ln>
                <a:solidFill>
                  <a:prstClr val="black"/>
                </a:solidFill>
                <a:effectLst/>
                <a:uLnTx/>
                <a:uFillTx/>
                <a:latin typeface="+mn-lt"/>
                <a:ea typeface="+mn-ea"/>
                <a:cs typeface="+mn-cs"/>
              </a:rPr>
              <a:t>Second level</a:t>
            </a:r>
          </a:p>
          <a:p>
            <a:pPr marL="1142995" marR="0" lvl="2" indent="-228599" algn="l" defTabSz="457198" rtl="0" eaLnBrk="0" fontAlgn="base" latinLnBrk="0" hangingPunct="0">
              <a:lnSpc>
                <a:spcPct val="100000"/>
              </a:lnSpc>
              <a:spcBef>
                <a:spcPct val="20000"/>
              </a:spcBef>
              <a:spcAft>
                <a:spcPct val="0"/>
              </a:spcAft>
              <a:buClrTx/>
              <a:buSzTx/>
              <a:buFont typeface="Arial" charset="0"/>
              <a:buChar char="•"/>
              <a:tabLst/>
              <a:defRPr/>
            </a:pPr>
            <a:r>
              <a:rPr kumimoji="0" lang="en-US" sz="2400" b="0" i="0" u="none" strike="noStrike" kern="1200" cap="none" spc="0" normalizeH="0" baseline="0" noProof="0" dirty="0">
                <a:ln>
                  <a:noFill/>
                </a:ln>
                <a:solidFill>
                  <a:prstClr val="black"/>
                </a:solidFill>
                <a:effectLst/>
                <a:uLnTx/>
                <a:uFillTx/>
                <a:latin typeface="+mn-lt"/>
                <a:ea typeface="+mn-ea"/>
                <a:cs typeface="+mn-cs"/>
              </a:rPr>
              <a:t>Third level</a:t>
            </a:r>
          </a:p>
          <a:p>
            <a:pPr marL="1600193" marR="0" lvl="3" indent="-228599" algn="l" defTabSz="457198" rtl="0" eaLnBrk="0" fontAlgn="base" latinLnBrk="0" hangingPunct="0">
              <a:lnSpc>
                <a:spcPct val="100000"/>
              </a:lnSpc>
              <a:spcBef>
                <a:spcPct val="20000"/>
              </a:spcBef>
              <a:spcAft>
                <a:spcPct val="0"/>
              </a:spcAft>
              <a:buClrTx/>
              <a:buSzTx/>
              <a:buFont typeface="Arial"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Fourth level</a:t>
            </a:r>
          </a:p>
          <a:p>
            <a:pPr marL="2057392" marR="0" lvl="4" indent="-228599" algn="l" defTabSz="457198" rtl="0" eaLnBrk="0" fontAlgn="base" latinLnBrk="0" hangingPunct="0">
              <a:lnSpc>
                <a:spcPct val="100000"/>
              </a:lnSpc>
              <a:spcBef>
                <a:spcPct val="20000"/>
              </a:spcBef>
              <a:spcAft>
                <a:spcPct val="0"/>
              </a:spcAft>
              <a:buClrTx/>
              <a:buSzTx/>
              <a:buFont typeface="Arial"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Fifth level</a:t>
            </a:r>
          </a:p>
        </p:txBody>
      </p:sp>
      <p:sp>
        <p:nvSpPr>
          <p:cNvPr id="4" name="Content Placeholder 3"/>
          <p:cNvSpPr>
            <a:spLocks noGrp="1"/>
          </p:cNvSpPr>
          <p:nvPr>
            <p:ph sz="half" idx="2" hasCustomPrompt="1"/>
          </p:nvPr>
        </p:nvSpPr>
        <p:spPr>
          <a:xfrm>
            <a:off x="6197600" y="1600201"/>
            <a:ext cx="5384800" cy="4525963"/>
          </a:xfrm>
          <a:prstGeom prst="rect">
            <a:avLst/>
          </a:prstGeom>
        </p:spPr>
        <p:txBody>
          <a:bodyPr/>
          <a:lstStyle>
            <a:lvl1pPr marL="342898" marR="0" indent="-342898" algn="l" defTabSz="457198" rtl="0" eaLnBrk="0" fontAlgn="base" latinLnBrk="0" hangingPunct="0">
              <a:lnSpc>
                <a:spcPct val="100000"/>
              </a:lnSpc>
              <a:spcBef>
                <a:spcPct val="20000"/>
              </a:spcBef>
              <a:spcAft>
                <a:spcPct val="0"/>
              </a:spcAft>
              <a:buClrTx/>
              <a:buSzTx/>
              <a:buFont typeface="Arial" charset="0"/>
              <a:buChar char="•"/>
              <a:tabLst/>
              <a:defRPr sz="3200"/>
            </a:lvl1pPr>
            <a:lvl2pPr marL="742947" marR="0" indent="-285749" algn="l" defTabSz="457198" rtl="0" eaLnBrk="0" fontAlgn="base" latinLnBrk="0" hangingPunct="0">
              <a:lnSpc>
                <a:spcPct val="100000"/>
              </a:lnSpc>
              <a:spcBef>
                <a:spcPct val="20000"/>
              </a:spcBef>
              <a:spcAft>
                <a:spcPct val="0"/>
              </a:spcAft>
              <a:buClrTx/>
              <a:buSzTx/>
              <a:buFont typeface="Arial" charset="0"/>
              <a:buChar char="–"/>
              <a:tabLst/>
              <a:defRPr sz="2800"/>
            </a:lvl2pPr>
            <a:lvl3pPr marL="1142995" marR="0" indent="-228599" algn="l" defTabSz="457198" rtl="0" eaLnBrk="0" fontAlgn="base" latinLnBrk="0" hangingPunct="0">
              <a:lnSpc>
                <a:spcPct val="100000"/>
              </a:lnSpc>
              <a:spcBef>
                <a:spcPct val="20000"/>
              </a:spcBef>
              <a:spcAft>
                <a:spcPct val="0"/>
              </a:spcAft>
              <a:buClrTx/>
              <a:buSzTx/>
              <a:buFont typeface="Arial" charset="0"/>
              <a:buChar char="•"/>
              <a:tabLst/>
              <a:defRPr sz="2400"/>
            </a:lvl3pPr>
            <a:lvl4pPr marL="1600193" marR="0" indent="-228599" algn="l" defTabSz="457198" rtl="0" eaLnBrk="0" fontAlgn="base" latinLnBrk="0" hangingPunct="0">
              <a:lnSpc>
                <a:spcPct val="100000"/>
              </a:lnSpc>
              <a:spcBef>
                <a:spcPct val="20000"/>
              </a:spcBef>
              <a:spcAft>
                <a:spcPct val="0"/>
              </a:spcAft>
              <a:buClrTx/>
              <a:buSzTx/>
              <a:buFont typeface="Arial" charset="0"/>
              <a:buChar char="–"/>
              <a:tabLst/>
              <a:defRPr sz="2000"/>
            </a:lvl4pPr>
            <a:lvl5pPr marL="2057392" marR="0" indent="-228599" algn="l" defTabSz="457198" rtl="0" eaLnBrk="0" fontAlgn="base" latinLnBrk="0" hangingPunct="0">
              <a:lnSpc>
                <a:spcPct val="100000"/>
              </a:lnSpc>
              <a:spcBef>
                <a:spcPct val="20000"/>
              </a:spcBef>
              <a:spcAft>
                <a:spcPct val="0"/>
              </a:spcAft>
              <a:buClrTx/>
              <a:buSzTx/>
              <a:buFont typeface="Arial" charset="0"/>
              <a:buChar char="»"/>
              <a:tabLst/>
              <a:defRPr sz="2000"/>
            </a:lvl5pPr>
            <a:lvl6pPr>
              <a:defRPr sz="1800"/>
            </a:lvl6pPr>
            <a:lvl7pPr>
              <a:defRPr sz="1800"/>
            </a:lvl7pPr>
            <a:lvl8pPr>
              <a:defRPr sz="1800"/>
            </a:lvl8pPr>
            <a:lvl9pPr>
              <a:defRPr sz="1800"/>
            </a:lvl9pPr>
          </a:lstStyle>
          <a:p>
            <a:pPr marL="342898" marR="0" lvl="0" indent="-342898" algn="l" defTabSz="457198" rtl="0" eaLnBrk="0" fontAlgn="base" latinLnBrk="0" hangingPunct="0">
              <a:lnSpc>
                <a:spcPct val="100000"/>
              </a:lnSpc>
              <a:spcBef>
                <a:spcPct val="20000"/>
              </a:spcBef>
              <a:spcAft>
                <a:spcPct val="0"/>
              </a:spcAft>
              <a:buClrTx/>
              <a:buSzTx/>
              <a:buFont typeface="Arial" charset="0"/>
              <a:buChar char="•"/>
              <a:tabLst/>
              <a:defRPr/>
            </a:pPr>
            <a:r>
              <a:rPr kumimoji="0" lang="en-US" sz="3200" b="0" i="0" u="none" strike="noStrike" kern="1200" cap="none" spc="0" normalizeH="0" baseline="0" noProof="0" dirty="0">
                <a:ln>
                  <a:noFill/>
                </a:ln>
                <a:solidFill>
                  <a:prstClr val="black"/>
                </a:solidFill>
                <a:effectLst/>
                <a:uLnTx/>
                <a:uFillTx/>
                <a:latin typeface="+mn-lt"/>
                <a:ea typeface="+mn-ea"/>
                <a:cs typeface="+mn-cs"/>
              </a:rPr>
              <a:t>First level of content</a:t>
            </a:r>
          </a:p>
          <a:p>
            <a:pPr marL="742947" marR="0" lvl="1" indent="-285749" algn="l" defTabSz="457198" rtl="0" eaLnBrk="0" fontAlgn="base" latinLnBrk="0" hangingPunct="0">
              <a:lnSpc>
                <a:spcPct val="100000"/>
              </a:lnSpc>
              <a:spcBef>
                <a:spcPct val="20000"/>
              </a:spcBef>
              <a:spcAft>
                <a:spcPct val="0"/>
              </a:spcAft>
              <a:buClrTx/>
              <a:buSzTx/>
              <a:buFont typeface="Arial" charset="0"/>
              <a:buChar char="–"/>
              <a:tabLst/>
              <a:defRPr/>
            </a:pPr>
            <a:r>
              <a:rPr kumimoji="0" lang="en-US" sz="2800" b="0" i="0" u="none" strike="noStrike" kern="1200" cap="none" spc="0" normalizeH="0" baseline="0" noProof="0" dirty="0">
                <a:ln>
                  <a:noFill/>
                </a:ln>
                <a:solidFill>
                  <a:prstClr val="black"/>
                </a:solidFill>
                <a:effectLst/>
                <a:uLnTx/>
                <a:uFillTx/>
                <a:latin typeface="+mn-lt"/>
                <a:ea typeface="+mn-ea"/>
                <a:cs typeface="+mn-cs"/>
              </a:rPr>
              <a:t>Second level</a:t>
            </a:r>
          </a:p>
          <a:p>
            <a:pPr marL="1142995" marR="0" lvl="2" indent="-228599" algn="l" defTabSz="457198" rtl="0" eaLnBrk="0" fontAlgn="base" latinLnBrk="0" hangingPunct="0">
              <a:lnSpc>
                <a:spcPct val="100000"/>
              </a:lnSpc>
              <a:spcBef>
                <a:spcPct val="20000"/>
              </a:spcBef>
              <a:spcAft>
                <a:spcPct val="0"/>
              </a:spcAft>
              <a:buClrTx/>
              <a:buSzTx/>
              <a:buFont typeface="Arial" charset="0"/>
              <a:buChar char="•"/>
              <a:tabLst/>
              <a:defRPr/>
            </a:pPr>
            <a:r>
              <a:rPr kumimoji="0" lang="en-US" sz="2400" b="0" i="0" u="none" strike="noStrike" kern="1200" cap="none" spc="0" normalizeH="0" baseline="0" noProof="0" dirty="0">
                <a:ln>
                  <a:noFill/>
                </a:ln>
                <a:solidFill>
                  <a:prstClr val="black"/>
                </a:solidFill>
                <a:effectLst/>
                <a:uLnTx/>
                <a:uFillTx/>
                <a:latin typeface="+mn-lt"/>
                <a:ea typeface="+mn-ea"/>
                <a:cs typeface="+mn-cs"/>
              </a:rPr>
              <a:t>Third level</a:t>
            </a:r>
          </a:p>
          <a:p>
            <a:pPr marL="1600193" marR="0" lvl="3" indent="-228599" algn="l" defTabSz="457198" rtl="0" eaLnBrk="0" fontAlgn="base" latinLnBrk="0" hangingPunct="0">
              <a:lnSpc>
                <a:spcPct val="100000"/>
              </a:lnSpc>
              <a:spcBef>
                <a:spcPct val="20000"/>
              </a:spcBef>
              <a:spcAft>
                <a:spcPct val="0"/>
              </a:spcAft>
              <a:buClrTx/>
              <a:buSzTx/>
              <a:buFont typeface="Arial"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Fourth level</a:t>
            </a:r>
          </a:p>
          <a:p>
            <a:pPr marL="2057392" marR="0" lvl="4" indent="-228599" algn="l" defTabSz="457198" rtl="0" eaLnBrk="0" fontAlgn="base" latinLnBrk="0" hangingPunct="0">
              <a:lnSpc>
                <a:spcPct val="100000"/>
              </a:lnSpc>
              <a:spcBef>
                <a:spcPct val="20000"/>
              </a:spcBef>
              <a:spcAft>
                <a:spcPct val="0"/>
              </a:spcAft>
              <a:buClrTx/>
              <a:buSzTx/>
              <a:buFont typeface="Arial"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Fifth level</a:t>
            </a:r>
          </a:p>
        </p:txBody>
      </p:sp>
      <p:sp>
        <p:nvSpPr>
          <p:cNvPr id="8" name="Slide Number Placeholder 5"/>
          <p:cNvSpPr>
            <a:spLocks noGrp="1"/>
          </p:cNvSpPr>
          <p:nvPr>
            <p:ph type="sldNum" sz="quarter" idx="12"/>
          </p:nvPr>
        </p:nvSpPr>
        <p:spPr>
          <a:xfrm>
            <a:off x="9347200" y="6492876"/>
            <a:ext cx="2844800" cy="365125"/>
          </a:xfrm>
          <a:prstGeom prst="rect">
            <a:avLst/>
          </a:prstGeom>
        </p:spPr>
        <p:txBody>
          <a:bodyPr/>
          <a:lstStyle>
            <a:lvl1pPr algn="r">
              <a:defRPr sz="1200">
                <a:solidFill>
                  <a:schemeClr val="bg1"/>
                </a:solidFill>
              </a:defRPr>
            </a:lvl1pPr>
          </a:lstStyle>
          <a:p>
            <a:pPr>
              <a:defRPr/>
            </a:pPr>
            <a:fld id="{07A1B390-8C00-49C7-BEED-470B249615B6}" type="slidenum">
              <a:rPr lang="en-US" smtClean="0"/>
              <a:pPr>
                <a:defRPr/>
              </a:pPr>
              <a:t>‹#›</a:t>
            </a:fld>
            <a:endParaRPr lang="en-US" dirty="0"/>
          </a:p>
        </p:txBody>
      </p:sp>
    </p:spTree>
    <p:extLst>
      <p:ext uri="{BB962C8B-B14F-4D97-AF65-F5344CB8AC3E}">
        <p14:creationId xmlns:p14="http://schemas.microsoft.com/office/powerpoint/2010/main" val="60852780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8"/>
            <a:ext cx="10972800" cy="1143000"/>
          </a:xfrm>
          <a:prstGeom prst="rect">
            <a:avLst/>
          </a:prstGeom>
        </p:spPr>
        <p:txBody>
          <a:bodyPr/>
          <a:lstStyle>
            <a:lvl1pPr marL="0" marR="0" indent="0" algn="l" defTabSz="457198" rtl="0" eaLnBrk="0" fontAlgn="base" latinLnBrk="0" hangingPunct="0">
              <a:lnSpc>
                <a:spcPct val="100000"/>
              </a:lnSpc>
              <a:spcBef>
                <a:spcPct val="0"/>
              </a:spcBef>
              <a:spcAft>
                <a:spcPct val="0"/>
              </a:spcAft>
              <a:buClrTx/>
              <a:buSzTx/>
              <a:buFontTx/>
              <a:buNone/>
              <a:tabLst/>
              <a:defRPr lang="en-US" sz="4000" b="1" kern="1200" dirty="0">
                <a:solidFill>
                  <a:srgbClr val="1D7D5B"/>
                </a:solidFill>
                <a:latin typeface="Arial Black"/>
                <a:ea typeface="+mj-ea"/>
                <a:cs typeface="Arial Black"/>
              </a:defRPr>
            </a:lvl1pPr>
          </a:lstStyle>
          <a:p>
            <a:r>
              <a:rPr lang="en-US" sz="3600" dirty="0">
                <a:solidFill>
                  <a:srgbClr val="1D7D5B"/>
                </a:solidFill>
                <a:latin typeface="Arial Black"/>
                <a:cs typeface="Arial Black"/>
              </a:rPr>
              <a:t>Click to add title</a:t>
            </a:r>
            <a:endParaRPr lang="en-US" dirty="0"/>
          </a:p>
        </p:txBody>
      </p:sp>
      <p:sp>
        <p:nvSpPr>
          <p:cNvPr id="3" name="Text Placeholder 2"/>
          <p:cNvSpPr>
            <a:spLocks noGrp="1"/>
          </p:cNvSpPr>
          <p:nvPr>
            <p:ph type="body" idx="1" hasCustomPrompt="1"/>
          </p:nvPr>
        </p:nvSpPr>
        <p:spPr>
          <a:xfrm>
            <a:off x="609600" y="1535113"/>
            <a:ext cx="5386918" cy="639762"/>
          </a:xfrm>
          <a:prstGeom prst="rect">
            <a:avLst/>
          </a:prstGeom>
        </p:spPr>
        <p:txBody>
          <a:bodyPr anchor="b"/>
          <a:lstStyle>
            <a:lvl1pPr marL="0" indent="0">
              <a:buNone/>
              <a:defRPr sz="2800" b="1" baseline="0"/>
            </a:lvl1pPr>
            <a:lvl2pPr marL="457198" indent="0">
              <a:buNone/>
              <a:defRPr sz="2000" b="1"/>
            </a:lvl2pPr>
            <a:lvl3pPr marL="914396" indent="0">
              <a:buNone/>
              <a:defRPr sz="1800" b="1"/>
            </a:lvl3pPr>
            <a:lvl4pPr marL="1371595" indent="0">
              <a:buNone/>
              <a:defRPr sz="1600" b="1"/>
            </a:lvl4pPr>
            <a:lvl5pPr marL="1828793" indent="0">
              <a:buNone/>
              <a:defRPr sz="1600" b="1"/>
            </a:lvl5pPr>
            <a:lvl6pPr marL="2285991" indent="0">
              <a:buNone/>
              <a:defRPr sz="1600" b="1"/>
            </a:lvl6pPr>
            <a:lvl7pPr marL="2743189" indent="0">
              <a:buNone/>
              <a:defRPr sz="1600" b="1"/>
            </a:lvl7pPr>
            <a:lvl8pPr marL="3200388" indent="0">
              <a:buNone/>
              <a:defRPr sz="1600" b="1"/>
            </a:lvl8pPr>
            <a:lvl9pPr marL="3657586" indent="0">
              <a:buNone/>
              <a:defRPr sz="1600" b="1"/>
            </a:lvl9pPr>
          </a:lstStyle>
          <a:p>
            <a:pPr lvl="0"/>
            <a:r>
              <a:rPr lang="en-US" dirty="0"/>
              <a:t>Title here</a:t>
            </a:r>
          </a:p>
        </p:txBody>
      </p:sp>
      <p:sp>
        <p:nvSpPr>
          <p:cNvPr id="4" name="Content Placeholder 3"/>
          <p:cNvSpPr>
            <a:spLocks noGrp="1"/>
          </p:cNvSpPr>
          <p:nvPr>
            <p:ph sz="half" idx="2" hasCustomPrompt="1"/>
          </p:nvPr>
        </p:nvSpPr>
        <p:spPr>
          <a:xfrm>
            <a:off x="609600" y="2174875"/>
            <a:ext cx="5386918" cy="3951288"/>
          </a:xfrm>
          <a:prstGeom prst="rect">
            <a:avLst/>
          </a:prstGeom>
        </p:spPr>
        <p:txBody>
          <a:bodyPr/>
          <a:lstStyle>
            <a:lvl1pPr marL="342898" marR="0" indent="-342898" algn="l" defTabSz="457198" rtl="0" eaLnBrk="0" fontAlgn="base" latinLnBrk="0" hangingPunct="0">
              <a:lnSpc>
                <a:spcPct val="100000"/>
              </a:lnSpc>
              <a:spcBef>
                <a:spcPct val="20000"/>
              </a:spcBef>
              <a:spcAft>
                <a:spcPct val="0"/>
              </a:spcAft>
              <a:buClrTx/>
              <a:buSzTx/>
              <a:buFont typeface="Arial" charset="0"/>
              <a:buChar char="•"/>
              <a:tabLst/>
              <a:defRPr sz="3200"/>
            </a:lvl1pPr>
            <a:lvl2pPr marL="742947" marR="0" indent="-285749" algn="l" defTabSz="457198" rtl="0" eaLnBrk="0" fontAlgn="base" latinLnBrk="0" hangingPunct="0">
              <a:lnSpc>
                <a:spcPct val="100000"/>
              </a:lnSpc>
              <a:spcBef>
                <a:spcPct val="20000"/>
              </a:spcBef>
              <a:spcAft>
                <a:spcPct val="0"/>
              </a:spcAft>
              <a:buClrTx/>
              <a:buSzTx/>
              <a:buFont typeface="Arial" charset="0"/>
              <a:buChar char="–"/>
              <a:tabLst/>
              <a:defRPr sz="2800"/>
            </a:lvl2pPr>
            <a:lvl3pPr marL="1142995" marR="0" indent="-228599" algn="l" defTabSz="457198" rtl="0" eaLnBrk="0" fontAlgn="base" latinLnBrk="0" hangingPunct="0">
              <a:lnSpc>
                <a:spcPct val="100000"/>
              </a:lnSpc>
              <a:spcBef>
                <a:spcPct val="20000"/>
              </a:spcBef>
              <a:spcAft>
                <a:spcPct val="0"/>
              </a:spcAft>
              <a:buClrTx/>
              <a:buSzTx/>
              <a:buFont typeface="Arial" charset="0"/>
              <a:buChar char="•"/>
              <a:tabLst/>
              <a:defRPr sz="2400"/>
            </a:lvl3pPr>
            <a:lvl4pPr marL="1600193" marR="0" indent="-228599" algn="l" defTabSz="457198" rtl="0" eaLnBrk="0" fontAlgn="base" latinLnBrk="0" hangingPunct="0">
              <a:lnSpc>
                <a:spcPct val="100000"/>
              </a:lnSpc>
              <a:spcBef>
                <a:spcPct val="20000"/>
              </a:spcBef>
              <a:spcAft>
                <a:spcPct val="0"/>
              </a:spcAft>
              <a:buClrTx/>
              <a:buSzTx/>
              <a:buFont typeface="Arial" charset="0"/>
              <a:buChar char="–"/>
              <a:tabLst/>
              <a:defRPr sz="2000"/>
            </a:lvl4pPr>
            <a:lvl5pPr marL="2057392" marR="0" indent="-228599" algn="l" defTabSz="457198" rtl="0" eaLnBrk="0" fontAlgn="base" latinLnBrk="0" hangingPunct="0">
              <a:lnSpc>
                <a:spcPct val="100000"/>
              </a:lnSpc>
              <a:spcBef>
                <a:spcPct val="20000"/>
              </a:spcBef>
              <a:spcAft>
                <a:spcPct val="0"/>
              </a:spcAft>
              <a:buClrTx/>
              <a:buSzTx/>
              <a:buFont typeface="Arial" charset="0"/>
              <a:buChar char="»"/>
              <a:tabLst/>
              <a:defRPr sz="2000"/>
            </a:lvl5pPr>
            <a:lvl6pPr>
              <a:defRPr sz="1600"/>
            </a:lvl6pPr>
            <a:lvl7pPr>
              <a:defRPr sz="1600"/>
            </a:lvl7pPr>
            <a:lvl8pPr>
              <a:defRPr sz="1600"/>
            </a:lvl8pPr>
            <a:lvl9pPr>
              <a:defRPr sz="1600"/>
            </a:lvl9pPr>
          </a:lstStyle>
          <a:p>
            <a:pPr marL="342898" marR="0" lvl="0" indent="-342898" algn="l" defTabSz="457198" rtl="0" eaLnBrk="0" fontAlgn="base" latinLnBrk="0" hangingPunct="0">
              <a:lnSpc>
                <a:spcPct val="100000"/>
              </a:lnSpc>
              <a:spcBef>
                <a:spcPct val="20000"/>
              </a:spcBef>
              <a:spcAft>
                <a:spcPct val="0"/>
              </a:spcAft>
              <a:buClrTx/>
              <a:buSzTx/>
              <a:buFont typeface="Arial" charset="0"/>
              <a:buChar char="•"/>
              <a:tabLst/>
              <a:defRPr/>
            </a:pPr>
            <a:r>
              <a:rPr kumimoji="0" lang="en-US" sz="3200" b="0" i="0" u="none" strike="noStrike" kern="1200" cap="none" spc="0" normalizeH="0" baseline="0" noProof="0" dirty="0">
                <a:ln>
                  <a:noFill/>
                </a:ln>
                <a:solidFill>
                  <a:prstClr val="black"/>
                </a:solidFill>
                <a:effectLst/>
                <a:uLnTx/>
                <a:uFillTx/>
                <a:latin typeface="+mn-lt"/>
                <a:ea typeface="+mn-ea"/>
                <a:cs typeface="+mn-cs"/>
              </a:rPr>
              <a:t>First level of content</a:t>
            </a:r>
          </a:p>
          <a:p>
            <a:pPr marL="742947" marR="0" lvl="1" indent="-285749" algn="l" defTabSz="457198" rtl="0" eaLnBrk="0" fontAlgn="base" latinLnBrk="0" hangingPunct="0">
              <a:lnSpc>
                <a:spcPct val="100000"/>
              </a:lnSpc>
              <a:spcBef>
                <a:spcPct val="20000"/>
              </a:spcBef>
              <a:spcAft>
                <a:spcPct val="0"/>
              </a:spcAft>
              <a:buClrTx/>
              <a:buSzTx/>
              <a:buFont typeface="Arial" charset="0"/>
              <a:buChar char="–"/>
              <a:tabLst/>
              <a:defRPr/>
            </a:pPr>
            <a:r>
              <a:rPr kumimoji="0" lang="en-US" sz="2800" b="0" i="0" u="none" strike="noStrike" kern="1200" cap="none" spc="0" normalizeH="0" baseline="0" noProof="0" dirty="0">
                <a:ln>
                  <a:noFill/>
                </a:ln>
                <a:solidFill>
                  <a:prstClr val="black"/>
                </a:solidFill>
                <a:effectLst/>
                <a:uLnTx/>
                <a:uFillTx/>
                <a:latin typeface="+mn-lt"/>
                <a:ea typeface="+mn-ea"/>
                <a:cs typeface="+mn-cs"/>
              </a:rPr>
              <a:t>Second level</a:t>
            </a:r>
          </a:p>
          <a:p>
            <a:pPr marL="1142995" marR="0" lvl="2" indent="-228599" algn="l" defTabSz="457198" rtl="0" eaLnBrk="0" fontAlgn="base" latinLnBrk="0" hangingPunct="0">
              <a:lnSpc>
                <a:spcPct val="100000"/>
              </a:lnSpc>
              <a:spcBef>
                <a:spcPct val="20000"/>
              </a:spcBef>
              <a:spcAft>
                <a:spcPct val="0"/>
              </a:spcAft>
              <a:buClrTx/>
              <a:buSzTx/>
              <a:buFont typeface="Arial" charset="0"/>
              <a:buChar char="•"/>
              <a:tabLst/>
              <a:defRPr/>
            </a:pPr>
            <a:r>
              <a:rPr kumimoji="0" lang="en-US" sz="2400" b="0" i="0" u="none" strike="noStrike" kern="1200" cap="none" spc="0" normalizeH="0" baseline="0" noProof="0" dirty="0">
                <a:ln>
                  <a:noFill/>
                </a:ln>
                <a:solidFill>
                  <a:prstClr val="black"/>
                </a:solidFill>
                <a:effectLst/>
                <a:uLnTx/>
                <a:uFillTx/>
                <a:latin typeface="+mn-lt"/>
                <a:ea typeface="+mn-ea"/>
                <a:cs typeface="+mn-cs"/>
              </a:rPr>
              <a:t>Third level</a:t>
            </a:r>
          </a:p>
          <a:p>
            <a:pPr marL="1600193" marR="0" lvl="3" indent="-228599" algn="l" defTabSz="457198" rtl="0" eaLnBrk="0" fontAlgn="base" latinLnBrk="0" hangingPunct="0">
              <a:lnSpc>
                <a:spcPct val="100000"/>
              </a:lnSpc>
              <a:spcBef>
                <a:spcPct val="20000"/>
              </a:spcBef>
              <a:spcAft>
                <a:spcPct val="0"/>
              </a:spcAft>
              <a:buClrTx/>
              <a:buSzTx/>
              <a:buFont typeface="Arial"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Fourth level</a:t>
            </a:r>
          </a:p>
          <a:p>
            <a:pPr marL="2057392" marR="0" lvl="4" indent="-228599" algn="l" defTabSz="457198" rtl="0" eaLnBrk="0" fontAlgn="base" latinLnBrk="0" hangingPunct="0">
              <a:lnSpc>
                <a:spcPct val="100000"/>
              </a:lnSpc>
              <a:spcBef>
                <a:spcPct val="20000"/>
              </a:spcBef>
              <a:spcAft>
                <a:spcPct val="0"/>
              </a:spcAft>
              <a:buClrTx/>
              <a:buSzTx/>
              <a:buFont typeface="Arial"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Fifth level</a:t>
            </a:r>
          </a:p>
        </p:txBody>
      </p:sp>
      <p:sp>
        <p:nvSpPr>
          <p:cNvPr id="5" name="Text Placeholder 4"/>
          <p:cNvSpPr>
            <a:spLocks noGrp="1"/>
          </p:cNvSpPr>
          <p:nvPr>
            <p:ph type="body" sz="quarter" idx="3" hasCustomPrompt="1"/>
          </p:nvPr>
        </p:nvSpPr>
        <p:spPr>
          <a:xfrm>
            <a:off x="6193367" y="1535113"/>
            <a:ext cx="5389034" cy="639762"/>
          </a:xfrm>
          <a:prstGeom prst="rect">
            <a:avLst/>
          </a:prstGeom>
        </p:spPr>
        <p:txBody>
          <a:bodyPr anchor="b"/>
          <a:lstStyle>
            <a:lvl1pPr marL="0" indent="0">
              <a:buNone/>
              <a:defRPr sz="2800" b="1"/>
            </a:lvl1pPr>
            <a:lvl2pPr marL="457198" indent="0">
              <a:buNone/>
              <a:defRPr sz="2000" b="1"/>
            </a:lvl2pPr>
            <a:lvl3pPr marL="914396" indent="0">
              <a:buNone/>
              <a:defRPr sz="1800" b="1"/>
            </a:lvl3pPr>
            <a:lvl4pPr marL="1371595" indent="0">
              <a:buNone/>
              <a:defRPr sz="1600" b="1"/>
            </a:lvl4pPr>
            <a:lvl5pPr marL="1828793" indent="0">
              <a:buNone/>
              <a:defRPr sz="1600" b="1"/>
            </a:lvl5pPr>
            <a:lvl6pPr marL="2285991" indent="0">
              <a:buNone/>
              <a:defRPr sz="1600" b="1"/>
            </a:lvl6pPr>
            <a:lvl7pPr marL="2743189" indent="0">
              <a:buNone/>
              <a:defRPr sz="1600" b="1"/>
            </a:lvl7pPr>
            <a:lvl8pPr marL="3200388" indent="0">
              <a:buNone/>
              <a:defRPr sz="1600" b="1"/>
            </a:lvl8pPr>
            <a:lvl9pPr marL="3657586" indent="0">
              <a:buNone/>
              <a:defRPr sz="1600" b="1"/>
            </a:lvl9pPr>
          </a:lstStyle>
          <a:p>
            <a:pPr lvl="0"/>
            <a:r>
              <a:rPr lang="en-US" dirty="0"/>
              <a:t>Title here</a:t>
            </a:r>
          </a:p>
        </p:txBody>
      </p:sp>
      <p:sp>
        <p:nvSpPr>
          <p:cNvPr id="6" name="Content Placeholder 5"/>
          <p:cNvSpPr>
            <a:spLocks noGrp="1"/>
          </p:cNvSpPr>
          <p:nvPr>
            <p:ph sz="quarter" idx="4" hasCustomPrompt="1"/>
          </p:nvPr>
        </p:nvSpPr>
        <p:spPr>
          <a:xfrm>
            <a:off x="6193367" y="2174875"/>
            <a:ext cx="5389034" cy="3951288"/>
          </a:xfrm>
          <a:prstGeom prst="rect">
            <a:avLst/>
          </a:prstGeom>
        </p:spPr>
        <p:txBody>
          <a:bodyPr/>
          <a:lstStyle>
            <a:lvl1pPr marL="342898" marR="0" indent="-342898" algn="l" defTabSz="457198" rtl="0" eaLnBrk="0" fontAlgn="base" latinLnBrk="0" hangingPunct="0">
              <a:lnSpc>
                <a:spcPct val="100000"/>
              </a:lnSpc>
              <a:spcBef>
                <a:spcPct val="20000"/>
              </a:spcBef>
              <a:spcAft>
                <a:spcPct val="0"/>
              </a:spcAft>
              <a:buClrTx/>
              <a:buSzTx/>
              <a:buFont typeface="Arial" charset="0"/>
              <a:buChar char="•"/>
              <a:tabLst/>
              <a:defRPr sz="3200"/>
            </a:lvl1pPr>
            <a:lvl2pPr marL="742947" marR="0" indent="-285749" algn="l" defTabSz="457198" rtl="0" eaLnBrk="0" fontAlgn="base" latinLnBrk="0" hangingPunct="0">
              <a:lnSpc>
                <a:spcPct val="100000"/>
              </a:lnSpc>
              <a:spcBef>
                <a:spcPct val="20000"/>
              </a:spcBef>
              <a:spcAft>
                <a:spcPct val="0"/>
              </a:spcAft>
              <a:buClrTx/>
              <a:buSzTx/>
              <a:buFont typeface="Arial" charset="0"/>
              <a:buChar char="–"/>
              <a:tabLst/>
              <a:defRPr sz="2800"/>
            </a:lvl2pPr>
            <a:lvl3pPr marL="1142995" marR="0" indent="-228599" algn="l" defTabSz="457198" rtl="0" eaLnBrk="0" fontAlgn="base" latinLnBrk="0" hangingPunct="0">
              <a:lnSpc>
                <a:spcPct val="100000"/>
              </a:lnSpc>
              <a:spcBef>
                <a:spcPct val="20000"/>
              </a:spcBef>
              <a:spcAft>
                <a:spcPct val="0"/>
              </a:spcAft>
              <a:buClrTx/>
              <a:buSzTx/>
              <a:buFont typeface="Arial" charset="0"/>
              <a:buChar char="•"/>
              <a:tabLst/>
              <a:defRPr sz="2400"/>
            </a:lvl3pPr>
            <a:lvl4pPr marL="1600193" marR="0" indent="-228599" algn="l" defTabSz="457198" rtl="0" eaLnBrk="0" fontAlgn="base" latinLnBrk="0" hangingPunct="0">
              <a:lnSpc>
                <a:spcPct val="100000"/>
              </a:lnSpc>
              <a:spcBef>
                <a:spcPct val="20000"/>
              </a:spcBef>
              <a:spcAft>
                <a:spcPct val="0"/>
              </a:spcAft>
              <a:buClrTx/>
              <a:buSzTx/>
              <a:buFont typeface="Arial" charset="0"/>
              <a:buChar char="–"/>
              <a:tabLst/>
              <a:defRPr sz="2000"/>
            </a:lvl4pPr>
            <a:lvl5pPr marL="2057392" marR="0" indent="-228599" algn="l" defTabSz="457198" rtl="0" eaLnBrk="0" fontAlgn="base" latinLnBrk="0" hangingPunct="0">
              <a:lnSpc>
                <a:spcPct val="100000"/>
              </a:lnSpc>
              <a:spcBef>
                <a:spcPct val="20000"/>
              </a:spcBef>
              <a:spcAft>
                <a:spcPct val="0"/>
              </a:spcAft>
              <a:buClrTx/>
              <a:buSzTx/>
              <a:buFont typeface="Arial" charset="0"/>
              <a:buChar char="»"/>
              <a:tabLst/>
              <a:defRPr sz="2000"/>
            </a:lvl5pPr>
            <a:lvl6pPr>
              <a:defRPr sz="1600"/>
            </a:lvl6pPr>
            <a:lvl7pPr>
              <a:defRPr sz="1600"/>
            </a:lvl7pPr>
            <a:lvl8pPr>
              <a:defRPr sz="1600"/>
            </a:lvl8pPr>
            <a:lvl9pPr>
              <a:defRPr sz="1600"/>
            </a:lvl9pPr>
          </a:lstStyle>
          <a:p>
            <a:pPr marL="342898" marR="0" lvl="0" indent="-342898" algn="l" defTabSz="457198" rtl="0" eaLnBrk="0" fontAlgn="base" latinLnBrk="0" hangingPunct="0">
              <a:lnSpc>
                <a:spcPct val="100000"/>
              </a:lnSpc>
              <a:spcBef>
                <a:spcPct val="20000"/>
              </a:spcBef>
              <a:spcAft>
                <a:spcPct val="0"/>
              </a:spcAft>
              <a:buClrTx/>
              <a:buSzTx/>
              <a:buFont typeface="Arial" charset="0"/>
              <a:buChar char="•"/>
              <a:tabLst/>
              <a:defRPr/>
            </a:pPr>
            <a:r>
              <a:rPr kumimoji="0" lang="en-US" sz="3200" b="0" i="0" u="none" strike="noStrike" kern="1200" cap="none" spc="0" normalizeH="0" baseline="0" noProof="0" dirty="0">
                <a:ln>
                  <a:noFill/>
                </a:ln>
                <a:solidFill>
                  <a:prstClr val="black"/>
                </a:solidFill>
                <a:effectLst/>
                <a:uLnTx/>
                <a:uFillTx/>
                <a:latin typeface="+mn-lt"/>
                <a:ea typeface="+mn-ea"/>
                <a:cs typeface="+mn-cs"/>
              </a:rPr>
              <a:t>First level of content</a:t>
            </a:r>
          </a:p>
          <a:p>
            <a:pPr marL="742947" marR="0" lvl="1" indent="-285749" algn="l" defTabSz="457198" rtl="0" eaLnBrk="0" fontAlgn="base" latinLnBrk="0" hangingPunct="0">
              <a:lnSpc>
                <a:spcPct val="100000"/>
              </a:lnSpc>
              <a:spcBef>
                <a:spcPct val="20000"/>
              </a:spcBef>
              <a:spcAft>
                <a:spcPct val="0"/>
              </a:spcAft>
              <a:buClrTx/>
              <a:buSzTx/>
              <a:buFont typeface="Arial" charset="0"/>
              <a:buChar char="–"/>
              <a:tabLst/>
              <a:defRPr/>
            </a:pPr>
            <a:r>
              <a:rPr kumimoji="0" lang="en-US" sz="2800" b="0" i="0" u="none" strike="noStrike" kern="1200" cap="none" spc="0" normalizeH="0" baseline="0" noProof="0" dirty="0">
                <a:ln>
                  <a:noFill/>
                </a:ln>
                <a:solidFill>
                  <a:prstClr val="black"/>
                </a:solidFill>
                <a:effectLst/>
                <a:uLnTx/>
                <a:uFillTx/>
                <a:latin typeface="+mn-lt"/>
                <a:ea typeface="+mn-ea"/>
                <a:cs typeface="+mn-cs"/>
              </a:rPr>
              <a:t>Second level</a:t>
            </a:r>
          </a:p>
          <a:p>
            <a:pPr marL="1142995" marR="0" lvl="2" indent="-228599" algn="l" defTabSz="457198" rtl="0" eaLnBrk="0" fontAlgn="base" latinLnBrk="0" hangingPunct="0">
              <a:lnSpc>
                <a:spcPct val="100000"/>
              </a:lnSpc>
              <a:spcBef>
                <a:spcPct val="20000"/>
              </a:spcBef>
              <a:spcAft>
                <a:spcPct val="0"/>
              </a:spcAft>
              <a:buClrTx/>
              <a:buSzTx/>
              <a:buFont typeface="Arial" charset="0"/>
              <a:buChar char="•"/>
              <a:tabLst/>
              <a:defRPr/>
            </a:pPr>
            <a:r>
              <a:rPr kumimoji="0" lang="en-US" sz="2400" b="0" i="0" u="none" strike="noStrike" kern="1200" cap="none" spc="0" normalizeH="0" baseline="0" noProof="0" dirty="0">
                <a:ln>
                  <a:noFill/>
                </a:ln>
                <a:solidFill>
                  <a:prstClr val="black"/>
                </a:solidFill>
                <a:effectLst/>
                <a:uLnTx/>
                <a:uFillTx/>
                <a:latin typeface="+mn-lt"/>
                <a:ea typeface="+mn-ea"/>
                <a:cs typeface="+mn-cs"/>
              </a:rPr>
              <a:t>Third level</a:t>
            </a:r>
          </a:p>
          <a:p>
            <a:pPr marL="1600193" marR="0" lvl="3" indent="-228599" algn="l" defTabSz="457198" rtl="0" eaLnBrk="0" fontAlgn="base" latinLnBrk="0" hangingPunct="0">
              <a:lnSpc>
                <a:spcPct val="100000"/>
              </a:lnSpc>
              <a:spcBef>
                <a:spcPct val="20000"/>
              </a:spcBef>
              <a:spcAft>
                <a:spcPct val="0"/>
              </a:spcAft>
              <a:buClrTx/>
              <a:buSzTx/>
              <a:buFont typeface="Arial"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Fourth level</a:t>
            </a:r>
          </a:p>
          <a:p>
            <a:pPr marL="2057392" marR="0" lvl="4" indent="-228599" algn="l" defTabSz="457198" rtl="0" eaLnBrk="0" fontAlgn="base" latinLnBrk="0" hangingPunct="0">
              <a:lnSpc>
                <a:spcPct val="100000"/>
              </a:lnSpc>
              <a:spcBef>
                <a:spcPct val="20000"/>
              </a:spcBef>
              <a:spcAft>
                <a:spcPct val="0"/>
              </a:spcAft>
              <a:buClrTx/>
              <a:buSzTx/>
              <a:buFont typeface="Arial"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Fifth level</a:t>
            </a:r>
          </a:p>
        </p:txBody>
      </p:sp>
      <p:sp>
        <p:nvSpPr>
          <p:cNvPr id="10" name="Slide Number Placeholder 5"/>
          <p:cNvSpPr>
            <a:spLocks noGrp="1"/>
          </p:cNvSpPr>
          <p:nvPr>
            <p:ph type="sldNum" sz="quarter" idx="12"/>
          </p:nvPr>
        </p:nvSpPr>
        <p:spPr>
          <a:xfrm>
            <a:off x="9347200" y="6492876"/>
            <a:ext cx="2844800" cy="365125"/>
          </a:xfrm>
          <a:prstGeom prst="rect">
            <a:avLst/>
          </a:prstGeom>
        </p:spPr>
        <p:txBody>
          <a:bodyPr/>
          <a:lstStyle>
            <a:lvl1pPr algn="r">
              <a:defRPr sz="1200">
                <a:solidFill>
                  <a:schemeClr val="bg1"/>
                </a:solidFill>
              </a:defRPr>
            </a:lvl1pPr>
          </a:lstStyle>
          <a:p>
            <a:pPr>
              <a:defRPr/>
            </a:pPr>
            <a:fld id="{07A1B390-8C00-49C7-BEED-470B249615B6}" type="slidenum">
              <a:rPr lang="en-US" smtClean="0"/>
              <a:pPr>
                <a:defRPr/>
              </a:pPr>
              <a:t>‹#›</a:t>
            </a:fld>
            <a:endParaRPr lang="en-US" dirty="0"/>
          </a:p>
        </p:txBody>
      </p:sp>
    </p:spTree>
    <p:extLst>
      <p:ext uri="{BB962C8B-B14F-4D97-AF65-F5344CB8AC3E}">
        <p14:creationId xmlns:p14="http://schemas.microsoft.com/office/powerpoint/2010/main" val="1162093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12" name="Slide Number Placeholder 6"/>
          <p:cNvSpPr>
            <a:spLocks noGrp="1"/>
          </p:cNvSpPr>
          <p:nvPr>
            <p:ph type="sldNum" sz="quarter" idx="12"/>
          </p:nvPr>
        </p:nvSpPr>
        <p:spPr>
          <a:xfrm>
            <a:off x="8709990" y="6356350"/>
            <a:ext cx="871330" cy="365125"/>
          </a:xfrm>
          <a:prstGeom prst="rect">
            <a:avLst/>
          </a:prstGeom>
        </p:spPr>
        <p:txBody>
          <a:bodyPr/>
          <a:lstStyle/>
          <a:p>
            <a:fld id="{5EFE56DA-EEDD-4BC4-AC61-3FB58E333C0F}" type="slidenum">
              <a:rPr lang="en-US" smtClean="0"/>
              <a:t>‹#›</a:t>
            </a:fld>
            <a:endParaRPr lang="en-US"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75843" y="5886365"/>
            <a:ext cx="1430708" cy="710170"/>
          </a:xfrm>
          <a:prstGeom prst="rect">
            <a:avLst/>
          </a:prstGeom>
        </p:spPr>
      </p:pic>
      <p:sp>
        <p:nvSpPr>
          <p:cNvPr id="14" name="Date Placeholder 3"/>
          <p:cNvSpPr>
            <a:spLocks noGrp="1"/>
          </p:cNvSpPr>
          <p:nvPr>
            <p:ph type="dt" sz="half" idx="10"/>
          </p:nvPr>
        </p:nvSpPr>
        <p:spPr>
          <a:xfrm>
            <a:off x="838200" y="6356350"/>
            <a:ext cx="2743200" cy="365125"/>
          </a:xfrm>
          <a:prstGeom prst="rect">
            <a:avLst/>
          </a:prstGeom>
        </p:spPr>
        <p:txBody>
          <a:bodyPr/>
          <a:lstStyle/>
          <a:p>
            <a:r>
              <a:rPr lang="en-US"/>
              <a:t>01/09/2020</a:t>
            </a:r>
            <a:endParaRPr lang="en-US" dirty="0"/>
          </a:p>
        </p:txBody>
      </p:sp>
    </p:spTree>
    <p:extLst>
      <p:ext uri="{BB962C8B-B14F-4D97-AF65-F5344CB8AC3E}">
        <p14:creationId xmlns:p14="http://schemas.microsoft.com/office/powerpoint/2010/main" val="322533682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8"/>
            <a:ext cx="10972800" cy="1143000"/>
          </a:xfrm>
          <a:prstGeom prst="rect">
            <a:avLst/>
          </a:prstGeom>
        </p:spPr>
        <p:txBody>
          <a:bodyPr/>
          <a:lstStyle>
            <a:lvl1pPr marL="0" marR="0" indent="0" algn="l" defTabSz="457198" rtl="0" eaLnBrk="0" fontAlgn="base" latinLnBrk="0" hangingPunct="0">
              <a:lnSpc>
                <a:spcPct val="100000"/>
              </a:lnSpc>
              <a:spcBef>
                <a:spcPct val="0"/>
              </a:spcBef>
              <a:spcAft>
                <a:spcPct val="0"/>
              </a:spcAft>
              <a:buClrTx/>
              <a:buSzTx/>
              <a:buFontTx/>
              <a:buNone/>
              <a:tabLst/>
              <a:defRPr lang="en-US" sz="4000" b="1" kern="1200" dirty="0">
                <a:solidFill>
                  <a:srgbClr val="1D7D5B"/>
                </a:solidFill>
                <a:latin typeface="Arial Black"/>
                <a:ea typeface="+mj-ea"/>
                <a:cs typeface="Arial Black"/>
              </a:defRPr>
            </a:lvl1pPr>
          </a:lstStyle>
          <a:p>
            <a:r>
              <a:rPr lang="en-US" sz="3600" dirty="0">
                <a:solidFill>
                  <a:srgbClr val="1D7D5B"/>
                </a:solidFill>
                <a:latin typeface="Arial Black"/>
                <a:cs typeface="Arial Black"/>
              </a:rPr>
              <a:t>Click to add title</a:t>
            </a:r>
            <a:endParaRPr lang="en-US" dirty="0"/>
          </a:p>
        </p:txBody>
      </p:sp>
      <p:sp>
        <p:nvSpPr>
          <p:cNvPr id="6" name="Slide Number Placeholder 5"/>
          <p:cNvSpPr>
            <a:spLocks noGrp="1"/>
          </p:cNvSpPr>
          <p:nvPr>
            <p:ph type="sldNum" sz="quarter" idx="12"/>
          </p:nvPr>
        </p:nvSpPr>
        <p:spPr>
          <a:xfrm>
            <a:off x="9347200" y="6492876"/>
            <a:ext cx="2844800" cy="365125"/>
          </a:xfrm>
          <a:prstGeom prst="rect">
            <a:avLst/>
          </a:prstGeom>
        </p:spPr>
        <p:txBody>
          <a:bodyPr/>
          <a:lstStyle>
            <a:lvl1pPr algn="r">
              <a:defRPr sz="1200">
                <a:solidFill>
                  <a:schemeClr val="bg1"/>
                </a:solidFill>
              </a:defRPr>
            </a:lvl1pPr>
          </a:lstStyle>
          <a:p>
            <a:pPr>
              <a:defRPr/>
            </a:pPr>
            <a:fld id="{07A1B390-8C00-49C7-BEED-470B249615B6}" type="slidenum">
              <a:rPr lang="en-US" smtClean="0"/>
              <a:pPr>
                <a:defRPr/>
              </a:pPr>
              <a:t>‹#›</a:t>
            </a:fld>
            <a:endParaRPr lang="en-US" dirty="0"/>
          </a:p>
        </p:txBody>
      </p:sp>
    </p:spTree>
    <p:extLst>
      <p:ext uri="{BB962C8B-B14F-4D97-AF65-F5344CB8AC3E}">
        <p14:creationId xmlns:p14="http://schemas.microsoft.com/office/powerpoint/2010/main" val="17740840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5184966"/>
            <a:ext cx="10972800" cy="1143000"/>
          </a:xfrm>
          <a:prstGeom prst="rect">
            <a:avLst/>
          </a:prstGeom>
        </p:spPr>
        <p:txBody>
          <a:bodyPr/>
          <a:lstStyle>
            <a:lvl1pPr marL="0" marR="0" indent="0" algn="l" defTabSz="457198" rtl="0" eaLnBrk="0" fontAlgn="base" latinLnBrk="0" hangingPunct="0">
              <a:lnSpc>
                <a:spcPct val="100000"/>
              </a:lnSpc>
              <a:spcBef>
                <a:spcPct val="0"/>
              </a:spcBef>
              <a:spcAft>
                <a:spcPct val="0"/>
              </a:spcAft>
              <a:buClrTx/>
              <a:buSzTx/>
              <a:buFontTx/>
              <a:buNone/>
              <a:tabLst/>
              <a:defRPr lang="en-US" sz="4000" b="1" kern="1200" cap="small" baseline="0" dirty="0">
                <a:solidFill>
                  <a:srgbClr val="1D7D5B"/>
                </a:solidFill>
                <a:latin typeface="Arial Black"/>
                <a:ea typeface="+mj-ea"/>
                <a:cs typeface="Arial Black"/>
              </a:defRPr>
            </a:lvl1pPr>
          </a:lstStyle>
          <a:p>
            <a:r>
              <a:rPr lang="en-US" sz="3600" dirty="0">
                <a:solidFill>
                  <a:srgbClr val="1D7D5B"/>
                </a:solidFill>
                <a:latin typeface="Arial Black"/>
                <a:cs typeface="Arial Black"/>
              </a:rPr>
              <a:t>Click to add title</a:t>
            </a:r>
            <a:endParaRPr lang="en-US" dirty="0"/>
          </a:p>
        </p:txBody>
      </p:sp>
      <p:sp>
        <p:nvSpPr>
          <p:cNvPr id="6" name="Slide Number Placeholder 5"/>
          <p:cNvSpPr>
            <a:spLocks noGrp="1"/>
          </p:cNvSpPr>
          <p:nvPr>
            <p:ph type="sldNum" sz="quarter" idx="12"/>
          </p:nvPr>
        </p:nvSpPr>
        <p:spPr>
          <a:xfrm>
            <a:off x="9347200" y="6492876"/>
            <a:ext cx="2844800" cy="365125"/>
          </a:xfrm>
          <a:prstGeom prst="rect">
            <a:avLst/>
          </a:prstGeom>
        </p:spPr>
        <p:txBody>
          <a:bodyPr/>
          <a:lstStyle>
            <a:lvl1pPr algn="r">
              <a:defRPr sz="1200">
                <a:solidFill>
                  <a:schemeClr val="bg1"/>
                </a:solidFill>
              </a:defRPr>
            </a:lvl1pPr>
          </a:lstStyle>
          <a:p>
            <a:pPr>
              <a:defRPr/>
            </a:pPr>
            <a:fld id="{07A1B390-8C00-49C7-BEED-470B249615B6}" type="slidenum">
              <a:rPr lang="en-US" smtClean="0"/>
              <a:pPr>
                <a:defRPr/>
              </a:pPr>
              <a:t>‹#›</a:t>
            </a:fld>
            <a:endParaRPr lang="en-US" dirty="0"/>
          </a:p>
        </p:txBody>
      </p:sp>
    </p:spTree>
    <p:extLst>
      <p:ext uri="{BB962C8B-B14F-4D97-AF65-F5344CB8AC3E}">
        <p14:creationId xmlns:p14="http://schemas.microsoft.com/office/powerpoint/2010/main" val="251771402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9347200" y="6492876"/>
            <a:ext cx="2844800" cy="365125"/>
          </a:xfrm>
          <a:prstGeom prst="rect">
            <a:avLst/>
          </a:prstGeom>
        </p:spPr>
        <p:txBody>
          <a:bodyPr/>
          <a:lstStyle>
            <a:lvl1pPr algn="r">
              <a:defRPr sz="1200">
                <a:solidFill>
                  <a:schemeClr val="bg1"/>
                </a:solidFill>
              </a:defRPr>
            </a:lvl1pPr>
          </a:lstStyle>
          <a:p>
            <a:pPr>
              <a:defRPr/>
            </a:pPr>
            <a:fld id="{07A1B390-8C00-49C7-BEED-470B249615B6}" type="slidenum">
              <a:rPr lang="en-US" smtClean="0"/>
              <a:pPr>
                <a:defRPr/>
              </a:pPr>
              <a:t>‹#›</a:t>
            </a:fld>
            <a:endParaRPr lang="en-US" dirty="0"/>
          </a:p>
        </p:txBody>
      </p:sp>
    </p:spTree>
    <p:extLst>
      <p:ext uri="{BB962C8B-B14F-4D97-AF65-F5344CB8AC3E}">
        <p14:creationId xmlns:p14="http://schemas.microsoft.com/office/powerpoint/2010/main" val="380745081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Content on Left Bullets on Righ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1" y="273050"/>
            <a:ext cx="4011084" cy="1162050"/>
          </a:xfrm>
          <a:prstGeom prst="rect">
            <a:avLst/>
          </a:prstGeom>
        </p:spPr>
        <p:txBody>
          <a:bodyPr anchor="b"/>
          <a:lstStyle>
            <a:lvl1pPr marL="0" marR="0" indent="0" algn="l" defTabSz="457198" rtl="0" eaLnBrk="0" fontAlgn="base" latinLnBrk="0" hangingPunct="0">
              <a:lnSpc>
                <a:spcPct val="100000"/>
              </a:lnSpc>
              <a:spcBef>
                <a:spcPct val="0"/>
              </a:spcBef>
              <a:spcAft>
                <a:spcPct val="0"/>
              </a:spcAft>
              <a:buClrTx/>
              <a:buSzTx/>
              <a:buFontTx/>
              <a:buNone/>
              <a:tabLst/>
              <a:defRPr lang="en-US" sz="2800" b="1" kern="1200" dirty="0">
                <a:solidFill>
                  <a:srgbClr val="1D7D5B"/>
                </a:solidFill>
                <a:latin typeface="Arial Black"/>
                <a:ea typeface="+mj-ea"/>
                <a:cs typeface="Arial Black"/>
              </a:defRPr>
            </a:lvl1pPr>
          </a:lstStyle>
          <a:p>
            <a:r>
              <a:rPr lang="en-US" dirty="0"/>
              <a:t>Title here</a:t>
            </a:r>
          </a:p>
        </p:txBody>
      </p:sp>
      <p:sp>
        <p:nvSpPr>
          <p:cNvPr id="3" name="Content Placeholder 2"/>
          <p:cNvSpPr>
            <a:spLocks noGrp="1"/>
          </p:cNvSpPr>
          <p:nvPr>
            <p:ph idx="1" hasCustomPrompt="1"/>
          </p:nvPr>
        </p:nvSpPr>
        <p:spPr>
          <a:xfrm>
            <a:off x="4766734" y="273051"/>
            <a:ext cx="6815667" cy="5853113"/>
          </a:xfrm>
          <a:prstGeom prst="rect">
            <a:avLst/>
          </a:prstGeom>
        </p:spPr>
        <p:txBody>
          <a:bodyPr/>
          <a:lstStyle>
            <a:lvl1pPr>
              <a:defRPr sz="16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dirty="0"/>
              <a:t>First level of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hasCustomPrompt="1"/>
          </p:nvPr>
        </p:nvSpPr>
        <p:spPr>
          <a:xfrm>
            <a:off x="609601" y="1435101"/>
            <a:ext cx="4011084" cy="4691063"/>
          </a:xfrm>
          <a:prstGeom prst="rect">
            <a:avLst/>
          </a:prstGeom>
        </p:spPr>
        <p:txBody>
          <a:bodyPr/>
          <a:lstStyle>
            <a:lvl1pPr marL="0" indent="0">
              <a:buNone/>
              <a:defRPr sz="1600"/>
            </a:lvl1pPr>
            <a:lvl2pPr marL="457198" indent="0">
              <a:buNone/>
              <a:defRPr sz="1200"/>
            </a:lvl2pPr>
            <a:lvl3pPr marL="914396" indent="0">
              <a:buNone/>
              <a:defRPr sz="1000"/>
            </a:lvl3pPr>
            <a:lvl4pPr marL="1371595" indent="0">
              <a:buNone/>
              <a:defRPr sz="900"/>
            </a:lvl4pPr>
            <a:lvl5pPr marL="1828793" indent="0">
              <a:buNone/>
              <a:defRPr sz="900"/>
            </a:lvl5pPr>
            <a:lvl6pPr marL="2285991" indent="0">
              <a:buNone/>
              <a:defRPr sz="900"/>
            </a:lvl6pPr>
            <a:lvl7pPr marL="2743189" indent="0">
              <a:buNone/>
              <a:defRPr sz="900"/>
            </a:lvl7pPr>
            <a:lvl8pPr marL="3200388" indent="0">
              <a:buNone/>
              <a:defRPr sz="900"/>
            </a:lvl8pPr>
            <a:lvl9pPr marL="3657586" indent="0">
              <a:buNone/>
              <a:defRPr sz="900"/>
            </a:lvl9pPr>
          </a:lstStyle>
          <a:p>
            <a:pPr lvl="0"/>
            <a:r>
              <a:rPr lang="en-US" dirty="0"/>
              <a:t>Content can go here.</a:t>
            </a:r>
          </a:p>
        </p:txBody>
      </p:sp>
      <p:sp>
        <p:nvSpPr>
          <p:cNvPr id="8" name="Slide Number Placeholder 5"/>
          <p:cNvSpPr>
            <a:spLocks noGrp="1"/>
          </p:cNvSpPr>
          <p:nvPr>
            <p:ph type="sldNum" sz="quarter" idx="12"/>
          </p:nvPr>
        </p:nvSpPr>
        <p:spPr>
          <a:xfrm>
            <a:off x="9347200" y="6492876"/>
            <a:ext cx="2844800" cy="365125"/>
          </a:xfrm>
          <a:prstGeom prst="rect">
            <a:avLst/>
          </a:prstGeom>
        </p:spPr>
        <p:txBody>
          <a:bodyPr/>
          <a:lstStyle>
            <a:lvl1pPr algn="r">
              <a:defRPr sz="1200">
                <a:solidFill>
                  <a:schemeClr val="bg1"/>
                </a:solidFill>
              </a:defRPr>
            </a:lvl1pPr>
          </a:lstStyle>
          <a:p>
            <a:pPr>
              <a:defRPr/>
            </a:pPr>
            <a:fld id="{07A1B390-8C00-49C7-BEED-470B249615B6}" type="slidenum">
              <a:rPr lang="en-US" smtClean="0"/>
              <a:pPr>
                <a:defRPr/>
              </a:pPr>
              <a:t>‹#›</a:t>
            </a:fld>
            <a:endParaRPr lang="en-US" dirty="0"/>
          </a:p>
        </p:txBody>
      </p:sp>
    </p:spTree>
    <p:extLst>
      <p:ext uri="{BB962C8B-B14F-4D97-AF65-F5344CB8AC3E}">
        <p14:creationId xmlns:p14="http://schemas.microsoft.com/office/powerpoint/2010/main" val="405064320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Photo with Caption Un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89718" y="4800600"/>
            <a:ext cx="7315200" cy="566738"/>
          </a:xfrm>
          <a:prstGeom prst="rect">
            <a:avLst/>
          </a:prstGeom>
        </p:spPr>
        <p:txBody>
          <a:bodyPr anchor="b"/>
          <a:lstStyle>
            <a:lvl1pPr marL="0" marR="0" indent="0" algn="l" defTabSz="457198" rtl="0" eaLnBrk="0" fontAlgn="base" latinLnBrk="0" hangingPunct="0">
              <a:lnSpc>
                <a:spcPct val="100000"/>
              </a:lnSpc>
              <a:spcBef>
                <a:spcPct val="0"/>
              </a:spcBef>
              <a:spcAft>
                <a:spcPct val="0"/>
              </a:spcAft>
              <a:buClrTx/>
              <a:buSzTx/>
              <a:buFontTx/>
              <a:buNone/>
              <a:tabLst/>
              <a:defRPr lang="en-US" sz="2000" b="1" kern="1200" dirty="0">
                <a:solidFill>
                  <a:srgbClr val="1D7D5B"/>
                </a:solidFill>
                <a:latin typeface="Arial Black"/>
                <a:ea typeface="+mj-ea"/>
                <a:cs typeface="Arial Black"/>
              </a:defRPr>
            </a:lvl1pPr>
          </a:lstStyle>
          <a:p>
            <a:r>
              <a:rPr lang="en-US" dirty="0"/>
              <a:t>Title here</a:t>
            </a:r>
          </a:p>
        </p:txBody>
      </p:sp>
      <p:sp>
        <p:nvSpPr>
          <p:cNvPr id="3" name="Picture Placeholder 2"/>
          <p:cNvSpPr>
            <a:spLocks noGrp="1"/>
          </p:cNvSpPr>
          <p:nvPr>
            <p:ph type="pic" idx="1"/>
          </p:nvPr>
        </p:nvSpPr>
        <p:spPr>
          <a:xfrm>
            <a:off x="2389718" y="612775"/>
            <a:ext cx="7315200" cy="4114800"/>
          </a:xfrm>
          <a:prstGeom prst="rect">
            <a:avLst/>
          </a:prstGeom>
        </p:spPr>
        <p:txBody>
          <a:bodyPr rtlCol="0">
            <a:normAutofit/>
          </a:bodyPr>
          <a:lstStyle>
            <a:lvl1pPr marL="0" indent="0">
              <a:buNone/>
              <a:defRPr lang="en-US" sz="1600" kern="1200" noProof="0" dirty="0">
                <a:solidFill>
                  <a:schemeClr val="tx1"/>
                </a:solidFill>
                <a:latin typeface="+mn-lt"/>
                <a:ea typeface="+mn-ea"/>
                <a:cs typeface="+mn-cs"/>
              </a:defRPr>
            </a:lvl1pPr>
            <a:lvl2pPr marL="457198" indent="0">
              <a:buNone/>
              <a:defRPr sz="2800"/>
            </a:lvl2pPr>
            <a:lvl3pPr marL="914396" indent="0">
              <a:buNone/>
              <a:defRPr sz="2400"/>
            </a:lvl3pPr>
            <a:lvl4pPr marL="1371595" indent="0">
              <a:buNone/>
              <a:defRPr sz="2000"/>
            </a:lvl4pPr>
            <a:lvl5pPr marL="1828793" indent="0">
              <a:buNone/>
              <a:defRPr sz="2000"/>
            </a:lvl5pPr>
            <a:lvl6pPr marL="2285991" indent="0">
              <a:buNone/>
              <a:defRPr sz="2000"/>
            </a:lvl6pPr>
            <a:lvl7pPr marL="2743189" indent="0">
              <a:buNone/>
              <a:defRPr sz="2000"/>
            </a:lvl7pPr>
            <a:lvl8pPr marL="3200388" indent="0">
              <a:buNone/>
              <a:defRPr sz="2000"/>
            </a:lvl8pPr>
            <a:lvl9pPr marL="3657586" indent="0">
              <a:buNone/>
              <a:defRPr sz="2000"/>
            </a:lvl9pPr>
          </a:lstStyle>
          <a:p>
            <a:pPr marL="0" lvl="0" indent="0" algn="l" defTabSz="457198" rtl="0" eaLnBrk="0" fontAlgn="base" hangingPunct="0">
              <a:spcBef>
                <a:spcPct val="20000"/>
              </a:spcBef>
              <a:spcAft>
                <a:spcPct val="0"/>
              </a:spcAft>
              <a:buFont typeface="Arial" charset="0"/>
              <a:buNone/>
            </a:pPr>
            <a:r>
              <a:rPr lang="en-US" noProof="0" dirty="0"/>
              <a:t>Click icon to add picture</a:t>
            </a:r>
          </a:p>
        </p:txBody>
      </p:sp>
      <p:sp>
        <p:nvSpPr>
          <p:cNvPr id="4" name="Text Placeholder 3"/>
          <p:cNvSpPr>
            <a:spLocks noGrp="1"/>
          </p:cNvSpPr>
          <p:nvPr>
            <p:ph type="body" sz="half" idx="2" hasCustomPrompt="1"/>
          </p:nvPr>
        </p:nvSpPr>
        <p:spPr>
          <a:xfrm>
            <a:off x="2389718" y="5367338"/>
            <a:ext cx="7315200" cy="804862"/>
          </a:xfrm>
          <a:prstGeom prst="rect">
            <a:avLst/>
          </a:prstGeom>
        </p:spPr>
        <p:txBody>
          <a:bodyPr/>
          <a:lstStyle>
            <a:lvl1pPr marL="0" indent="0">
              <a:buNone/>
              <a:defRPr sz="1600" baseline="0"/>
            </a:lvl1pPr>
            <a:lvl2pPr marL="457198" indent="0">
              <a:buNone/>
              <a:defRPr sz="1200"/>
            </a:lvl2pPr>
            <a:lvl3pPr marL="914396" indent="0">
              <a:buNone/>
              <a:defRPr sz="1000"/>
            </a:lvl3pPr>
            <a:lvl4pPr marL="1371595" indent="0">
              <a:buNone/>
              <a:defRPr sz="900"/>
            </a:lvl4pPr>
            <a:lvl5pPr marL="1828793" indent="0">
              <a:buNone/>
              <a:defRPr sz="900"/>
            </a:lvl5pPr>
            <a:lvl6pPr marL="2285991" indent="0">
              <a:buNone/>
              <a:defRPr sz="900"/>
            </a:lvl6pPr>
            <a:lvl7pPr marL="2743189" indent="0">
              <a:buNone/>
              <a:defRPr sz="900"/>
            </a:lvl7pPr>
            <a:lvl8pPr marL="3200388" indent="0">
              <a:buNone/>
              <a:defRPr sz="900"/>
            </a:lvl8pPr>
            <a:lvl9pPr marL="3657586" indent="0">
              <a:buNone/>
              <a:defRPr sz="900"/>
            </a:lvl9pPr>
          </a:lstStyle>
          <a:p>
            <a:pPr lvl="0"/>
            <a:r>
              <a:rPr lang="en-US" dirty="0"/>
              <a:t>Content can go here.</a:t>
            </a:r>
          </a:p>
        </p:txBody>
      </p:sp>
      <p:sp>
        <p:nvSpPr>
          <p:cNvPr id="8" name="Slide Number Placeholder 5"/>
          <p:cNvSpPr>
            <a:spLocks noGrp="1"/>
          </p:cNvSpPr>
          <p:nvPr>
            <p:ph type="sldNum" sz="quarter" idx="12"/>
          </p:nvPr>
        </p:nvSpPr>
        <p:spPr>
          <a:xfrm>
            <a:off x="9347200" y="6492876"/>
            <a:ext cx="2844800" cy="365125"/>
          </a:xfrm>
          <a:prstGeom prst="rect">
            <a:avLst/>
          </a:prstGeom>
        </p:spPr>
        <p:txBody>
          <a:bodyPr/>
          <a:lstStyle>
            <a:lvl1pPr algn="r">
              <a:defRPr sz="1200">
                <a:solidFill>
                  <a:schemeClr val="bg1"/>
                </a:solidFill>
              </a:defRPr>
            </a:lvl1pPr>
          </a:lstStyle>
          <a:p>
            <a:pPr>
              <a:defRPr/>
            </a:pPr>
            <a:fld id="{07A1B390-8C00-49C7-BEED-470B249615B6}" type="slidenum">
              <a:rPr lang="en-US" smtClean="0"/>
              <a:pPr>
                <a:defRPr/>
              </a:pPr>
              <a:t>‹#›</a:t>
            </a:fld>
            <a:endParaRPr lang="en-US" dirty="0"/>
          </a:p>
        </p:txBody>
      </p:sp>
    </p:spTree>
    <p:extLst>
      <p:ext uri="{BB962C8B-B14F-4D97-AF65-F5344CB8AC3E}">
        <p14:creationId xmlns:p14="http://schemas.microsoft.com/office/powerpoint/2010/main" val="157990074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hoto with Caption Abov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89718" y="550362"/>
            <a:ext cx="7315200" cy="566738"/>
          </a:xfrm>
          <a:prstGeom prst="rect">
            <a:avLst/>
          </a:prstGeom>
        </p:spPr>
        <p:txBody>
          <a:bodyPr anchor="b"/>
          <a:lstStyle>
            <a:lvl1pPr marL="0" marR="0" indent="0" algn="l" defTabSz="457198" rtl="0" eaLnBrk="0" fontAlgn="base" latinLnBrk="0" hangingPunct="0">
              <a:lnSpc>
                <a:spcPct val="100000"/>
              </a:lnSpc>
              <a:spcBef>
                <a:spcPct val="0"/>
              </a:spcBef>
              <a:spcAft>
                <a:spcPct val="0"/>
              </a:spcAft>
              <a:buClrTx/>
              <a:buSzTx/>
              <a:buFontTx/>
              <a:buNone/>
              <a:tabLst/>
              <a:defRPr lang="en-US" sz="2000" b="1" kern="1200" dirty="0">
                <a:solidFill>
                  <a:srgbClr val="1D7D5B"/>
                </a:solidFill>
                <a:latin typeface="Arial Black"/>
                <a:ea typeface="+mj-ea"/>
                <a:cs typeface="Arial Black"/>
              </a:defRPr>
            </a:lvl1pPr>
          </a:lstStyle>
          <a:p>
            <a:r>
              <a:rPr lang="en-US" dirty="0"/>
              <a:t>Title here</a:t>
            </a:r>
          </a:p>
        </p:txBody>
      </p:sp>
      <p:sp>
        <p:nvSpPr>
          <p:cNvPr id="3" name="Picture Placeholder 2"/>
          <p:cNvSpPr>
            <a:spLocks noGrp="1"/>
          </p:cNvSpPr>
          <p:nvPr>
            <p:ph type="pic" idx="1"/>
          </p:nvPr>
        </p:nvSpPr>
        <p:spPr>
          <a:xfrm>
            <a:off x="2389718" y="2007499"/>
            <a:ext cx="7315200" cy="4114800"/>
          </a:xfrm>
          <a:prstGeom prst="rect">
            <a:avLst/>
          </a:prstGeom>
        </p:spPr>
        <p:txBody>
          <a:bodyPr rtlCol="0">
            <a:normAutofit/>
          </a:bodyPr>
          <a:lstStyle>
            <a:lvl1pPr marL="0" indent="0">
              <a:buNone/>
              <a:defRPr lang="en-US" sz="1600" kern="1200" noProof="0" dirty="0">
                <a:solidFill>
                  <a:schemeClr val="tx1"/>
                </a:solidFill>
                <a:latin typeface="+mn-lt"/>
                <a:ea typeface="+mn-ea"/>
                <a:cs typeface="+mn-cs"/>
              </a:defRPr>
            </a:lvl1pPr>
            <a:lvl2pPr marL="457198" indent="0">
              <a:buNone/>
              <a:defRPr sz="2800"/>
            </a:lvl2pPr>
            <a:lvl3pPr marL="914396" indent="0">
              <a:buNone/>
              <a:defRPr sz="2400"/>
            </a:lvl3pPr>
            <a:lvl4pPr marL="1371595" indent="0">
              <a:buNone/>
              <a:defRPr sz="2000"/>
            </a:lvl4pPr>
            <a:lvl5pPr marL="1828793" indent="0">
              <a:buNone/>
              <a:defRPr sz="2000"/>
            </a:lvl5pPr>
            <a:lvl6pPr marL="2285991" indent="0">
              <a:buNone/>
              <a:defRPr sz="2000"/>
            </a:lvl6pPr>
            <a:lvl7pPr marL="2743189" indent="0">
              <a:buNone/>
              <a:defRPr sz="2000"/>
            </a:lvl7pPr>
            <a:lvl8pPr marL="3200388" indent="0">
              <a:buNone/>
              <a:defRPr sz="2000"/>
            </a:lvl8pPr>
            <a:lvl9pPr marL="3657586" indent="0">
              <a:buNone/>
              <a:defRPr sz="2000"/>
            </a:lvl9pPr>
          </a:lstStyle>
          <a:p>
            <a:pPr marL="0" lvl="0" indent="0" algn="l" defTabSz="457198" rtl="0" eaLnBrk="0" fontAlgn="base" hangingPunct="0">
              <a:spcBef>
                <a:spcPct val="20000"/>
              </a:spcBef>
              <a:spcAft>
                <a:spcPct val="0"/>
              </a:spcAft>
              <a:buFont typeface="Arial" charset="0"/>
              <a:buNone/>
            </a:pPr>
            <a:r>
              <a:rPr lang="en-US" noProof="0" dirty="0"/>
              <a:t>Click icon to add picture</a:t>
            </a:r>
          </a:p>
        </p:txBody>
      </p:sp>
      <p:sp>
        <p:nvSpPr>
          <p:cNvPr id="4" name="Text Placeholder 3"/>
          <p:cNvSpPr>
            <a:spLocks noGrp="1"/>
          </p:cNvSpPr>
          <p:nvPr>
            <p:ph type="body" sz="half" idx="2" hasCustomPrompt="1"/>
          </p:nvPr>
        </p:nvSpPr>
        <p:spPr>
          <a:xfrm>
            <a:off x="2389718" y="1117100"/>
            <a:ext cx="7315200" cy="804862"/>
          </a:xfrm>
          <a:prstGeom prst="rect">
            <a:avLst/>
          </a:prstGeom>
        </p:spPr>
        <p:txBody>
          <a:bodyPr/>
          <a:lstStyle>
            <a:lvl1pPr marL="0" indent="0">
              <a:buNone/>
              <a:defRPr sz="1600"/>
            </a:lvl1pPr>
            <a:lvl2pPr marL="457198" indent="0">
              <a:buNone/>
              <a:defRPr sz="1200"/>
            </a:lvl2pPr>
            <a:lvl3pPr marL="914396" indent="0">
              <a:buNone/>
              <a:defRPr sz="1000"/>
            </a:lvl3pPr>
            <a:lvl4pPr marL="1371595" indent="0">
              <a:buNone/>
              <a:defRPr sz="900"/>
            </a:lvl4pPr>
            <a:lvl5pPr marL="1828793" indent="0">
              <a:buNone/>
              <a:defRPr sz="900"/>
            </a:lvl5pPr>
            <a:lvl6pPr marL="2285991" indent="0">
              <a:buNone/>
              <a:defRPr sz="900"/>
            </a:lvl6pPr>
            <a:lvl7pPr marL="2743189" indent="0">
              <a:buNone/>
              <a:defRPr sz="900"/>
            </a:lvl7pPr>
            <a:lvl8pPr marL="3200388" indent="0">
              <a:buNone/>
              <a:defRPr sz="900"/>
            </a:lvl8pPr>
            <a:lvl9pPr marL="3657586" indent="0">
              <a:buNone/>
              <a:defRPr sz="900"/>
            </a:lvl9pPr>
          </a:lstStyle>
          <a:p>
            <a:pPr lvl="0"/>
            <a:r>
              <a:rPr lang="en-US" dirty="0"/>
              <a:t>Content can go here.</a:t>
            </a:r>
          </a:p>
        </p:txBody>
      </p:sp>
      <p:sp>
        <p:nvSpPr>
          <p:cNvPr id="6" name="Slide Number Placeholder 5"/>
          <p:cNvSpPr>
            <a:spLocks noGrp="1"/>
          </p:cNvSpPr>
          <p:nvPr>
            <p:ph type="sldNum" sz="quarter" idx="12"/>
          </p:nvPr>
        </p:nvSpPr>
        <p:spPr>
          <a:xfrm>
            <a:off x="9347200" y="6492876"/>
            <a:ext cx="2844800" cy="365125"/>
          </a:xfrm>
          <a:prstGeom prst="rect">
            <a:avLst/>
          </a:prstGeom>
        </p:spPr>
        <p:txBody>
          <a:bodyPr/>
          <a:lstStyle>
            <a:lvl1pPr algn="r">
              <a:defRPr sz="1200">
                <a:solidFill>
                  <a:schemeClr val="bg1"/>
                </a:solidFill>
              </a:defRPr>
            </a:lvl1pPr>
          </a:lstStyle>
          <a:p>
            <a:pPr>
              <a:defRPr/>
            </a:pPr>
            <a:fld id="{07A1B390-8C00-49C7-BEED-470B249615B6}" type="slidenum">
              <a:rPr lang="en-US" smtClean="0"/>
              <a:pPr>
                <a:defRPr/>
              </a:pPr>
              <a:t>‹#›</a:t>
            </a:fld>
            <a:endParaRPr lang="en-US" dirty="0"/>
          </a:p>
        </p:txBody>
      </p:sp>
    </p:spTree>
    <p:extLst>
      <p:ext uri="{BB962C8B-B14F-4D97-AF65-F5344CB8AC3E}">
        <p14:creationId xmlns:p14="http://schemas.microsoft.com/office/powerpoint/2010/main" val="124578660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hoto on Left Content on Righ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87229" y="506502"/>
            <a:ext cx="5055685" cy="595917"/>
          </a:xfrm>
          <a:prstGeom prst="rect">
            <a:avLst/>
          </a:prstGeom>
        </p:spPr>
        <p:txBody>
          <a:bodyPr anchor="b"/>
          <a:lstStyle>
            <a:lvl1pPr marL="0" marR="0" indent="0" algn="l" defTabSz="457198" rtl="0" eaLnBrk="0" fontAlgn="base" latinLnBrk="0" hangingPunct="0">
              <a:lnSpc>
                <a:spcPct val="100000"/>
              </a:lnSpc>
              <a:spcBef>
                <a:spcPct val="0"/>
              </a:spcBef>
              <a:spcAft>
                <a:spcPct val="0"/>
              </a:spcAft>
              <a:buClrTx/>
              <a:buSzTx/>
              <a:buFontTx/>
              <a:buNone/>
              <a:tabLst/>
              <a:defRPr lang="en-US" sz="2000" b="1" kern="1200" dirty="0">
                <a:solidFill>
                  <a:srgbClr val="1D7D5B"/>
                </a:solidFill>
                <a:latin typeface="Arial Black"/>
                <a:ea typeface="+mj-ea"/>
                <a:cs typeface="Arial Black"/>
              </a:defRPr>
            </a:lvl1pPr>
          </a:lstStyle>
          <a:p>
            <a:r>
              <a:rPr lang="en-US" dirty="0"/>
              <a:t>Title here</a:t>
            </a:r>
          </a:p>
        </p:txBody>
      </p:sp>
      <p:sp>
        <p:nvSpPr>
          <p:cNvPr id="3" name="Picture Placeholder 2"/>
          <p:cNvSpPr>
            <a:spLocks noGrp="1"/>
          </p:cNvSpPr>
          <p:nvPr>
            <p:ph type="pic" idx="1"/>
          </p:nvPr>
        </p:nvSpPr>
        <p:spPr>
          <a:xfrm>
            <a:off x="578965" y="517344"/>
            <a:ext cx="5362265" cy="5538688"/>
          </a:xfrm>
          <a:prstGeom prst="rect">
            <a:avLst/>
          </a:prstGeom>
        </p:spPr>
        <p:txBody>
          <a:bodyPr rtlCol="0">
            <a:normAutofit/>
          </a:bodyPr>
          <a:lstStyle>
            <a:lvl1pPr marL="0" indent="0">
              <a:buNone/>
              <a:defRPr lang="en-US" sz="1600" kern="1200" noProof="0" dirty="0">
                <a:solidFill>
                  <a:schemeClr val="tx1"/>
                </a:solidFill>
                <a:latin typeface="+mn-lt"/>
                <a:ea typeface="+mn-ea"/>
                <a:cs typeface="+mn-cs"/>
              </a:defRPr>
            </a:lvl1pPr>
            <a:lvl2pPr marL="457198" indent="0">
              <a:buNone/>
              <a:defRPr sz="2800"/>
            </a:lvl2pPr>
            <a:lvl3pPr marL="914396" indent="0">
              <a:buNone/>
              <a:defRPr sz="2400"/>
            </a:lvl3pPr>
            <a:lvl4pPr marL="1371595" indent="0">
              <a:buNone/>
              <a:defRPr sz="2000"/>
            </a:lvl4pPr>
            <a:lvl5pPr marL="1828793" indent="0">
              <a:buNone/>
              <a:defRPr sz="2000"/>
            </a:lvl5pPr>
            <a:lvl6pPr marL="2285991" indent="0">
              <a:buNone/>
              <a:defRPr sz="2000"/>
            </a:lvl6pPr>
            <a:lvl7pPr marL="2743189" indent="0">
              <a:buNone/>
              <a:defRPr sz="2000"/>
            </a:lvl7pPr>
            <a:lvl8pPr marL="3200388" indent="0">
              <a:buNone/>
              <a:defRPr sz="2000"/>
            </a:lvl8pPr>
            <a:lvl9pPr marL="3657586" indent="0">
              <a:buNone/>
              <a:defRPr sz="2000"/>
            </a:lvl9pPr>
          </a:lstStyle>
          <a:p>
            <a:pPr marL="0" lvl="0" indent="0" algn="l" defTabSz="457198" rtl="0" eaLnBrk="0" fontAlgn="base" hangingPunct="0">
              <a:spcBef>
                <a:spcPct val="20000"/>
              </a:spcBef>
              <a:spcAft>
                <a:spcPct val="0"/>
              </a:spcAft>
              <a:buFont typeface="Arial" charset="0"/>
              <a:buNone/>
            </a:pPr>
            <a:r>
              <a:rPr lang="en-US" noProof="0" dirty="0"/>
              <a:t>Click icon to add picture</a:t>
            </a:r>
          </a:p>
        </p:txBody>
      </p:sp>
      <p:sp>
        <p:nvSpPr>
          <p:cNvPr id="4" name="Text Placeholder 3"/>
          <p:cNvSpPr>
            <a:spLocks noGrp="1"/>
          </p:cNvSpPr>
          <p:nvPr>
            <p:ph type="body" sz="half" idx="2" hasCustomPrompt="1"/>
          </p:nvPr>
        </p:nvSpPr>
        <p:spPr>
          <a:xfrm>
            <a:off x="6587229" y="1102417"/>
            <a:ext cx="5055684" cy="4960953"/>
          </a:xfrm>
          <a:prstGeom prst="rect">
            <a:avLst/>
          </a:prstGeom>
        </p:spPr>
        <p:txBody>
          <a:bodyPr/>
          <a:lstStyle>
            <a:lvl1pPr marL="0" indent="0">
              <a:buNone/>
              <a:defRPr sz="1600" baseline="0"/>
            </a:lvl1pPr>
            <a:lvl2pPr marL="457198" indent="0">
              <a:buNone/>
              <a:defRPr sz="1200"/>
            </a:lvl2pPr>
            <a:lvl3pPr marL="914396" indent="0">
              <a:buNone/>
              <a:defRPr sz="1000"/>
            </a:lvl3pPr>
            <a:lvl4pPr marL="1371595" indent="0">
              <a:buNone/>
              <a:defRPr sz="900"/>
            </a:lvl4pPr>
            <a:lvl5pPr marL="1828793" indent="0">
              <a:buNone/>
              <a:defRPr sz="900"/>
            </a:lvl5pPr>
            <a:lvl6pPr marL="2285991" indent="0">
              <a:buNone/>
              <a:defRPr sz="900"/>
            </a:lvl6pPr>
            <a:lvl7pPr marL="2743189" indent="0">
              <a:buNone/>
              <a:defRPr sz="900"/>
            </a:lvl7pPr>
            <a:lvl8pPr marL="3200388" indent="0">
              <a:buNone/>
              <a:defRPr sz="900"/>
            </a:lvl8pPr>
            <a:lvl9pPr marL="3657586" indent="0">
              <a:buNone/>
              <a:defRPr sz="900"/>
            </a:lvl9pPr>
          </a:lstStyle>
          <a:p>
            <a:pPr lvl="0"/>
            <a:r>
              <a:rPr lang="en-US" dirty="0"/>
              <a:t>Content can go here.</a:t>
            </a:r>
          </a:p>
        </p:txBody>
      </p:sp>
      <p:sp>
        <p:nvSpPr>
          <p:cNvPr id="6" name="Slide Number Placeholder 5"/>
          <p:cNvSpPr>
            <a:spLocks noGrp="1"/>
          </p:cNvSpPr>
          <p:nvPr>
            <p:ph type="sldNum" sz="quarter" idx="12"/>
          </p:nvPr>
        </p:nvSpPr>
        <p:spPr>
          <a:xfrm>
            <a:off x="9347200" y="6492876"/>
            <a:ext cx="2844800" cy="365125"/>
          </a:xfrm>
          <a:prstGeom prst="rect">
            <a:avLst/>
          </a:prstGeom>
        </p:spPr>
        <p:txBody>
          <a:bodyPr/>
          <a:lstStyle>
            <a:lvl1pPr algn="r">
              <a:defRPr sz="1200">
                <a:solidFill>
                  <a:schemeClr val="bg1"/>
                </a:solidFill>
              </a:defRPr>
            </a:lvl1pPr>
          </a:lstStyle>
          <a:p>
            <a:pPr>
              <a:defRPr/>
            </a:pPr>
            <a:fld id="{07A1B390-8C00-49C7-BEED-470B249615B6}" type="slidenum">
              <a:rPr lang="en-US" smtClean="0"/>
              <a:pPr>
                <a:defRPr/>
              </a:pPr>
              <a:t>‹#›</a:t>
            </a:fld>
            <a:endParaRPr lang="en-US" dirty="0"/>
          </a:p>
        </p:txBody>
      </p:sp>
    </p:spTree>
    <p:extLst>
      <p:ext uri="{BB962C8B-B14F-4D97-AF65-F5344CB8AC3E}">
        <p14:creationId xmlns:p14="http://schemas.microsoft.com/office/powerpoint/2010/main" val="240542132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wo Photos on Left Content on Righ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87229" y="506502"/>
            <a:ext cx="5055685" cy="595917"/>
          </a:xfrm>
          <a:prstGeom prst="rect">
            <a:avLst/>
          </a:prstGeom>
        </p:spPr>
        <p:txBody>
          <a:bodyPr anchor="b"/>
          <a:lstStyle>
            <a:lvl1pPr marL="0" marR="0" indent="0" algn="l" defTabSz="457198" rtl="0" eaLnBrk="0" fontAlgn="base" latinLnBrk="0" hangingPunct="0">
              <a:lnSpc>
                <a:spcPct val="100000"/>
              </a:lnSpc>
              <a:spcBef>
                <a:spcPct val="0"/>
              </a:spcBef>
              <a:spcAft>
                <a:spcPct val="0"/>
              </a:spcAft>
              <a:buClrTx/>
              <a:buSzTx/>
              <a:buFontTx/>
              <a:buNone/>
              <a:tabLst/>
              <a:defRPr lang="en-US" sz="2000" b="1" kern="1200" dirty="0">
                <a:solidFill>
                  <a:srgbClr val="1D7D5B"/>
                </a:solidFill>
                <a:latin typeface="Arial Black"/>
                <a:ea typeface="+mj-ea"/>
                <a:cs typeface="Arial Black"/>
              </a:defRPr>
            </a:lvl1pPr>
          </a:lstStyle>
          <a:p>
            <a:r>
              <a:rPr lang="en-US" dirty="0"/>
              <a:t>Title here</a:t>
            </a:r>
          </a:p>
        </p:txBody>
      </p:sp>
      <p:sp>
        <p:nvSpPr>
          <p:cNvPr id="3" name="Picture Placeholder 2"/>
          <p:cNvSpPr>
            <a:spLocks noGrp="1"/>
          </p:cNvSpPr>
          <p:nvPr>
            <p:ph type="pic" idx="1"/>
          </p:nvPr>
        </p:nvSpPr>
        <p:spPr>
          <a:xfrm>
            <a:off x="578965" y="517344"/>
            <a:ext cx="5362265" cy="2705201"/>
          </a:xfrm>
          <a:prstGeom prst="rect">
            <a:avLst/>
          </a:prstGeom>
        </p:spPr>
        <p:txBody>
          <a:bodyPr rtlCol="0">
            <a:normAutofit/>
          </a:bodyPr>
          <a:lstStyle>
            <a:lvl1pPr marL="0" indent="0">
              <a:buNone/>
              <a:defRPr lang="en-US" sz="1600" kern="1200" noProof="0" dirty="0">
                <a:solidFill>
                  <a:schemeClr val="tx1"/>
                </a:solidFill>
                <a:latin typeface="+mn-lt"/>
                <a:ea typeface="+mn-ea"/>
                <a:cs typeface="+mn-cs"/>
              </a:defRPr>
            </a:lvl1pPr>
            <a:lvl2pPr marL="457198" indent="0">
              <a:buNone/>
              <a:defRPr sz="2800"/>
            </a:lvl2pPr>
            <a:lvl3pPr marL="914396" indent="0">
              <a:buNone/>
              <a:defRPr sz="2400"/>
            </a:lvl3pPr>
            <a:lvl4pPr marL="1371595" indent="0">
              <a:buNone/>
              <a:defRPr sz="2000"/>
            </a:lvl4pPr>
            <a:lvl5pPr marL="1828793" indent="0">
              <a:buNone/>
              <a:defRPr sz="2000"/>
            </a:lvl5pPr>
            <a:lvl6pPr marL="2285991" indent="0">
              <a:buNone/>
              <a:defRPr sz="2000"/>
            </a:lvl6pPr>
            <a:lvl7pPr marL="2743189" indent="0">
              <a:buNone/>
              <a:defRPr sz="2000"/>
            </a:lvl7pPr>
            <a:lvl8pPr marL="3200388" indent="0">
              <a:buNone/>
              <a:defRPr sz="2000"/>
            </a:lvl8pPr>
            <a:lvl9pPr marL="3657586" indent="0">
              <a:buNone/>
              <a:defRPr sz="2000"/>
            </a:lvl9pPr>
          </a:lstStyle>
          <a:p>
            <a:pPr marL="0" lvl="0" indent="0" algn="l" defTabSz="457198" rtl="0" eaLnBrk="0" fontAlgn="base" hangingPunct="0">
              <a:spcBef>
                <a:spcPct val="20000"/>
              </a:spcBef>
              <a:spcAft>
                <a:spcPct val="0"/>
              </a:spcAft>
              <a:buFont typeface="Arial" charset="0"/>
              <a:buNone/>
            </a:pPr>
            <a:r>
              <a:rPr lang="en-US" noProof="0" dirty="0"/>
              <a:t>Click icon to add picture</a:t>
            </a:r>
          </a:p>
        </p:txBody>
      </p:sp>
      <p:sp>
        <p:nvSpPr>
          <p:cNvPr id="4" name="Text Placeholder 3"/>
          <p:cNvSpPr>
            <a:spLocks noGrp="1"/>
          </p:cNvSpPr>
          <p:nvPr>
            <p:ph type="body" sz="half" idx="2" hasCustomPrompt="1"/>
          </p:nvPr>
        </p:nvSpPr>
        <p:spPr>
          <a:xfrm>
            <a:off x="6587229" y="1102417"/>
            <a:ext cx="5055684" cy="4960953"/>
          </a:xfrm>
          <a:prstGeom prst="rect">
            <a:avLst/>
          </a:prstGeom>
        </p:spPr>
        <p:txBody>
          <a:bodyPr/>
          <a:lstStyle>
            <a:lvl1pPr marL="0" indent="0">
              <a:buNone/>
              <a:defRPr sz="1600" baseline="0"/>
            </a:lvl1pPr>
            <a:lvl2pPr marL="457198" indent="0">
              <a:buNone/>
              <a:defRPr sz="1200"/>
            </a:lvl2pPr>
            <a:lvl3pPr marL="914396" indent="0">
              <a:buNone/>
              <a:defRPr sz="1000"/>
            </a:lvl3pPr>
            <a:lvl4pPr marL="1371595" indent="0">
              <a:buNone/>
              <a:defRPr sz="900"/>
            </a:lvl4pPr>
            <a:lvl5pPr marL="1828793" indent="0">
              <a:buNone/>
              <a:defRPr sz="900"/>
            </a:lvl5pPr>
            <a:lvl6pPr marL="2285991" indent="0">
              <a:buNone/>
              <a:defRPr sz="900"/>
            </a:lvl6pPr>
            <a:lvl7pPr marL="2743189" indent="0">
              <a:buNone/>
              <a:defRPr sz="900"/>
            </a:lvl7pPr>
            <a:lvl8pPr marL="3200388" indent="0">
              <a:buNone/>
              <a:defRPr sz="900"/>
            </a:lvl8pPr>
            <a:lvl9pPr marL="3657586" indent="0">
              <a:buNone/>
              <a:defRPr sz="900"/>
            </a:lvl9pPr>
          </a:lstStyle>
          <a:p>
            <a:pPr lvl="0"/>
            <a:r>
              <a:rPr lang="en-US" dirty="0"/>
              <a:t>Content can go here.</a:t>
            </a:r>
          </a:p>
        </p:txBody>
      </p:sp>
      <p:sp>
        <p:nvSpPr>
          <p:cNvPr id="6" name="Slide Number Placeholder 5"/>
          <p:cNvSpPr>
            <a:spLocks noGrp="1"/>
          </p:cNvSpPr>
          <p:nvPr>
            <p:ph type="sldNum" sz="quarter" idx="12"/>
          </p:nvPr>
        </p:nvSpPr>
        <p:spPr>
          <a:xfrm>
            <a:off x="9347200" y="6492876"/>
            <a:ext cx="2844800" cy="365125"/>
          </a:xfrm>
          <a:prstGeom prst="rect">
            <a:avLst/>
          </a:prstGeom>
        </p:spPr>
        <p:txBody>
          <a:bodyPr/>
          <a:lstStyle>
            <a:lvl1pPr algn="r">
              <a:defRPr sz="1200">
                <a:solidFill>
                  <a:schemeClr val="bg1"/>
                </a:solidFill>
              </a:defRPr>
            </a:lvl1pPr>
          </a:lstStyle>
          <a:p>
            <a:pPr>
              <a:defRPr/>
            </a:pPr>
            <a:fld id="{07A1B390-8C00-49C7-BEED-470B249615B6}" type="slidenum">
              <a:rPr lang="en-US" smtClean="0"/>
              <a:pPr>
                <a:defRPr/>
              </a:pPr>
              <a:t>‹#›</a:t>
            </a:fld>
            <a:endParaRPr lang="en-US" dirty="0"/>
          </a:p>
        </p:txBody>
      </p:sp>
      <p:sp>
        <p:nvSpPr>
          <p:cNvPr id="7" name="Picture Placeholder 2"/>
          <p:cNvSpPr>
            <a:spLocks noGrp="1"/>
          </p:cNvSpPr>
          <p:nvPr>
            <p:ph type="pic" idx="13"/>
          </p:nvPr>
        </p:nvSpPr>
        <p:spPr>
          <a:xfrm>
            <a:off x="576620" y="3354676"/>
            <a:ext cx="5362265" cy="2706944"/>
          </a:xfrm>
          <a:prstGeom prst="rect">
            <a:avLst/>
          </a:prstGeom>
        </p:spPr>
        <p:txBody>
          <a:bodyPr rtlCol="0">
            <a:normAutofit/>
          </a:bodyPr>
          <a:lstStyle>
            <a:lvl1pPr marL="0" indent="0">
              <a:buNone/>
              <a:defRPr lang="en-US" sz="1600" kern="1200" noProof="0" dirty="0" smtClean="0">
                <a:solidFill>
                  <a:schemeClr val="tx1"/>
                </a:solidFill>
                <a:latin typeface="+mn-lt"/>
                <a:ea typeface="+mn-ea"/>
                <a:cs typeface="+mn-cs"/>
              </a:defRPr>
            </a:lvl1pPr>
            <a:lvl2pPr marL="457198" indent="0">
              <a:buNone/>
              <a:defRPr sz="2800"/>
            </a:lvl2pPr>
            <a:lvl3pPr marL="914396" indent="0">
              <a:buNone/>
              <a:defRPr sz="2400"/>
            </a:lvl3pPr>
            <a:lvl4pPr marL="1371595" indent="0">
              <a:buNone/>
              <a:defRPr sz="2000"/>
            </a:lvl4pPr>
            <a:lvl5pPr marL="1828793" indent="0">
              <a:buNone/>
              <a:defRPr sz="2000"/>
            </a:lvl5pPr>
            <a:lvl6pPr marL="2285991" indent="0">
              <a:buNone/>
              <a:defRPr sz="2000"/>
            </a:lvl6pPr>
            <a:lvl7pPr marL="2743189" indent="0">
              <a:buNone/>
              <a:defRPr sz="2000"/>
            </a:lvl7pPr>
            <a:lvl8pPr marL="3200388" indent="0">
              <a:buNone/>
              <a:defRPr sz="2000"/>
            </a:lvl8pPr>
            <a:lvl9pPr marL="3657586" indent="0">
              <a:buNone/>
              <a:defRPr sz="2000"/>
            </a:lvl9pPr>
          </a:lstStyle>
          <a:p>
            <a:pPr lvl="0"/>
            <a:r>
              <a:rPr lang="en-US" noProof="0" dirty="0"/>
              <a:t>Click icon to add picture</a:t>
            </a:r>
          </a:p>
        </p:txBody>
      </p:sp>
    </p:spTree>
    <p:extLst>
      <p:ext uri="{BB962C8B-B14F-4D97-AF65-F5344CB8AC3E}">
        <p14:creationId xmlns:p14="http://schemas.microsoft.com/office/powerpoint/2010/main" val="241611250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Content on Top, Three Photos on Bottom">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7484" y="506502"/>
            <a:ext cx="11060278" cy="595917"/>
          </a:xfrm>
          <a:prstGeom prst="rect">
            <a:avLst/>
          </a:prstGeom>
        </p:spPr>
        <p:txBody>
          <a:bodyPr anchor="b"/>
          <a:lstStyle>
            <a:lvl1pPr marL="0" marR="0" indent="0" algn="l" defTabSz="457198" rtl="0" eaLnBrk="0" fontAlgn="base" latinLnBrk="0" hangingPunct="0">
              <a:lnSpc>
                <a:spcPct val="100000"/>
              </a:lnSpc>
              <a:spcBef>
                <a:spcPct val="0"/>
              </a:spcBef>
              <a:spcAft>
                <a:spcPct val="0"/>
              </a:spcAft>
              <a:buClrTx/>
              <a:buSzTx/>
              <a:buFontTx/>
              <a:buNone/>
              <a:tabLst/>
              <a:defRPr lang="en-US" sz="2000" b="1" kern="1200" dirty="0">
                <a:solidFill>
                  <a:srgbClr val="1D7D5B"/>
                </a:solidFill>
                <a:latin typeface="Arial Black"/>
                <a:ea typeface="+mj-ea"/>
                <a:cs typeface="Arial Black"/>
              </a:defRPr>
            </a:lvl1pPr>
          </a:lstStyle>
          <a:p>
            <a:r>
              <a:rPr lang="en-US" dirty="0"/>
              <a:t>Title here</a:t>
            </a:r>
          </a:p>
        </p:txBody>
      </p:sp>
      <p:sp>
        <p:nvSpPr>
          <p:cNvPr id="4" name="Text Placeholder 3"/>
          <p:cNvSpPr>
            <a:spLocks noGrp="1"/>
          </p:cNvSpPr>
          <p:nvPr>
            <p:ph type="body" sz="half" idx="2" hasCustomPrompt="1"/>
          </p:nvPr>
        </p:nvSpPr>
        <p:spPr>
          <a:xfrm>
            <a:off x="577485" y="1262592"/>
            <a:ext cx="11060278" cy="3156479"/>
          </a:xfrm>
          <a:prstGeom prst="rect">
            <a:avLst/>
          </a:prstGeom>
        </p:spPr>
        <p:txBody>
          <a:bodyPr/>
          <a:lstStyle>
            <a:lvl1pPr marL="0" indent="0">
              <a:buNone/>
              <a:defRPr sz="1600"/>
            </a:lvl1pPr>
            <a:lvl2pPr marL="457198" indent="0">
              <a:buNone/>
              <a:defRPr sz="1200"/>
            </a:lvl2pPr>
            <a:lvl3pPr marL="914396" indent="0">
              <a:buNone/>
              <a:defRPr sz="1000"/>
            </a:lvl3pPr>
            <a:lvl4pPr marL="1371595" indent="0">
              <a:buNone/>
              <a:defRPr sz="900"/>
            </a:lvl4pPr>
            <a:lvl5pPr marL="1828793" indent="0">
              <a:buNone/>
              <a:defRPr sz="900"/>
            </a:lvl5pPr>
            <a:lvl6pPr marL="2285991" indent="0">
              <a:buNone/>
              <a:defRPr sz="900"/>
            </a:lvl6pPr>
            <a:lvl7pPr marL="2743189" indent="0">
              <a:buNone/>
              <a:defRPr sz="900"/>
            </a:lvl7pPr>
            <a:lvl8pPr marL="3200388" indent="0">
              <a:buNone/>
              <a:defRPr sz="900"/>
            </a:lvl8pPr>
            <a:lvl9pPr marL="3657586" indent="0">
              <a:buNone/>
              <a:defRPr sz="900"/>
            </a:lvl9pPr>
          </a:lstStyle>
          <a:p>
            <a:pPr lvl="0"/>
            <a:r>
              <a:rPr lang="en-US" dirty="0"/>
              <a:t>Content can go here.</a:t>
            </a:r>
          </a:p>
        </p:txBody>
      </p:sp>
      <p:sp>
        <p:nvSpPr>
          <p:cNvPr id="6" name="Slide Number Placeholder 5"/>
          <p:cNvSpPr>
            <a:spLocks noGrp="1"/>
          </p:cNvSpPr>
          <p:nvPr>
            <p:ph type="sldNum" sz="quarter" idx="12"/>
          </p:nvPr>
        </p:nvSpPr>
        <p:spPr>
          <a:xfrm>
            <a:off x="9347200" y="6492876"/>
            <a:ext cx="2844800" cy="365125"/>
          </a:xfrm>
          <a:prstGeom prst="rect">
            <a:avLst/>
          </a:prstGeom>
        </p:spPr>
        <p:txBody>
          <a:bodyPr/>
          <a:lstStyle>
            <a:lvl1pPr algn="r">
              <a:defRPr sz="1200">
                <a:solidFill>
                  <a:schemeClr val="bg1"/>
                </a:solidFill>
              </a:defRPr>
            </a:lvl1pPr>
          </a:lstStyle>
          <a:p>
            <a:pPr>
              <a:defRPr/>
            </a:pPr>
            <a:fld id="{07A1B390-8C00-49C7-BEED-470B249615B6}" type="slidenum">
              <a:rPr lang="en-US" smtClean="0"/>
              <a:pPr>
                <a:defRPr/>
              </a:pPr>
              <a:t>‹#›</a:t>
            </a:fld>
            <a:endParaRPr lang="en-US" dirty="0"/>
          </a:p>
        </p:txBody>
      </p:sp>
      <p:sp>
        <p:nvSpPr>
          <p:cNvPr id="7" name="Picture Placeholder 2"/>
          <p:cNvSpPr>
            <a:spLocks noGrp="1"/>
          </p:cNvSpPr>
          <p:nvPr>
            <p:ph type="pic" idx="13"/>
          </p:nvPr>
        </p:nvSpPr>
        <p:spPr>
          <a:xfrm>
            <a:off x="4491763" y="4556788"/>
            <a:ext cx="3240644" cy="1497489"/>
          </a:xfrm>
          <a:prstGeom prst="rect">
            <a:avLst/>
          </a:prstGeom>
        </p:spPr>
        <p:txBody>
          <a:bodyPr rtlCol="0">
            <a:normAutofit/>
          </a:bodyPr>
          <a:lstStyle>
            <a:lvl1pPr marL="0" indent="0">
              <a:buNone/>
              <a:defRPr lang="en-US" sz="1600" kern="1200" noProof="0" dirty="0">
                <a:solidFill>
                  <a:schemeClr val="tx1"/>
                </a:solidFill>
                <a:latin typeface="+mn-lt"/>
                <a:ea typeface="+mn-ea"/>
                <a:cs typeface="+mn-cs"/>
              </a:defRPr>
            </a:lvl1pPr>
            <a:lvl2pPr marL="457198" indent="0">
              <a:buNone/>
              <a:defRPr sz="2800"/>
            </a:lvl2pPr>
            <a:lvl3pPr marL="914396" indent="0">
              <a:buNone/>
              <a:defRPr sz="2400"/>
            </a:lvl3pPr>
            <a:lvl4pPr marL="1371595" indent="0">
              <a:buNone/>
              <a:defRPr sz="2000"/>
            </a:lvl4pPr>
            <a:lvl5pPr marL="1828793" indent="0">
              <a:buNone/>
              <a:defRPr sz="2000"/>
            </a:lvl5pPr>
            <a:lvl6pPr marL="2285991" indent="0">
              <a:buNone/>
              <a:defRPr sz="2000"/>
            </a:lvl6pPr>
            <a:lvl7pPr marL="2743189" indent="0">
              <a:buNone/>
              <a:defRPr sz="2000"/>
            </a:lvl7pPr>
            <a:lvl8pPr marL="3200388" indent="0">
              <a:buNone/>
              <a:defRPr sz="2000"/>
            </a:lvl8pPr>
            <a:lvl9pPr marL="3657586" indent="0">
              <a:buNone/>
              <a:defRPr sz="2000"/>
            </a:lvl9pPr>
          </a:lstStyle>
          <a:p>
            <a:pPr marL="0" lvl="0" indent="0" algn="l" defTabSz="457198" rtl="0" eaLnBrk="0" fontAlgn="base" hangingPunct="0">
              <a:spcBef>
                <a:spcPct val="20000"/>
              </a:spcBef>
              <a:spcAft>
                <a:spcPct val="0"/>
              </a:spcAft>
              <a:buFont typeface="Arial" charset="0"/>
              <a:buNone/>
            </a:pPr>
            <a:r>
              <a:rPr lang="en-US" noProof="0" dirty="0"/>
              <a:t>Click icon to add picture</a:t>
            </a:r>
          </a:p>
        </p:txBody>
      </p:sp>
      <p:sp>
        <p:nvSpPr>
          <p:cNvPr id="9" name="Picture Placeholder 2"/>
          <p:cNvSpPr>
            <a:spLocks noGrp="1"/>
          </p:cNvSpPr>
          <p:nvPr>
            <p:ph type="pic" idx="15"/>
          </p:nvPr>
        </p:nvSpPr>
        <p:spPr>
          <a:xfrm>
            <a:off x="564489" y="4555034"/>
            <a:ext cx="3240644" cy="1497489"/>
          </a:xfrm>
          <a:prstGeom prst="rect">
            <a:avLst/>
          </a:prstGeom>
        </p:spPr>
        <p:txBody>
          <a:bodyPr rtlCol="0">
            <a:normAutofit/>
          </a:bodyPr>
          <a:lstStyle>
            <a:lvl1pPr marL="0" indent="0">
              <a:buNone/>
              <a:defRPr sz="1600"/>
            </a:lvl1pPr>
            <a:lvl2pPr marL="457198" indent="0">
              <a:buNone/>
              <a:defRPr sz="2800"/>
            </a:lvl2pPr>
            <a:lvl3pPr marL="914396" indent="0">
              <a:buNone/>
              <a:defRPr sz="2400"/>
            </a:lvl3pPr>
            <a:lvl4pPr marL="1371595" indent="0">
              <a:buNone/>
              <a:defRPr sz="2000"/>
            </a:lvl4pPr>
            <a:lvl5pPr marL="1828793" indent="0">
              <a:buNone/>
              <a:defRPr sz="2000"/>
            </a:lvl5pPr>
            <a:lvl6pPr marL="2285991" indent="0">
              <a:buNone/>
              <a:defRPr sz="2000"/>
            </a:lvl6pPr>
            <a:lvl7pPr marL="2743189" indent="0">
              <a:buNone/>
              <a:defRPr sz="2000"/>
            </a:lvl7pPr>
            <a:lvl8pPr marL="3200388" indent="0">
              <a:buNone/>
              <a:defRPr sz="2000"/>
            </a:lvl8pPr>
            <a:lvl9pPr marL="3657586" indent="0">
              <a:buNone/>
              <a:defRPr sz="2000"/>
            </a:lvl9pPr>
          </a:lstStyle>
          <a:p>
            <a:pPr lvl="0"/>
            <a:r>
              <a:rPr lang="en-US" noProof="0" dirty="0"/>
              <a:t>Click icon to add picture</a:t>
            </a:r>
          </a:p>
        </p:txBody>
      </p:sp>
      <p:sp>
        <p:nvSpPr>
          <p:cNvPr id="10" name="Picture Placeholder 2"/>
          <p:cNvSpPr>
            <a:spLocks noGrp="1"/>
          </p:cNvSpPr>
          <p:nvPr>
            <p:ph type="pic" idx="16"/>
          </p:nvPr>
        </p:nvSpPr>
        <p:spPr>
          <a:xfrm>
            <a:off x="8394774" y="4555035"/>
            <a:ext cx="3240644" cy="1497489"/>
          </a:xfrm>
          <a:prstGeom prst="rect">
            <a:avLst/>
          </a:prstGeom>
        </p:spPr>
        <p:txBody>
          <a:bodyPr rtlCol="0">
            <a:normAutofit/>
          </a:bodyPr>
          <a:lstStyle>
            <a:lvl1pPr marL="0" indent="0">
              <a:buNone/>
              <a:defRPr lang="en-US" sz="1600" kern="1200" noProof="0" dirty="0">
                <a:solidFill>
                  <a:schemeClr val="tx1"/>
                </a:solidFill>
                <a:latin typeface="+mn-lt"/>
                <a:ea typeface="+mn-ea"/>
                <a:cs typeface="+mn-cs"/>
              </a:defRPr>
            </a:lvl1pPr>
            <a:lvl2pPr marL="457198" indent="0">
              <a:buNone/>
              <a:defRPr sz="2800"/>
            </a:lvl2pPr>
            <a:lvl3pPr marL="914396" indent="0">
              <a:buNone/>
              <a:defRPr sz="2400"/>
            </a:lvl3pPr>
            <a:lvl4pPr marL="1371595" indent="0">
              <a:buNone/>
              <a:defRPr sz="2000"/>
            </a:lvl4pPr>
            <a:lvl5pPr marL="1828793" indent="0">
              <a:buNone/>
              <a:defRPr sz="2000"/>
            </a:lvl5pPr>
            <a:lvl6pPr marL="2285991" indent="0">
              <a:buNone/>
              <a:defRPr sz="2000"/>
            </a:lvl6pPr>
            <a:lvl7pPr marL="2743189" indent="0">
              <a:buNone/>
              <a:defRPr sz="2000"/>
            </a:lvl7pPr>
            <a:lvl8pPr marL="3200388" indent="0">
              <a:buNone/>
              <a:defRPr sz="2000"/>
            </a:lvl8pPr>
            <a:lvl9pPr marL="3657586" indent="0">
              <a:buNone/>
              <a:defRPr sz="2000"/>
            </a:lvl9pPr>
          </a:lstStyle>
          <a:p>
            <a:pPr marL="0" lvl="0" indent="0" algn="l" defTabSz="457198" rtl="0" eaLnBrk="0" fontAlgn="base" hangingPunct="0">
              <a:spcBef>
                <a:spcPct val="20000"/>
              </a:spcBef>
              <a:spcAft>
                <a:spcPct val="0"/>
              </a:spcAft>
              <a:buFont typeface="Arial" charset="0"/>
              <a:buNone/>
            </a:pPr>
            <a:r>
              <a:rPr lang="en-US" noProof="0" dirty="0"/>
              <a:t>Click icon to add picture</a:t>
            </a:r>
          </a:p>
        </p:txBody>
      </p:sp>
    </p:spTree>
    <p:extLst>
      <p:ext uri="{BB962C8B-B14F-4D97-AF65-F5344CB8AC3E}">
        <p14:creationId xmlns:p14="http://schemas.microsoft.com/office/powerpoint/2010/main" val="1706096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7"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8" name="Slide Number Placeholder 6"/>
          <p:cNvSpPr>
            <a:spLocks noGrp="1"/>
          </p:cNvSpPr>
          <p:nvPr>
            <p:ph type="sldNum" sz="quarter" idx="12"/>
          </p:nvPr>
        </p:nvSpPr>
        <p:spPr>
          <a:xfrm>
            <a:off x="8709990" y="6356350"/>
            <a:ext cx="871330" cy="365125"/>
          </a:xfrm>
          <a:prstGeom prst="rect">
            <a:avLst/>
          </a:prstGeom>
        </p:spPr>
        <p:txBody>
          <a:bodyPr/>
          <a:lstStyle/>
          <a:p>
            <a:fld id="{5EFE56DA-EEDD-4BC4-AC61-3FB58E333C0F}" type="slidenum">
              <a:rPr lang="en-US" smtClean="0"/>
              <a:t>‹#›</a:t>
            </a:fld>
            <a:endParaRPr lang="en-US"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75843" y="5886365"/>
            <a:ext cx="1430708" cy="710170"/>
          </a:xfrm>
          <a:prstGeom prst="rect">
            <a:avLst/>
          </a:prstGeom>
        </p:spPr>
      </p:pic>
      <p:sp>
        <p:nvSpPr>
          <p:cNvPr id="10" name="Date Placeholder 3"/>
          <p:cNvSpPr>
            <a:spLocks noGrp="1"/>
          </p:cNvSpPr>
          <p:nvPr>
            <p:ph type="dt" sz="half" idx="10"/>
          </p:nvPr>
        </p:nvSpPr>
        <p:spPr>
          <a:xfrm>
            <a:off x="838200" y="6356350"/>
            <a:ext cx="2743200" cy="365125"/>
          </a:xfrm>
          <a:prstGeom prst="rect">
            <a:avLst/>
          </a:prstGeom>
        </p:spPr>
        <p:txBody>
          <a:bodyPr/>
          <a:lstStyle/>
          <a:p>
            <a:r>
              <a:rPr lang="en-US"/>
              <a:t>01/09/2020</a:t>
            </a:r>
            <a:endParaRPr lang="en-US" dirty="0"/>
          </a:p>
        </p:txBody>
      </p:sp>
    </p:spTree>
    <p:extLst>
      <p:ext uri="{BB962C8B-B14F-4D97-AF65-F5344CB8AC3E}">
        <p14:creationId xmlns:p14="http://schemas.microsoft.com/office/powerpoint/2010/main" val="30496587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10" name="Slide Number Placeholder 6"/>
          <p:cNvSpPr>
            <a:spLocks noGrp="1"/>
          </p:cNvSpPr>
          <p:nvPr>
            <p:ph type="sldNum" sz="quarter" idx="12"/>
          </p:nvPr>
        </p:nvSpPr>
        <p:spPr>
          <a:xfrm>
            <a:off x="8709990" y="6356350"/>
            <a:ext cx="871330" cy="365125"/>
          </a:xfrm>
          <a:prstGeom prst="rect">
            <a:avLst/>
          </a:prstGeom>
        </p:spPr>
        <p:txBody>
          <a:bodyPr/>
          <a:lstStyle/>
          <a:p>
            <a:fld id="{5EFE56DA-EEDD-4BC4-AC61-3FB58E333C0F}" type="slidenum">
              <a:rPr lang="en-US" smtClean="0"/>
              <a:t>‹#›</a:t>
            </a:fld>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75843" y="5886365"/>
            <a:ext cx="1430708" cy="710170"/>
          </a:xfrm>
          <a:prstGeom prst="rect">
            <a:avLst/>
          </a:prstGeom>
        </p:spPr>
      </p:pic>
      <p:sp>
        <p:nvSpPr>
          <p:cNvPr id="12" name="Date Placeholder 3"/>
          <p:cNvSpPr>
            <a:spLocks noGrp="1"/>
          </p:cNvSpPr>
          <p:nvPr>
            <p:ph type="dt" sz="half" idx="10"/>
          </p:nvPr>
        </p:nvSpPr>
        <p:spPr>
          <a:xfrm>
            <a:off x="838200" y="6356350"/>
            <a:ext cx="2743200" cy="365125"/>
          </a:xfrm>
          <a:prstGeom prst="rect">
            <a:avLst/>
          </a:prstGeom>
        </p:spPr>
        <p:txBody>
          <a:bodyPr/>
          <a:lstStyle/>
          <a:p>
            <a:r>
              <a:rPr lang="en-US"/>
              <a:t>01/09/2020</a:t>
            </a:r>
            <a:endParaRPr lang="en-US" dirty="0"/>
          </a:p>
        </p:txBody>
      </p:sp>
    </p:spTree>
    <p:extLst>
      <p:ext uri="{BB962C8B-B14F-4D97-AF65-F5344CB8AC3E}">
        <p14:creationId xmlns:p14="http://schemas.microsoft.com/office/powerpoint/2010/main" val="111207294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theme" Target="../theme/theme10.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image" Target="../media/image18.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theme" Target="../theme/theme2.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image" Target="../media/image1.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theme" Target="../theme/theme3.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theme" Target="../theme/theme4.xml"/><Relationship Id="rId1" Type="http://schemas.openxmlformats.org/officeDocument/2006/relationships/slideLayout" Target="../slideLayouts/slideLayout55.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theme" Target="../theme/theme5.xml"/><Relationship Id="rId1" Type="http://schemas.openxmlformats.org/officeDocument/2006/relationships/slideLayout" Target="../slideLayouts/slideLayout56.xml"/><Relationship Id="rId4" Type="http://schemas.openxmlformats.org/officeDocument/2006/relationships/image" Target="../media/image11.jpe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theme" Target="../theme/theme6.xml"/><Relationship Id="rId1" Type="http://schemas.openxmlformats.org/officeDocument/2006/relationships/slideLayout" Target="../slideLayouts/slideLayout57.xml"/><Relationship Id="rId4" Type="http://schemas.openxmlformats.org/officeDocument/2006/relationships/image" Target="../media/image12.jpeg"/></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slideLayout" Target="../slideLayouts/slideLayout60.xml"/><Relationship Id="rId7" Type="http://schemas.openxmlformats.org/officeDocument/2006/relationships/theme" Target="../theme/theme7.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5" Type="http://schemas.openxmlformats.org/officeDocument/2006/relationships/slideLayout" Target="../slideLayouts/slideLayout62.xml"/><Relationship Id="rId4" Type="http://schemas.openxmlformats.org/officeDocument/2006/relationships/slideLayout" Target="../slideLayouts/slideLayout61.xm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65.xml"/><Relationship Id="rId1" Type="http://schemas.openxmlformats.org/officeDocument/2006/relationships/slideLayout" Target="../slideLayouts/slideLayout64.xml"/><Relationship Id="rId4" Type="http://schemas.openxmlformats.org/officeDocument/2006/relationships/image" Target="../media/image16.jpg"/></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theme" Target="../theme/theme9.xml"/><Relationship Id="rId1"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3">
            <a:lum/>
          </a:blip>
          <a:srcRect/>
          <a:stretch>
            <a:fillRect t="-17000" b="-17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9888434"/>
      </p:ext>
    </p:extLst>
  </p:cSld>
  <p:clrMap bg1="lt1" tx1="dk1" bg2="lt2" tx2="dk2" accent1="accent1" accent2="accent2" accent3="accent3" accent4="accent4" accent5="accent5" accent6="accent6" hlink="hlink" folHlink="folHlink"/>
  <p:sldLayoutIdLst>
    <p:sldLayoutId id="2147483694"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 id="2147483774" r:id="rId13"/>
    <p:sldLayoutId id="2147483675" r:id="rId14"/>
    <p:sldLayoutId id="2147483663" r:id="rId15"/>
    <p:sldLayoutId id="2147483676" r:id="rId16"/>
    <p:sldLayoutId id="2147483664" r:id="rId17"/>
    <p:sldLayoutId id="2147483677" r:id="rId18"/>
    <p:sldLayoutId id="2147483665" r:id="rId19"/>
    <p:sldLayoutId id="2147483666" r:id="rId20"/>
    <p:sldLayoutId id="2147483692" r:id="rId21"/>
    <p:sldLayoutId id="2147483668" r:id="rId22"/>
    <p:sldLayoutId id="2147483669" r:id="rId23"/>
    <p:sldLayoutId id="2147483670" r:id="rId24"/>
    <p:sldLayoutId id="2147483671" r:id="rId25"/>
    <p:sldLayoutId id="2147483691" r:id="rId26"/>
    <p:sldLayoutId id="2147483674" r:id="rId27"/>
    <p:sldLayoutId id="2147483693" r:id="rId28"/>
    <p:sldLayoutId id="2147483775" r:id="rId29"/>
    <p:sldLayoutId id="2147483776" r:id="rId30"/>
    <p:sldLayoutId id="2147483777" r:id="rId3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16787750"/>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Lst>
  <p:hf hdr="0" ftr="0"/>
  <p:txStyles>
    <p:titleStyle>
      <a:lvl1pPr algn="l" defTabSz="457198" rtl="0" eaLnBrk="0" fontAlgn="base" hangingPunct="0">
        <a:spcBef>
          <a:spcPct val="0"/>
        </a:spcBef>
        <a:spcAft>
          <a:spcPct val="0"/>
        </a:spcAft>
        <a:defRPr sz="3600" b="1" kern="1200">
          <a:solidFill>
            <a:srgbClr val="1B6C49"/>
          </a:solidFill>
          <a:latin typeface="Arial Black" panose="020B0A04020102020204" pitchFamily="34" charset="0"/>
          <a:ea typeface="+mj-ea"/>
          <a:cs typeface="+mj-cs"/>
        </a:defRPr>
      </a:lvl1pPr>
      <a:lvl2pPr algn="ctr" defTabSz="457198" rtl="0" eaLnBrk="0" fontAlgn="base" hangingPunct="0">
        <a:spcBef>
          <a:spcPct val="0"/>
        </a:spcBef>
        <a:spcAft>
          <a:spcPct val="0"/>
        </a:spcAft>
        <a:defRPr sz="4400">
          <a:solidFill>
            <a:schemeClr val="tx1"/>
          </a:solidFill>
          <a:latin typeface="Arial" pitchFamily="34" charset="0"/>
        </a:defRPr>
      </a:lvl2pPr>
      <a:lvl3pPr algn="ctr" defTabSz="457198" rtl="0" eaLnBrk="0" fontAlgn="base" hangingPunct="0">
        <a:spcBef>
          <a:spcPct val="0"/>
        </a:spcBef>
        <a:spcAft>
          <a:spcPct val="0"/>
        </a:spcAft>
        <a:defRPr sz="4400">
          <a:solidFill>
            <a:schemeClr val="tx1"/>
          </a:solidFill>
          <a:latin typeface="Arial" pitchFamily="34" charset="0"/>
        </a:defRPr>
      </a:lvl3pPr>
      <a:lvl4pPr algn="ctr" defTabSz="457198" rtl="0" eaLnBrk="0" fontAlgn="base" hangingPunct="0">
        <a:spcBef>
          <a:spcPct val="0"/>
        </a:spcBef>
        <a:spcAft>
          <a:spcPct val="0"/>
        </a:spcAft>
        <a:defRPr sz="4400">
          <a:solidFill>
            <a:schemeClr val="tx1"/>
          </a:solidFill>
          <a:latin typeface="Arial" pitchFamily="34" charset="0"/>
        </a:defRPr>
      </a:lvl4pPr>
      <a:lvl5pPr algn="ctr" defTabSz="457198" rtl="0" eaLnBrk="0" fontAlgn="base" hangingPunct="0">
        <a:spcBef>
          <a:spcPct val="0"/>
        </a:spcBef>
        <a:spcAft>
          <a:spcPct val="0"/>
        </a:spcAft>
        <a:defRPr sz="4400">
          <a:solidFill>
            <a:schemeClr val="tx1"/>
          </a:solidFill>
          <a:latin typeface="Arial" pitchFamily="34" charset="0"/>
        </a:defRPr>
      </a:lvl5pPr>
      <a:lvl6pPr marL="457198" algn="ctr" defTabSz="457198" rtl="0" fontAlgn="base">
        <a:spcBef>
          <a:spcPct val="0"/>
        </a:spcBef>
        <a:spcAft>
          <a:spcPct val="0"/>
        </a:spcAft>
        <a:defRPr sz="4400">
          <a:solidFill>
            <a:schemeClr val="tx1"/>
          </a:solidFill>
          <a:latin typeface="Arial" pitchFamily="34" charset="0"/>
        </a:defRPr>
      </a:lvl6pPr>
      <a:lvl7pPr marL="914396" algn="ctr" defTabSz="457198" rtl="0" fontAlgn="base">
        <a:spcBef>
          <a:spcPct val="0"/>
        </a:spcBef>
        <a:spcAft>
          <a:spcPct val="0"/>
        </a:spcAft>
        <a:defRPr sz="4400">
          <a:solidFill>
            <a:schemeClr val="tx1"/>
          </a:solidFill>
          <a:latin typeface="Arial" pitchFamily="34" charset="0"/>
        </a:defRPr>
      </a:lvl7pPr>
      <a:lvl8pPr marL="1371595" algn="ctr" defTabSz="457198" rtl="0" fontAlgn="base">
        <a:spcBef>
          <a:spcPct val="0"/>
        </a:spcBef>
        <a:spcAft>
          <a:spcPct val="0"/>
        </a:spcAft>
        <a:defRPr sz="4400">
          <a:solidFill>
            <a:schemeClr val="tx1"/>
          </a:solidFill>
          <a:latin typeface="Arial" pitchFamily="34" charset="0"/>
        </a:defRPr>
      </a:lvl8pPr>
      <a:lvl9pPr marL="1828793" algn="ctr" defTabSz="457198" rtl="0" fontAlgn="base">
        <a:spcBef>
          <a:spcPct val="0"/>
        </a:spcBef>
        <a:spcAft>
          <a:spcPct val="0"/>
        </a:spcAft>
        <a:defRPr sz="4400">
          <a:solidFill>
            <a:schemeClr val="tx1"/>
          </a:solidFill>
          <a:latin typeface="Arial" pitchFamily="34" charset="0"/>
        </a:defRPr>
      </a:lvl9pPr>
    </p:titleStyle>
    <p:bodyStyle>
      <a:lvl1pPr marL="342898" indent="-342898" algn="l" defTabSz="457198"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47" indent="-285749" algn="l" defTabSz="457198"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2995" indent="-228599" algn="l" defTabSz="457198"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193" indent="-228599" algn="l" defTabSz="457198"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392" indent="-228599" algn="l" defTabSz="457198"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590" indent="-228599" algn="l" defTabSz="457198" rtl="0" eaLnBrk="1" latinLnBrk="0" hangingPunct="1">
        <a:spcBef>
          <a:spcPct val="20000"/>
        </a:spcBef>
        <a:buFont typeface="Arial"/>
        <a:buChar char="•"/>
        <a:defRPr sz="2000" kern="1200">
          <a:solidFill>
            <a:schemeClr val="tx1"/>
          </a:solidFill>
          <a:latin typeface="+mn-lt"/>
          <a:ea typeface="+mn-ea"/>
          <a:cs typeface="+mn-cs"/>
        </a:defRPr>
      </a:lvl6pPr>
      <a:lvl7pPr marL="2971788" indent="-228599" algn="l" defTabSz="457198" rtl="0" eaLnBrk="1" latinLnBrk="0" hangingPunct="1">
        <a:spcBef>
          <a:spcPct val="20000"/>
        </a:spcBef>
        <a:buFont typeface="Arial"/>
        <a:buChar char="•"/>
        <a:defRPr sz="2000" kern="1200">
          <a:solidFill>
            <a:schemeClr val="tx1"/>
          </a:solidFill>
          <a:latin typeface="+mn-lt"/>
          <a:ea typeface="+mn-ea"/>
          <a:cs typeface="+mn-cs"/>
        </a:defRPr>
      </a:lvl7pPr>
      <a:lvl8pPr marL="3428986" indent="-228599" algn="l" defTabSz="457198" rtl="0" eaLnBrk="1" latinLnBrk="0" hangingPunct="1">
        <a:spcBef>
          <a:spcPct val="20000"/>
        </a:spcBef>
        <a:buFont typeface="Arial"/>
        <a:buChar char="•"/>
        <a:defRPr sz="2000" kern="1200">
          <a:solidFill>
            <a:schemeClr val="tx1"/>
          </a:solidFill>
          <a:latin typeface="+mn-lt"/>
          <a:ea typeface="+mn-ea"/>
          <a:cs typeface="+mn-cs"/>
        </a:defRPr>
      </a:lvl8pPr>
      <a:lvl9pPr marL="3886185" indent="-228599" algn="l" defTabSz="457198"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98" rtl="0" eaLnBrk="1" latinLnBrk="0" hangingPunct="1">
        <a:defRPr sz="1800" kern="1200">
          <a:solidFill>
            <a:schemeClr val="tx1"/>
          </a:solidFill>
          <a:latin typeface="+mn-lt"/>
          <a:ea typeface="+mn-ea"/>
          <a:cs typeface="+mn-cs"/>
        </a:defRPr>
      </a:lvl1pPr>
      <a:lvl2pPr marL="457198" algn="l" defTabSz="457198" rtl="0" eaLnBrk="1" latinLnBrk="0" hangingPunct="1">
        <a:defRPr sz="1800" kern="1200">
          <a:solidFill>
            <a:schemeClr val="tx1"/>
          </a:solidFill>
          <a:latin typeface="+mn-lt"/>
          <a:ea typeface="+mn-ea"/>
          <a:cs typeface="+mn-cs"/>
        </a:defRPr>
      </a:lvl2pPr>
      <a:lvl3pPr marL="914396" algn="l" defTabSz="457198" rtl="0" eaLnBrk="1" latinLnBrk="0" hangingPunct="1">
        <a:defRPr sz="1800" kern="1200">
          <a:solidFill>
            <a:schemeClr val="tx1"/>
          </a:solidFill>
          <a:latin typeface="+mn-lt"/>
          <a:ea typeface="+mn-ea"/>
          <a:cs typeface="+mn-cs"/>
        </a:defRPr>
      </a:lvl3pPr>
      <a:lvl4pPr marL="1371595" algn="l" defTabSz="457198" rtl="0" eaLnBrk="1" latinLnBrk="0" hangingPunct="1">
        <a:defRPr sz="1800" kern="1200">
          <a:solidFill>
            <a:schemeClr val="tx1"/>
          </a:solidFill>
          <a:latin typeface="+mn-lt"/>
          <a:ea typeface="+mn-ea"/>
          <a:cs typeface="+mn-cs"/>
        </a:defRPr>
      </a:lvl4pPr>
      <a:lvl5pPr marL="1828793" algn="l" defTabSz="457198" rtl="0" eaLnBrk="1" latinLnBrk="0" hangingPunct="1">
        <a:defRPr sz="1800" kern="1200">
          <a:solidFill>
            <a:schemeClr val="tx1"/>
          </a:solidFill>
          <a:latin typeface="+mn-lt"/>
          <a:ea typeface="+mn-ea"/>
          <a:cs typeface="+mn-cs"/>
        </a:defRPr>
      </a:lvl5pPr>
      <a:lvl6pPr marL="2285991" algn="l" defTabSz="457198" rtl="0" eaLnBrk="1" latinLnBrk="0" hangingPunct="1">
        <a:defRPr sz="1800" kern="1200">
          <a:solidFill>
            <a:schemeClr val="tx1"/>
          </a:solidFill>
          <a:latin typeface="+mn-lt"/>
          <a:ea typeface="+mn-ea"/>
          <a:cs typeface="+mn-cs"/>
        </a:defRPr>
      </a:lvl6pPr>
      <a:lvl7pPr marL="2743189" algn="l" defTabSz="457198" rtl="0" eaLnBrk="1" latinLnBrk="0" hangingPunct="1">
        <a:defRPr sz="1800" kern="1200">
          <a:solidFill>
            <a:schemeClr val="tx1"/>
          </a:solidFill>
          <a:latin typeface="+mn-lt"/>
          <a:ea typeface="+mn-ea"/>
          <a:cs typeface="+mn-cs"/>
        </a:defRPr>
      </a:lvl7pPr>
      <a:lvl8pPr marL="3200388" algn="l" defTabSz="457198" rtl="0" eaLnBrk="1" latinLnBrk="0" hangingPunct="1">
        <a:defRPr sz="1800" kern="1200">
          <a:solidFill>
            <a:schemeClr val="tx1"/>
          </a:solidFill>
          <a:latin typeface="+mn-lt"/>
          <a:ea typeface="+mn-ea"/>
          <a:cs typeface="+mn-cs"/>
        </a:defRPr>
      </a:lvl8pPr>
      <a:lvl9pPr marL="3657586" algn="l" defTabSz="457198"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t="-17000" b="-17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296405"/>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336600"/>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1"/>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3003" y="2057400"/>
            <a:ext cx="9872871" cy="40386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7" y="6223832"/>
            <a:ext cx="2329075" cy="365125"/>
          </a:xfrm>
          <a:prstGeom prst="rect">
            <a:avLst/>
          </a:prstGeom>
        </p:spPr>
        <p:txBody>
          <a:bodyPr vert="horz" lIns="91440" tIns="45720" rIns="91440" bIns="45720" rtlCol="0" anchor="ctr"/>
          <a:lstStyle>
            <a:lvl1pPr algn="l">
              <a:defRPr sz="1200">
                <a:solidFill>
                  <a:schemeClr val="accent1"/>
                </a:solidFill>
              </a:defRPr>
            </a:lvl1pPr>
          </a:lstStyle>
          <a:p>
            <a:pPr defTabSz="914377">
              <a:defRPr/>
            </a:pPr>
            <a:r>
              <a:rPr lang="en-US">
                <a:solidFill>
                  <a:srgbClr val="A6B727"/>
                </a:solidFill>
              </a:rPr>
              <a:t>01/09/2020</a:t>
            </a:r>
            <a:endParaRPr lang="en-US" dirty="0">
              <a:solidFill>
                <a:srgbClr val="A6B727"/>
              </a:solidFill>
            </a:endParaRPr>
          </a:p>
        </p:txBody>
      </p:sp>
      <p:sp>
        <p:nvSpPr>
          <p:cNvPr id="5" name="Footer Placeholder 4"/>
          <p:cNvSpPr>
            <a:spLocks noGrp="1"/>
          </p:cNvSpPr>
          <p:nvPr>
            <p:ph type="ftr" sz="quarter" idx="3"/>
          </p:nvPr>
        </p:nvSpPr>
        <p:spPr>
          <a:xfrm>
            <a:off x="3949150" y="6223832"/>
            <a:ext cx="4717775" cy="365125"/>
          </a:xfrm>
          <a:prstGeom prst="rect">
            <a:avLst/>
          </a:prstGeom>
        </p:spPr>
        <p:txBody>
          <a:bodyPr vert="horz" lIns="91440" tIns="45720" rIns="91440" bIns="45720" rtlCol="0" anchor="ctr"/>
          <a:lstStyle>
            <a:lvl1pPr algn="ctr">
              <a:defRPr sz="1200">
                <a:solidFill>
                  <a:schemeClr val="accent1"/>
                </a:solidFill>
              </a:defRPr>
            </a:lvl1pPr>
          </a:lstStyle>
          <a:p>
            <a:pPr defTabSz="914377">
              <a:defRPr/>
            </a:pPr>
            <a:endParaRPr lang="en-US" dirty="0">
              <a:solidFill>
                <a:srgbClr val="A6B727"/>
              </a:solidFill>
            </a:endParaRPr>
          </a:p>
        </p:txBody>
      </p:sp>
      <p:sp>
        <p:nvSpPr>
          <p:cNvPr id="6" name="Slide Number Placeholder 5"/>
          <p:cNvSpPr>
            <a:spLocks noGrp="1"/>
          </p:cNvSpPr>
          <p:nvPr>
            <p:ph type="sldNum" sz="quarter" idx="4"/>
          </p:nvPr>
        </p:nvSpPr>
        <p:spPr>
          <a:xfrm>
            <a:off x="9329533" y="6223832"/>
            <a:ext cx="1706217" cy="365125"/>
          </a:xfrm>
          <a:prstGeom prst="rect">
            <a:avLst/>
          </a:prstGeom>
        </p:spPr>
        <p:txBody>
          <a:bodyPr vert="horz" lIns="91440" tIns="45720" rIns="91440" bIns="45720" rtlCol="0" anchor="ctr"/>
          <a:lstStyle>
            <a:lvl1pPr algn="r">
              <a:defRPr sz="1200">
                <a:solidFill>
                  <a:schemeClr val="accent1"/>
                </a:solidFill>
              </a:defRPr>
            </a:lvl1pPr>
          </a:lstStyle>
          <a:p>
            <a:pPr defTabSz="914377">
              <a:defRPr/>
            </a:pPr>
            <a:fld id="{A5A863CF-6B96-420F-A99F-AAA3CB88A28A}" type="slidenum">
              <a:rPr lang="en-US" smtClean="0">
                <a:solidFill>
                  <a:srgbClr val="A6B727"/>
                </a:solidFill>
              </a:rPr>
              <a:pPr defTabSz="914377">
                <a:defRPr/>
              </a:pPr>
              <a:t>‹#›</a:t>
            </a:fld>
            <a:endParaRPr lang="en-US" dirty="0">
              <a:solidFill>
                <a:srgbClr val="A6B727"/>
              </a:solidFill>
            </a:endParaRPr>
          </a:p>
        </p:txBody>
      </p:sp>
    </p:spTree>
    <p:extLst>
      <p:ext uri="{BB962C8B-B14F-4D97-AF65-F5344CB8AC3E}">
        <p14:creationId xmlns:p14="http://schemas.microsoft.com/office/powerpoint/2010/main" val="4032172354"/>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hf hdr="0" ftr="0"/>
  <p:txStyles>
    <p:titleStyle>
      <a:lvl1pPr algn="l" defTabSz="914377" rtl="0" eaLnBrk="1" latinLnBrk="0" hangingPunct="1">
        <a:lnSpc>
          <a:spcPct val="90000"/>
        </a:lnSpc>
        <a:spcBef>
          <a:spcPct val="0"/>
        </a:spcBef>
        <a:buNone/>
        <a:defRPr sz="4400" b="1" kern="1200">
          <a:solidFill>
            <a:schemeClr val="accent6">
              <a:lumMod val="50000"/>
            </a:schemeClr>
          </a:solidFill>
          <a:latin typeface="+mj-lt"/>
          <a:ea typeface="+mj-ea"/>
          <a:cs typeface="+mj-cs"/>
        </a:defRPr>
      </a:lvl1pPr>
    </p:titleStyle>
    <p:bodyStyle>
      <a:lvl1pPr marL="228594" indent="-182875" algn="l" defTabSz="914377" rtl="0" eaLnBrk="1" latinLnBrk="0" hangingPunct="1">
        <a:lnSpc>
          <a:spcPct val="90000"/>
        </a:lnSpc>
        <a:spcBef>
          <a:spcPts val="1400"/>
        </a:spcBef>
        <a:buClr>
          <a:schemeClr val="accent1"/>
        </a:buClr>
        <a:buSzPct val="80000"/>
        <a:buFont typeface="Corbel" pitchFamily="34" charset="0"/>
        <a:buChar char="•"/>
        <a:defRPr sz="2200" kern="1200">
          <a:solidFill>
            <a:schemeClr val="tx1"/>
          </a:solidFill>
          <a:latin typeface="+mn-lt"/>
          <a:ea typeface="+mn-ea"/>
          <a:cs typeface="+mn-cs"/>
        </a:defRPr>
      </a:lvl1pPr>
      <a:lvl2pPr marL="457189" indent="-182875" algn="l" defTabSz="914377"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tx1"/>
          </a:solidFill>
          <a:latin typeface="+mn-lt"/>
          <a:ea typeface="+mn-ea"/>
          <a:cs typeface="+mn-cs"/>
        </a:defRPr>
      </a:lvl2pPr>
      <a:lvl3pPr marL="731502" indent="-182875" algn="l" defTabSz="914377"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tx1"/>
          </a:solidFill>
          <a:latin typeface="+mn-lt"/>
          <a:ea typeface="+mn-ea"/>
          <a:cs typeface="+mn-cs"/>
        </a:defRPr>
      </a:lvl3pPr>
      <a:lvl4pPr marL="1005815" indent="-182875" algn="l" defTabSz="914377"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tx1"/>
          </a:solidFill>
          <a:latin typeface="+mn-lt"/>
          <a:ea typeface="+mn-ea"/>
          <a:cs typeface="+mn-cs"/>
        </a:defRPr>
      </a:lvl4pPr>
      <a:lvl5pPr marL="1280128" indent="-182875" algn="l" defTabSz="914377"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tx1"/>
          </a:solidFill>
          <a:latin typeface="+mn-lt"/>
          <a:ea typeface="+mn-ea"/>
          <a:cs typeface="+mn-cs"/>
        </a:defRPr>
      </a:lvl5pPr>
      <a:lvl6pPr marL="1599960" indent="-228594" algn="l" defTabSz="914377"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899953" indent="-228594" algn="l" defTabSz="914377"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199945" indent="-228594" algn="l" defTabSz="914377"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499938" indent="-228594" algn="l" defTabSz="914377"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6" descr="SBCTC ctcLink PPT background full.ps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p:cNvSpPr>
            <a:spLocks noGrp="1"/>
          </p:cNvSpPr>
          <p:nvPr>
            <p:ph type="title"/>
          </p:nvPr>
        </p:nvSpPr>
        <p:spPr bwMode="auto">
          <a:xfrm>
            <a:off x="609600" y="26543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title style</a:t>
            </a:r>
          </a:p>
        </p:txBody>
      </p:sp>
      <p:sp>
        <p:nvSpPr>
          <p:cNvPr id="2052" name="Text Placeholder 2"/>
          <p:cNvSpPr>
            <a:spLocks noGrp="1"/>
          </p:cNvSpPr>
          <p:nvPr>
            <p:ph type="body" idx="1"/>
          </p:nvPr>
        </p:nvSpPr>
        <p:spPr bwMode="auto">
          <a:xfrm>
            <a:off x="609600" y="3924301"/>
            <a:ext cx="10972800" cy="81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p:txBody>
      </p:sp>
    </p:spTree>
    <p:extLst>
      <p:ext uri="{BB962C8B-B14F-4D97-AF65-F5344CB8AC3E}">
        <p14:creationId xmlns:p14="http://schemas.microsoft.com/office/powerpoint/2010/main" val="684924054"/>
      </p:ext>
    </p:extLst>
  </p:cSld>
  <p:clrMap bg1="lt1" tx1="dk1" bg2="lt2" tx2="dk2" accent1="accent1" accent2="accent2" accent3="accent3" accent4="accent4" accent5="accent5" accent6="accent6" hlink="hlink" folHlink="folHlink"/>
  <p:sldLayoutIdLst>
    <p:sldLayoutId id="2147483731" r:id="rId1"/>
  </p:sldLayoutIdLst>
  <p:hf hdr="0" ftr="0"/>
  <p:txStyles>
    <p:titleStyle>
      <a:lvl1pPr algn="ctr" defTabSz="457200" rtl="0" eaLnBrk="0" fontAlgn="base" hangingPunct="0">
        <a:spcBef>
          <a:spcPct val="0"/>
        </a:spcBef>
        <a:spcAft>
          <a:spcPct val="0"/>
        </a:spcAft>
        <a:defRPr lang="en-US" altLang="en-US" sz="3600" b="1" kern="1200" dirty="0" smtClean="0">
          <a:solidFill>
            <a:schemeClr val="tx2"/>
          </a:solidFill>
          <a:latin typeface="Arial"/>
          <a:ea typeface="+mj-ea"/>
          <a:cs typeface="Arial"/>
        </a:defRPr>
      </a:lvl1pPr>
      <a:lvl2pPr algn="ctr" defTabSz="457200" rtl="0" eaLnBrk="0" fontAlgn="base" hangingPunct="0">
        <a:spcBef>
          <a:spcPct val="0"/>
        </a:spcBef>
        <a:spcAft>
          <a:spcPct val="0"/>
        </a:spcAft>
        <a:defRPr sz="3600" b="1">
          <a:solidFill>
            <a:srgbClr val="1F497D"/>
          </a:solidFill>
          <a:latin typeface="Arial" charset="0"/>
          <a:cs typeface="Arial" charset="0"/>
        </a:defRPr>
      </a:lvl2pPr>
      <a:lvl3pPr algn="ctr" defTabSz="457200" rtl="0" eaLnBrk="0" fontAlgn="base" hangingPunct="0">
        <a:spcBef>
          <a:spcPct val="0"/>
        </a:spcBef>
        <a:spcAft>
          <a:spcPct val="0"/>
        </a:spcAft>
        <a:defRPr sz="3600" b="1">
          <a:solidFill>
            <a:srgbClr val="1F497D"/>
          </a:solidFill>
          <a:latin typeface="Arial" charset="0"/>
          <a:cs typeface="Arial" charset="0"/>
        </a:defRPr>
      </a:lvl3pPr>
      <a:lvl4pPr algn="ctr" defTabSz="457200" rtl="0" eaLnBrk="0" fontAlgn="base" hangingPunct="0">
        <a:spcBef>
          <a:spcPct val="0"/>
        </a:spcBef>
        <a:spcAft>
          <a:spcPct val="0"/>
        </a:spcAft>
        <a:defRPr sz="3600" b="1">
          <a:solidFill>
            <a:srgbClr val="1F497D"/>
          </a:solidFill>
          <a:latin typeface="Arial" charset="0"/>
          <a:cs typeface="Arial" charset="0"/>
        </a:defRPr>
      </a:lvl4pPr>
      <a:lvl5pPr algn="ctr" defTabSz="457200" rtl="0" eaLnBrk="0" fontAlgn="base" hangingPunct="0">
        <a:spcBef>
          <a:spcPct val="0"/>
        </a:spcBef>
        <a:spcAft>
          <a:spcPct val="0"/>
        </a:spcAft>
        <a:defRPr sz="3600" b="1">
          <a:solidFill>
            <a:srgbClr val="1F497D"/>
          </a:solidFill>
          <a:latin typeface="Arial" charset="0"/>
          <a:cs typeface="Arial" charset="0"/>
        </a:defRPr>
      </a:lvl5pPr>
      <a:lvl6pPr marL="457200" algn="ctr" defTabSz="457200" rtl="0" fontAlgn="base">
        <a:spcBef>
          <a:spcPct val="0"/>
        </a:spcBef>
        <a:spcAft>
          <a:spcPct val="0"/>
        </a:spcAft>
        <a:defRPr sz="3600" b="1">
          <a:solidFill>
            <a:schemeClr val="tx1"/>
          </a:solidFill>
          <a:latin typeface="Arial" charset="0"/>
          <a:cs typeface="Arial" charset="0"/>
        </a:defRPr>
      </a:lvl6pPr>
      <a:lvl7pPr marL="914400" algn="ctr" defTabSz="457200" rtl="0" fontAlgn="base">
        <a:spcBef>
          <a:spcPct val="0"/>
        </a:spcBef>
        <a:spcAft>
          <a:spcPct val="0"/>
        </a:spcAft>
        <a:defRPr sz="3600" b="1">
          <a:solidFill>
            <a:schemeClr val="tx1"/>
          </a:solidFill>
          <a:latin typeface="Arial" charset="0"/>
          <a:cs typeface="Arial" charset="0"/>
        </a:defRPr>
      </a:lvl7pPr>
      <a:lvl8pPr marL="1371600" algn="ctr" defTabSz="457200" rtl="0" fontAlgn="base">
        <a:spcBef>
          <a:spcPct val="0"/>
        </a:spcBef>
        <a:spcAft>
          <a:spcPct val="0"/>
        </a:spcAft>
        <a:defRPr sz="3600" b="1">
          <a:solidFill>
            <a:schemeClr val="tx1"/>
          </a:solidFill>
          <a:latin typeface="Arial" charset="0"/>
          <a:cs typeface="Arial" charset="0"/>
        </a:defRPr>
      </a:lvl8pPr>
      <a:lvl9pPr marL="1828800" algn="ctr" defTabSz="457200" rtl="0" fontAlgn="base">
        <a:spcBef>
          <a:spcPct val="0"/>
        </a:spcBef>
        <a:spcAft>
          <a:spcPct val="0"/>
        </a:spcAft>
        <a:defRPr sz="3600" b="1">
          <a:solidFill>
            <a:schemeClr val="tx1"/>
          </a:solidFill>
          <a:latin typeface="Arial" charset="0"/>
          <a:cs typeface="Arial" charset="0"/>
        </a:defRPr>
      </a:lvl9pPr>
    </p:titleStyle>
    <p:bodyStyle>
      <a:lvl1pPr marL="342900" indent="-342900" algn="ctr" defTabSz="457200" rtl="0" eaLnBrk="0" fontAlgn="base" hangingPunct="0">
        <a:spcBef>
          <a:spcPct val="20000"/>
        </a:spcBef>
        <a:spcAft>
          <a:spcPct val="0"/>
        </a:spcAft>
        <a:buFont typeface="Arial" charset="0"/>
        <a:defRPr lang="en-US" altLang="en-US" sz="3200" b="1" kern="1200" dirty="0" smtClean="0">
          <a:solidFill>
            <a:schemeClr val="tx2">
              <a:lumMod val="60000"/>
              <a:lumOff val="40000"/>
            </a:schemeClr>
          </a:solidFill>
          <a:latin typeface="Arial"/>
          <a:ea typeface="+mn-ea"/>
          <a:cs typeface="Arial"/>
        </a:defRPr>
      </a:lvl1pPr>
      <a:lvl2pPr marL="742950" indent="-285750" algn="l" defTabSz="457200" rtl="0" eaLnBrk="0" fontAlgn="base" hangingPunct="0">
        <a:spcBef>
          <a:spcPct val="20000"/>
        </a:spcBef>
        <a:spcAft>
          <a:spcPct val="0"/>
        </a:spcAft>
        <a:buFont typeface="Arial" charset="0"/>
        <a:defRPr sz="2400" kern="1200">
          <a:solidFill>
            <a:schemeClr val="tx1"/>
          </a:solidFill>
          <a:latin typeface="Arial"/>
          <a:ea typeface="+mn-ea"/>
          <a:cs typeface="Arial"/>
        </a:defRPr>
      </a:lvl2pPr>
      <a:lvl3pPr marL="1143000" indent="-228600" algn="l" defTabSz="457200" rtl="0" eaLnBrk="0" fontAlgn="base" hangingPunct="0">
        <a:spcBef>
          <a:spcPct val="20000"/>
        </a:spcBef>
        <a:spcAft>
          <a:spcPct val="0"/>
        </a:spcAft>
        <a:buFont typeface="Arial" charset="0"/>
        <a:defRPr sz="2400" kern="1200">
          <a:solidFill>
            <a:schemeClr val="tx1"/>
          </a:solidFill>
          <a:latin typeface="Arial"/>
          <a:ea typeface="+mn-ea"/>
          <a:cs typeface="Arial"/>
        </a:defRPr>
      </a:lvl3pPr>
      <a:lvl4pPr marL="1600200" indent="-228600" algn="l" defTabSz="457200" rtl="0" eaLnBrk="0" fontAlgn="base" hangingPunct="0">
        <a:spcBef>
          <a:spcPct val="20000"/>
        </a:spcBef>
        <a:spcAft>
          <a:spcPct val="0"/>
        </a:spcAft>
        <a:buFont typeface="Arial" charset="0"/>
        <a:defRPr sz="2400" kern="1200">
          <a:solidFill>
            <a:schemeClr val="tx1"/>
          </a:solidFill>
          <a:latin typeface="Arial"/>
          <a:ea typeface="+mn-ea"/>
          <a:cs typeface="Arial"/>
        </a:defRPr>
      </a:lvl4pPr>
      <a:lvl5pPr marL="2057400" indent="-228600" algn="l" defTabSz="457200" rtl="0" eaLnBrk="0" fontAlgn="base" hangingPunct="0">
        <a:spcBef>
          <a:spcPct val="20000"/>
        </a:spcBef>
        <a:spcAft>
          <a:spcPct val="0"/>
        </a:spcAft>
        <a:buFont typeface="Arial" charset="0"/>
        <a:defRPr sz="2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8" descr="SBCTC ctcLink PPT banner-.5-inch-3.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400800"/>
            <a:ext cx="1219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A8764C-84E7-4C0E-981B-F168FB29D7EC}" type="slidenum">
              <a:rPr lang="en-US" smtClean="0"/>
              <a:t>‹#›</a:t>
            </a:fld>
            <a:endParaRPr lang="en-US" dirty="0"/>
          </a:p>
        </p:txBody>
      </p:sp>
      <p:pic>
        <p:nvPicPr>
          <p:cNvPr id="8" name="Picture 6" descr="ctcLink Powerpoint page-top-2tone.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25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2"/>
          <p:cNvSpPr txBox="1">
            <a:spLocks/>
          </p:cNvSpPr>
          <p:nvPr/>
        </p:nvSpPr>
        <p:spPr>
          <a:xfrm>
            <a:off x="609600" y="1600201"/>
            <a:ext cx="10972800" cy="452596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Aft>
                <a:spcPts val="0"/>
              </a:spcAft>
            </a:pPr>
            <a:endParaRPr lang="en-US" sz="3200" dirty="0"/>
          </a:p>
        </p:txBody>
      </p:sp>
    </p:spTree>
    <p:extLst>
      <p:ext uri="{BB962C8B-B14F-4D97-AF65-F5344CB8AC3E}">
        <p14:creationId xmlns:p14="http://schemas.microsoft.com/office/powerpoint/2010/main" val="2782237212"/>
      </p:ext>
    </p:extLst>
  </p:cSld>
  <p:clrMap bg1="lt1" tx1="dk1" bg2="lt2" tx2="dk2" accent1="accent1" accent2="accent2" accent3="accent3" accent4="accent4" accent5="accent5" accent6="accent6" hlink="hlink" folHlink="folHlink"/>
  <p:sldLayoutIdLst>
    <p:sldLayoutId id="2147483733" r:id="rId1"/>
  </p:sldLayoutIdLst>
  <p:hf hdr="0" ftr="0"/>
  <p:txStyles>
    <p:titleStyle>
      <a:lvl1pPr algn="l" defTabSz="914400" rtl="0" eaLnBrk="1" latinLnBrk="0" hangingPunct="1">
        <a:spcBef>
          <a:spcPct val="0"/>
        </a:spcBef>
        <a:buNone/>
        <a:defRPr lang="en-US" altLang="en-US" sz="3600" b="1" kern="1200" dirty="0" smtClean="0">
          <a:solidFill>
            <a:schemeClr val="tx2"/>
          </a:solidFill>
          <a:latin typeface="Arial"/>
          <a:ea typeface="+mj-ea"/>
          <a:cs typeface="Arial"/>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098" name="Picture 7" descr="SBCTC ctcLink PPT banner-.5-inch-3.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itle Placeholder 1"/>
          <p:cNvSpPr>
            <a:spLocks noGrp="1"/>
          </p:cNvSpPr>
          <p:nvPr>
            <p:ph type="title"/>
          </p:nvPr>
        </p:nvSpPr>
        <p:spPr bwMode="auto">
          <a:xfrm>
            <a:off x="404284"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4100"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altLang="en-US" dirty="0"/>
          </a:p>
        </p:txBody>
      </p:sp>
      <p:pic>
        <p:nvPicPr>
          <p:cNvPr id="4101" name="Picture 6" descr="ctcLink Powerpoint page-bottom-stripe.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6737350"/>
            <a:ext cx="12192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158204" y="6034094"/>
            <a:ext cx="457176" cy="369332"/>
          </a:xfrm>
          <a:prstGeom prst="rect">
            <a:avLst/>
          </a:prstGeom>
          <a:noFill/>
        </p:spPr>
        <p:txBody>
          <a:bodyPr wrap="none" rtlCol="0">
            <a:spAutoFit/>
          </a:bodyPr>
          <a:lstStyle/>
          <a:p>
            <a:fld id="{F123FA1C-ABD0-478E-9DC4-D19600969B53}" type="slidenum">
              <a:rPr lang="en-US" sz="1800" smtClean="0"/>
              <a:t>‹#›</a:t>
            </a:fld>
            <a:endParaRPr lang="en-US" sz="1800" dirty="0"/>
          </a:p>
        </p:txBody>
      </p:sp>
    </p:spTree>
    <p:extLst>
      <p:ext uri="{BB962C8B-B14F-4D97-AF65-F5344CB8AC3E}">
        <p14:creationId xmlns:p14="http://schemas.microsoft.com/office/powerpoint/2010/main" val="3359470109"/>
      </p:ext>
    </p:extLst>
  </p:cSld>
  <p:clrMap bg1="lt1" tx1="dk1" bg2="lt2" tx2="dk2" accent1="accent1" accent2="accent2" accent3="accent3" accent4="accent4" accent5="accent5" accent6="accent6" hlink="hlink" folHlink="folHlink"/>
  <p:sldLayoutIdLst>
    <p:sldLayoutId id="2147483735" r:id="rId1"/>
  </p:sldLayoutIdLst>
  <p:hf hdr="0" ftr="0"/>
  <p:txStyles>
    <p:titleStyle>
      <a:lvl1pPr algn="l" defTabSz="457200" rtl="0" eaLnBrk="0" fontAlgn="base" hangingPunct="0">
        <a:spcBef>
          <a:spcPct val="0"/>
        </a:spcBef>
        <a:spcAft>
          <a:spcPct val="0"/>
        </a:spcAft>
        <a:defRPr lang="en-US" altLang="en-US" sz="3600" b="1" kern="1200" dirty="0" smtClean="0">
          <a:solidFill>
            <a:schemeClr val="tx2"/>
          </a:solidFill>
          <a:latin typeface="Arial"/>
          <a:ea typeface="+mj-ea"/>
          <a:cs typeface="Arial"/>
        </a:defRPr>
      </a:lvl1pPr>
      <a:lvl2pPr algn="ctr" defTabSz="457200" rtl="0" eaLnBrk="0" fontAlgn="base" hangingPunct="0">
        <a:spcBef>
          <a:spcPct val="0"/>
        </a:spcBef>
        <a:spcAft>
          <a:spcPct val="0"/>
        </a:spcAft>
        <a:defRPr sz="3600" b="1">
          <a:solidFill>
            <a:srgbClr val="1F497D"/>
          </a:solidFill>
          <a:latin typeface="Arial" charset="0"/>
          <a:cs typeface="Arial" charset="0"/>
        </a:defRPr>
      </a:lvl2pPr>
      <a:lvl3pPr algn="ctr" defTabSz="457200" rtl="0" eaLnBrk="0" fontAlgn="base" hangingPunct="0">
        <a:spcBef>
          <a:spcPct val="0"/>
        </a:spcBef>
        <a:spcAft>
          <a:spcPct val="0"/>
        </a:spcAft>
        <a:defRPr sz="3600" b="1">
          <a:solidFill>
            <a:srgbClr val="1F497D"/>
          </a:solidFill>
          <a:latin typeface="Arial" charset="0"/>
          <a:cs typeface="Arial" charset="0"/>
        </a:defRPr>
      </a:lvl3pPr>
      <a:lvl4pPr algn="ctr" defTabSz="457200" rtl="0" eaLnBrk="0" fontAlgn="base" hangingPunct="0">
        <a:spcBef>
          <a:spcPct val="0"/>
        </a:spcBef>
        <a:spcAft>
          <a:spcPct val="0"/>
        </a:spcAft>
        <a:defRPr sz="3600" b="1">
          <a:solidFill>
            <a:srgbClr val="1F497D"/>
          </a:solidFill>
          <a:latin typeface="Arial" charset="0"/>
          <a:cs typeface="Arial" charset="0"/>
        </a:defRPr>
      </a:lvl4pPr>
      <a:lvl5pPr algn="ctr" defTabSz="457200" rtl="0" eaLnBrk="0" fontAlgn="base" hangingPunct="0">
        <a:spcBef>
          <a:spcPct val="0"/>
        </a:spcBef>
        <a:spcAft>
          <a:spcPct val="0"/>
        </a:spcAft>
        <a:defRPr sz="3600" b="1">
          <a:solidFill>
            <a:srgbClr val="1F497D"/>
          </a:solidFill>
          <a:latin typeface="Arial" charset="0"/>
          <a:cs typeface="Arial"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12192000" cy="1188720"/>
          </a:xfrm>
          <a:prstGeom prst="rect">
            <a:avLst/>
          </a:prstGeom>
        </p:spPr>
      </p:pic>
      <p:sp>
        <p:nvSpPr>
          <p:cNvPr id="2" name="Title Placeholder 1"/>
          <p:cNvSpPr>
            <a:spLocks noGrp="1"/>
          </p:cNvSpPr>
          <p:nvPr>
            <p:ph type="title"/>
          </p:nvPr>
        </p:nvSpPr>
        <p:spPr>
          <a:xfrm>
            <a:off x="609600" y="0"/>
            <a:ext cx="8749555" cy="1188464"/>
          </a:xfrm>
          <a:prstGeom prst="rect">
            <a:avLst/>
          </a:prstGeom>
        </p:spPr>
        <p:txBody>
          <a:bodyPr vert="horz" lIns="0" tIns="0" rIns="0" bIns="0" rtlCol="0" anchor="ctr">
            <a:normAutofit/>
          </a:bodyPr>
          <a:lstStyle/>
          <a:p>
            <a:r>
              <a:rPr lang="en-US" dirty="0"/>
              <a:t>Help Using This Template</a:t>
            </a:r>
          </a:p>
        </p:txBody>
      </p:sp>
      <p:sp>
        <p:nvSpPr>
          <p:cNvPr id="3" name="Text Placeholder 2"/>
          <p:cNvSpPr>
            <a:spLocks noGrp="1"/>
          </p:cNvSpPr>
          <p:nvPr>
            <p:ph type="body" idx="1"/>
          </p:nvPr>
        </p:nvSpPr>
        <p:spPr>
          <a:xfrm>
            <a:off x="609600" y="1562102"/>
            <a:ext cx="10972800" cy="4295495"/>
          </a:xfrm>
          <a:prstGeom prst="rect">
            <a:avLst/>
          </a:prstGeom>
        </p:spPr>
        <p:txBody>
          <a:bodyPr vert="horz" lIns="0" tIns="0" rIns="0" bIns="0" rtlCol="0">
            <a:noAutofit/>
          </a:bodyPr>
          <a:lstStyle/>
          <a:p>
            <a:pPr eaLnBrk="1" hangingPunct="1"/>
            <a:endParaRPr lang="en-US" dirty="0"/>
          </a:p>
        </p:txBody>
      </p:sp>
      <p:sp>
        <p:nvSpPr>
          <p:cNvPr id="6" name="Slide Number Placeholder 5"/>
          <p:cNvSpPr>
            <a:spLocks noGrp="1"/>
          </p:cNvSpPr>
          <p:nvPr>
            <p:ph type="sldNum" sz="quarter" idx="4"/>
          </p:nvPr>
        </p:nvSpPr>
        <p:spPr>
          <a:xfrm>
            <a:off x="609604" y="6455823"/>
            <a:ext cx="483809" cy="158583"/>
          </a:xfrm>
          <a:prstGeom prst="rect">
            <a:avLst/>
          </a:prstGeom>
        </p:spPr>
        <p:txBody>
          <a:bodyPr vert="horz" lIns="0" tIns="0" rIns="0" bIns="0" rtlCol="0" anchor="t" anchorCtr="0"/>
          <a:lstStyle>
            <a:lvl1pPr algn="l">
              <a:defRPr sz="900" b="0">
                <a:solidFill>
                  <a:schemeClr val="tx2"/>
                </a:solidFill>
                <a:latin typeface="Franklin Gothic Medium" pitchFamily="34" charset="0"/>
                <a:cs typeface="Arial" pitchFamily="34" charset="0"/>
              </a:defRPr>
            </a:lvl1pPr>
          </a:lstStyle>
          <a:p>
            <a:fld id="{F5B7371F-B25E-42BE-91F9-DCD17E1CF49D}" type="slidenum">
              <a:rPr lang="en-US" smtClean="0"/>
              <a:pPr/>
              <a:t>‹#›</a:t>
            </a:fld>
            <a:endParaRPr lang="en-US" dirty="0"/>
          </a:p>
        </p:txBody>
      </p:sp>
      <p:cxnSp>
        <p:nvCxnSpPr>
          <p:cNvPr id="10" name="Straight Connector 9"/>
          <p:cNvCxnSpPr/>
          <p:nvPr/>
        </p:nvCxnSpPr>
        <p:spPr>
          <a:xfrm>
            <a:off x="986976" y="6441310"/>
            <a:ext cx="0" cy="188687"/>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3987830"/>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txStyles>
    <p:titleStyle>
      <a:lvl1pPr algn="l" defTabSz="914400" rtl="0" eaLnBrk="1" latinLnBrk="0" hangingPunct="1">
        <a:spcBef>
          <a:spcPct val="0"/>
        </a:spcBef>
        <a:buNone/>
        <a:defRPr sz="2400" b="0" i="0" kern="1200">
          <a:solidFill>
            <a:schemeClr val="bg1"/>
          </a:solidFill>
          <a:effectLst/>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16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1077678"/>
            <a:ext cx="12192000" cy="3200400"/>
          </a:xfrm>
          <a:prstGeom prst="rect">
            <a:avLst/>
          </a:prstGeom>
        </p:spPr>
      </p:pic>
      <p:sp>
        <p:nvSpPr>
          <p:cNvPr id="2" name="Title Placeholder 1"/>
          <p:cNvSpPr>
            <a:spLocks noGrp="1"/>
          </p:cNvSpPr>
          <p:nvPr>
            <p:ph type="title"/>
          </p:nvPr>
        </p:nvSpPr>
        <p:spPr>
          <a:xfrm>
            <a:off x="609601" y="1816885"/>
            <a:ext cx="7727576" cy="867405"/>
          </a:xfrm>
          <a:prstGeom prst="rect">
            <a:avLst/>
          </a:prstGeom>
        </p:spPr>
        <p:txBody>
          <a:bodyPr vert="horz" lIns="0" tIns="0" rIns="0" bIns="0" rtlCol="0" anchor="ctr">
            <a:noAutofit/>
          </a:bodyPr>
          <a:lstStyle/>
          <a:p>
            <a:r>
              <a:rPr lang="en-US" dirty="0"/>
              <a:t>Click to Edit Master Title Style</a:t>
            </a:r>
          </a:p>
        </p:txBody>
      </p:sp>
      <p:sp>
        <p:nvSpPr>
          <p:cNvPr id="3" name="Text Placeholder 2"/>
          <p:cNvSpPr>
            <a:spLocks noGrp="1"/>
          </p:cNvSpPr>
          <p:nvPr>
            <p:ph type="body" idx="1"/>
          </p:nvPr>
        </p:nvSpPr>
        <p:spPr>
          <a:xfrm>
            <a:off x="619845" y="2715659"/>
            <a:ext cx="5710747" cy="533400"/>
          </a:xfrm>
          <a:prstGeom prst="rect">
            <a:avLst/>
          </a:prstGeom>
          <a:noFill/>
        </p:spPr>
        <p:txBody>
          <a:bodyPr vert="horz" lIns="0" tIns="0" rIns="0" bIns="0" rtlCol="0">
            <a:noAutofit/>
          </a:bodyPr>
          <a:lstStyle/>
          <a:p>
            <a:pPr lvl="0"/>
            <a:endParaRPr lang="en-US" dirty="0"/>
          </a:p>
        </p:txBody>
      </p:sp>
    </p:spTree>
    <p:extLst>
      <p:ext uri="{BB962C8B-B14F-4D97-AF65-F5344CB8AC3E}">
        <p14:creationId xmlns:p14="http://schemas.microsoft.com/office/powerpoint/2010/main" val="2531541137"/>
      </p:ext>
    </p:extLst>
  </p:cSld>
  <p:clrMap bg1="lt1" tx1="dk1" bg2="lt2" tx2="dk2" accent1="accent1" accent2="accent2" accent3="accent3" accent4="accent4" accent5="accent5" accent6="accent6" hlink="hlink" folHlink="folHlink"/>
  <p:sldLayoutIdLst>
    <p:sldLayoutId id="2147483746" r:id="rId1"/>
    <p:sldLayoutId id="2147483747"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txStyles>
    <p:titleStyle>
      <a:lvl1pPr algn="l" defTabSz="914400" rtl="0" eaLnBrk="1" latinLnBrk="0" hangingPunct="1">
        <a:spcBef>
          <a:spcPct val="0"/>
        </a:spcBef>
        <a:buNone/>
        <a:defRPr sz="2400" b="0" kern="1200">
          <a:solidFill>
            <a:schemeClr val="bg1"/>
          </a:solidFill>
          <a:effectLst>
            <a:outerShdw blurRad="38100" dist="38100" dir="2700000" algn="tl">
              <a:srgbClr val="000000">
                <a:alpha val="43137"/>
              </a:srgbClr>
            </a:outerShdw>
          </a:effectLst>
          <a:latin typeface="Franklin Gothic Demi" pitchFamily="34" charset="0"/>
          <a:ea typeface="+mj-ea"/>
          <a:cs typeface="+mj-cs"/>
        </a:defRPr>
      </a:lvl1pPr>
    </p:titleStyle>
    <p:bodyStyle>
      <a:lvl1pPr marL="0" indent="0" algn="l" defTabSz="914400" rtl="0" eaLnBrk="1" latinLnBrk="0" hangingPunct="1">
        <a:spcBef>
          <a:spcPts val="0"/>
        </a:spcBef>
        <a:buFont typeface="Arial" pitchFamily="34" charset="0"/>
        <a:buNone/>
        <a:defRPr sz="1600" kern="1200">
          <a:solidFill>
            <a:schemeClr val="bg1"/>
          </a:solidFill>
          <a:effectLst>
            <a:outerShdw blurRad="38100" dist="38100" dir="2700000" algn="tl">
              <a:srgbClr val="000000">
                <a:alpha val="43137"/>
              </a:srgbClr>
            </a:outerShdw>
          </a:effectLst>
          <a:latin typeface="+mj-lt"/>
          <a:ea typeface="+mn-ea"/>
          <a:cs typeface="+mn-cs"/>
        </a:defRPr>
      </a:lvl1pPr>
      <a:lvl2pPr marL="457200" indent="0" algn="l" defTabSz="914400" rtl="0" eaLnBrk="1" latinLnBrk="0" hangingPunct="1">
        <a:spcBef>
          <a:spcPct val="20000"/>
        </a:spcBef>
        <a:buFont typeface="Arial" pitchFamily="34" charset="0"/>
        <a:buNone/>
        <a:defRPr sz="1400" kern="1200">
          <a:solidFill>
            <a:schemeClr val="tx1"/>
          </a:solidFill>
          <a:latin typeface="+mj-lt"/>
          <a:ea typeface="+mn-ea"/>
          <a:cs typeface="+mn-cs"/>
        </a:defRPr>
      </a:lvl2pPr>
      <a:lvl3pPr marL="914400" indent="0" algn="l" defTabSz="914400" rtl="0" eaLnBrk="1" latinLnBrk="0" hangingPunct="1">
        <a:spcBef>
          <a:spcPct val="20000"/>
        </a:spcBef>
        <a:buFont typeface="Arial" pitchFamily="34" charset="0"/>
        <a:buNone/>
        <a:defRPr sz="1400" kern="1200">
          <a:solidFill>
            <a:schemeClr val="tx1"/>
          </a:solidFill>
          <a:latin typeface="+mj-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solidFill>
          <a:latin typeface="+mj-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0156629"/>
      </p:ext>
    </p:extLst>
  </p:cSld>
  <p:clrMap bg1="lt1" tx1="dk1" bg2="lt2" tx2="dk2" accent1="accent1" accent2="accent2" accent3="accent3" accent4="accent4" accent5="accent5" accent6="accent6" hlink="hlink" folHlink="folHlink"/>
  <p:sldLayoutIdLst>
    <p:sldLayoutId id="2147483749" r:id="rId1"/>
  </p:sldLayoutIdLst>
  <p:hf hdr="0" ftr="0"/>
  <p:txStyles>
    <p:titleStyle>
      <a:lvl1pPr algn="ctr" defTabSz="457198" rtl="0" eaLnBrk="1" latinLnBrk="0" hangingPunct="1">
        <a:spcBef>
          <a:spcPct val="0"/>
        </a:spcBef>
        <a:buNone/>
        <a:defRPr sz="4400" kern="1200">
          <a:solidFill>
            <a:schemeClr val="tx1"/>
          </a:solidFill>
          <a:latin typeface="+mj-lt"/>
          <a:ea typeface="+mj-ea"/>
          <a:cs typeface="+mj-cs"/>
        </a:defRPr>
      </a:lvl1pPr>
    </p:titleStyle>
    <p:bodyStyle>
      <a:lvl1pPr marL="342898" indent="-342898" algn="l" defTabSz="457198" rtl="0" eaLnBrk="1" latinLnBrk="0" hangingPunct="1">
        <a:spcBef>
          <a:spcPct val="20000"/>
        </a:spcBef>
        <a:buFont typeface="Arial"/>
        <a:buChar char="•"/>
        <a:defRPr sz="3200" kern="1200">
          <a:solidFill>
            <a:schemeClr val="tx1"/>
          </a:solidFill>
          <a:latin typeface="+mn-lt"/>
          <a:ea typeface="+mn-ea"/>
          <a:cs typeface="+mn-cs"/>
        </a:defRPr>
      </a:lvl1pPr>
      <a:lvl2pPr marL="742947" indent="-285749" algn="l" defTabSz="457198" rtl="0" eaLnBrk="1" latinLnBrk="0" hangingPunct="1">
        <a:spcBef>
          <a:spcPct val="20000"/>
        </a:spcBef>
        <a:buFont typeface="Arial"/>
        <a:buChar char="–"/>
        <a:defRPr sz="2800" kern="1200">
          <a:solidFill>
            <a:schemeClr val="tx1"/>
          </a:solidFill>
          <a:latin typeface="+mn-lt"/>
          <a:ea typeface="+mn-ea"/>
          <a:cs typeface="+mn-cs"/>
        </a:defRPr>
      </a:lvl2pPr>
      <a:lvl3pPr marL="1142995" indent="-228599" algn="l" defTabSz="457198" rtl="0" eaLnBrk="1" latinLnBrk="0" hangingPunct="1">
        <a:spcBef>
          <a:spcPct val="20000"/>
        </a:spcBef>
        <a:buFont typeface="Arial"/>
        <a:buChar char="•"/>
        <a:defRPr sz="2400" kern="1200">
          <a:solidFill>
            <a:schemeClr val="tx1"/>
          </a:solidFill>
          <a:latin typeface="+mn-lt"/>
          <a:ea typeface="+mn-ea"/>
          <a:cs typeface="+mn-cs"/>
        </a:defRPr>
      </a:lvl3pPr>
      <a:lvl4pPr marL="1600193" indent="-228599" algn="l" defTabSz="457198" rtl="0" eaLnBrk="1" latinLnBrk="0" hangingPunct="1">
        <a:spcBef>
          <a:spcPct val="20000"/>
        </a:spcBef>
        <a:buFont typeface="Arial"/>
        <a:buChar char="–"/>
        <a:defRPr sz="2000" kern="1200">
          <a:solidFill>
            <a:schemeClr val="tx1"/>
          </a:solidFill>
          <a:latin typeface="+mn-lt"/>
          <a:ea typeface="+mn-ea"/>
          <a:cs typeface="+mn-cs"/>
        </a:defRPr>
      </a:lvl4pPr>
      <a:lvl5pPr marL="2057392" indent="-228599" algn="l" defTabSz="457198" rtl="0" eaLnBrk="1" latinLnBrk="0" hangingPunct="1">
        <a:spcBef>
          <a:spcPct val="20000"/>
        </a:spcBef>
        <a:buFont typeface="Arial"/>
        <a:buChar char="»"/>
        <a:defRPr sz="2000" kern="1200">
          <a:solidFill>
            <a:schemeClr val="tx1"/>
          </a:solidFill>
          <a:latin typeface="+mn-lt"/>
          <a:ea typeface="+mn-ea"/>
          <a:cs typeface="+mn-cs"/>
        </a:defRPr>
      </a:lvl5pPr>
      <a:lvl6pPr marL="2514590" indent="-228599" algn="l" defTabSz="457198" rtl="0" eaLnBrk="1" latinLnBrk="0" hangingPunct="1">
        <a:spcBef>
          <a:spcPct val="20000"/>
        </a:spcBef>
        <a:buFont typeface="Arial"/>
        <a:buChar char="•"/>
        <a:defRPr sz="2000" kern="1200">
          <a:solidFill>
            <a:schemeClr val="tx1"/>
          </a:solidFill>
          <a:latin typeface="+mn-lt"/>
          <a:ea typeface="+mn-ea"/>
          <a:cs typeface="+mn-cs"/>
        </a:defRPr>
      </a:lvl6pPr>
      <a:lvl7pPr marL="2971788" indent="-228599" algn="l" defTabSz="457198" rtl="0" eaLnBrk="1" latinLnBrk="0" hangingPunct="1">
        <a:spcBef>
          <a:spcPct val="20000"/>
        </a:spcBef>
        <a:buFont typeface="Arial"/>
        <a:buChar char="•"/>
        <a:defRPr sz="2000" kern="1200">
          <a:solidFill>
            <a:schemeClr val="tx1"/>
          </a:solidFill>
          <a:latin typeface="+mn-lt"/>
          <a:ea typeface="+mn-ea"/>
          <a:cs typeface="+mn-cs"/>
        </a:defRPr>
      </a:lvl7pPr>
      <a:lvl8pPr marL="3428986" indent="-228599" algn="l" defTabSz="457198" rtl="0" eaLnBrk="1" latinLnBrk="0" hangingPunct="1">
        <a:spcBef>
          <a:spcPct val="20000"/>
        </a:spcBef>
        <a:buFont typeface="Arial"/>
        <a:buChar char="•"/>
        <a:defRPr sz="2000" kern="1200">
          <a:solidFill>
            <a:schemeClr val="tx1"/>
          </a:solidFill>
          <a:latin typeface="+mn-lt"/>
          <a:ea typeface="+mn-ea"/>
          <a:cs typeface="+mn-cs"/>
        </a:defRPr>
      </a:lvl8pPr>
      <a:lvl9pPr marL="3886185" indent="-228599" algn="l" defTabSz="457198"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98" rtl="0" eaLnBrk="1" latinLnBrk="0" hangingPunct="1">
        <a:defRPr sz="1800" kern="1200">
          <a:solidFill>
            <a:schemeClr val="tx1"/>
          </a:solidFill>
          <a:latin typeface="+mn-lt"/>
          <a:ea typeface="+mn-ea"/>
          <a:cs typeface="+mn-cs"/>
        </a:defRPr>
      </a:lvl1pPr>
      <a:lvl2pPr marL="457198" algn="l" defTabSz="457198" rtl="0" eaLnBrk="1" latinLnBrk="0" hangingPunct="1">
        <a:defRPr sz="1800" kern="1200">
          <a:solidFill>
            <a:schemeClr val="tx1"/>
          </a:solidFill>
          <a:latin typeface="+mn-lt"/>
          <a:ea typeface="+mn-ea"/>
          <a:cs typeface="+mn-cs"/>
        </a:defRPr>
      </a:lvl2pPr>
      <a:lvl3pPr marL="914396" algn="l" defTabSz="457198" rtl="0" eaLnBrk="1" latinLnBrk="0" hangingPunct="1">
        <a:defRPr sz="1800" kern="1200">
          <a:solidFill>
            <a:schemeClr val="tx1"/>
          </a:solidFill>
          <a:latin typeface="+mn-lt"/>
          <a:ea typeface="+mn-ea"/>
          <a:cs typeface="+mn-cs"/>
        </a:defRPr>
      </a:lvl3pPr>
      <a:lvl4pPr marL="1371595" algn="l" defTabSz="457198" rtl="0" eaLnBrk="1" latinLnBrk="0" hangingPunct="1">
        <a:defRPr sz="1800" kern="1200">
          <a:solidFill>
            <a:schemeClr val="tx1"/>
          </a:solidFill>
          <a:latin typeface="+mn-lt"/>
          <a:ea typeface="+mn-ea"/>
          <a:cs typeface="+mn-cs"/>
        </a:defRPr>
      </a:lvl4pPr>
      <a:lvl5pPr marL="1828793" algn="l" defTabSz="457198" rtl="0" eaLnBrk="1" latinLnBrk="0" hangingPunct="1">
        <a:defRPr sz="1800" kern="1200">
          <a:solidFill>
            <a:schemeClr val="tx1"/>
          </a:solidFill>
          <a:latin typeface="+mn-lt"/>
          <a:ea typeface="+mn-ea"/>
          <a:cs typeface="+mn-cs"/>
        </a:defRPr>
      </a:lvl5pPr>
      <a:lvl6pPr marL="2285991" algn="l" defTabSz="457198" rtl="0" eaLnBrk="1" latinLnBrk="0" hangingPunct="1">
        <a:defRPr sz="1800" kern="1200">
          <a:solidFill>
            <a:schemeClr val="tx1"/>
          </a:solidFill>
          <a:latin typeface="+mn-lt"/>
          <a:ea typeface="+mn-ea"/>
          <a:cs typeface="+mn-cs"/>
        </a:defRPr>
      </a:lvl6pPr>
      <a:lvl7pPr marL="2743189" algn="l" defTabSz="457198" rtl="0" eaLnBrk="1" latinLnBrk="0" hangingPunct="1">
        <a:defRPr sz="1800" kern="1200">
          <a:solidFill>
            <a:schemeClr val="tx1"/>
          </a:solidFill>
          <a:latin typeface="+mn-lt"/>
          <a:ea typeface="+mn-ea"/>
          <a:cs typeface="+mn-cs"/>
        </a:defRPr>
      </a:lvl7pPr>
      <a:lvl8pPr marL="3200388" algn="l" defTabSz="457198" rtl="0" eaLnBrk="1" latinLnBrk="0" hangingPunct="1">
        <a:defRPr sz="1800" kern="1200">
          <a:solidFill>
            <a:schemeClr val="tx1"/>
          </a:solidFill>
          <a:latin typeface="+mn-lt"/>
          <a:ea typeface="+mn-ea"/>
          <a:cs typeface="+mn-cs"/>
        </a:defRPr>
      </a:lvl8pPr>
      <a:lvl9pPr marL="3657586" algn="l" defTabSz="45719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0.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30.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33.xml.rels><?xml version="1.0" encoding="UTF-8" standalone="yes"?>
<Relationships xmlns="http://schemas.openxmlformats.org/package/2006/relationships"><Relationship Id="rId8" Type="http://schemas.openxmlformats.org/officeDocument/2006/relationships/diagramData" Target="../diagrams/data10.xml"/><Relationship Id="rId3" Type="http://schemas.openxmlformats.org/officeDocument/2006/relationships/diagramData" Target="../diagrams/data9.xml"/><Relationship Id="rId7" Type="http://schemas.microsoft.com/office/2007/relationships/diagramDrawing" Target="../diagrams/drawing9.xml"/><Relationship Id="rId12" Type="http://schemas.microsoft.com/office/2007/relationships/diagramDrawing" Target="../diagrams/drawing10.xml"/><Relationship Id="rId2" Type="http://schemas.openxmlformats.org/officeDocument/2006/relationships/notesSlide" Target="../notesSlides/notesSlide19.xml"/><Relationship Id="rId1" Type="http://schemas.openxmlformats.org/officeDocument/2006/relationships/slideLayout" Target="../slideLayouts/slideLayout30.xml"/><Relationship Id="rId6" Type="http://schemas.openxmlformats.org/officeDocument/2006/relationships/diagramColors" Target="../diagrams/colors9.xml"/><Relationship Id="rId11" Type="http://schemas.openxmlformats.org/officeDocument/2006/relationships/diagramColors" Target="../diagrams/colors10.xml"/><Relationship Id="rId5" Type="http://schemas.openxmlformats.org/officeDocument/2006/relationships/diagramQuickStyle" Target="../diagrams/quickStyle9.xml"/><Relationship Id="rId10" Type="http://schemas.openxmlformats.org/officeDocument/2006/relationships/diagramQuickStyle" Target="../diagrams/quickStyle10.xml"/><Relationship Id="rId4" Type="http://schemas.openxmlformats.org/officeDocument/2006/relationships/diagramLayout" Target="../diagrams/layout9.xml"/><Relationship Id="rId9" Type="http://schemas.openxmlformats.org/officeDocument/2006/relationships/diagramLayout" Target="../diagrams/layout10.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30.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1.xml"/><Relationship Id="rId1" Type="http://schemas.openxmlformats.org/officeDocument/2006/relationships/slideLayout" Target="../slideLayouts/slideLayout30.xml"/></Relationships>
</file>

<file path=ppt/slides/_rels/slide3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2.xml"/><Relationship Id="rId1" Type="http://schemas.openxmlformats.org/officeDocument/2006/relationships/slideLayout" Target="../slideLayouts/slideLayout3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1.xml"/></Relationships>
</file>

<file path=ppt/slides/_rels/slide3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5.xml"/><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0.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42.png"/></Relationships>
</file>

<file path=ppt/slides/_rels/slide4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43.png"/></Relationships>
</file>

<file path=ppt/slides/_rels/slide4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6" Type="http://schemas.openxmlformats.org/officeDocument/2006/relationships/tags" Target="../tags/tag26.xml"/><Relationship Id="rId21" Type="http://schemas.openxmlformats.org/officeDocument/2006/relationships/tags" Target="../tags/tag21.xml"/><Relationship Id="rId42" Type="http://schemas.openxmlformats.org/officeDocument/2006/relationships/tags" Target="../tags/tag42.xml"/><Relationship Id="rId47" Type="http://schemas.openxmlformats.org/officeDocument/2006/relationships/tags" Target="../tags/tag47.xml"/><Relationship Id="rId63" Type="http://schemas.openxmlformats.org/officeDocument/2006/relationships/tags" Target="../tags/tag63.xml"/><Relationship Id="rId68" Type="http://schemas.openxmlformats.org/officeDocument/2006/relationships/tags" Target="../tags/tag68.xml"/><Relationship Id="rId2" Type="http://schemas.openxmlformats.org/officeDocument/2006/relationships/tags" Target="../tags/tag2.xml"/><Relationship Id="rId16" Type="http://schemas.openxmlformats.org/officeDocument/2006/relationships/tags" Target="../tags/tag16.xml"/><Relationship Id="rId29" Type="http://schemas.openxmlformats.org/officeDocument/2006/relationships/tags" Target="../tags/tag29.xml"/><Relationship Id="rId11" Type="http://schemas.openxmlformats.org/officeDocument/2006/relationships/tags" Target="../tags/tag11.xml"/><Relationship Id="rId24" Type="http://schemas.openxmlformats.org/officeDocument/2006/relationships/tags" Target="../tags/tag24.xml"/><Relationship Id="rId32" Type="http://schemas.openxmlformats.org/officeDocument/2006/relationships/tags" Target="../tags/tag32.xml"/><Relationship Id="rId37" Type="http://schemas.openxmlformats.org/officeDocument/2006/relationships/tags" Target="../tags/tag37.xml"/><Relationship Id="rId40" Type="http://schemas.openxmlformats.org/officeDocument/2006/relationships/tags" Target="../tags/tag40.xml"/><Relationship Id="rId45" Type="http://schemas.openxmlformats.org/officeDocument/2006/relationships/tags" Target="../tags/tag45.xml"/><Relationship Id="rId53" Type="http://schemas.openxmlformats.org/officeDocument/2006/relationships/tags" Target="../tags/tag53.xml"/><Relationship Id="rId58" Type="http://schemas.openxmlformats.org/officeDocument/2006/relationships/tags" Target="../tags/tag58.xml"/><Relationship Id="rId66" Type="http://schemas.openxmlformats.org/officeDocument/2006/relationships/tags" Target="../tags/tag66.xml"/><Relationship Id="rId74" Type="http://schemas.openxmlformats.org/officeDocument/2006/relationships/notesSlide" Target="../notesSlides/notesSlide36.xml"/><Relationship Id="rId5" Type="http://schemas.openxmlformats.org/officeDocument/2006/relationships/tags" Target="../tags/tag5.xml"/><Relationship Id="rId61" Type="http://schemas.openxmlformats.org/officeDocument/2006/relationships/tags" Target="../tags/tag61.xml"/><Relationship Id="rId19" Type="http://schemas.openxmlformats.org/officeDocument/2006/relationships/tags" Target="../tags/tag19.xml"/><Relationship Id="rId14" Type="http://schemas.openxmlformats.org/officeDocument/2006/relationships/tags" Target="../tags/tag14.xml"/><Relationship Id="rId22" Type="http://schemas.openxmlformats.org/officeDocument/2006/relationships/tags" Target="../tags/tag22.xml"/><Relationship Id="rId27" Type="http://schemas.openxmlformats.org/officeDocument/2006/relationships/tags" Target="../tags/tag27.xml"/><Relationship Id="rId30" Type="http://schemas.openxmlformats.org/officeDocument/2006/relationships/tags" Target="../tags/tag30.xml"/><Relationship Id="rId35" Type="http://schemas.openxmlformats.org/officeDocument/2006/relationships/tags" Target="../tags/tag35.xml"/><Relationship Id="rId43" Type="http://schemas.openxmlformats.org/officeDocument/2006/relationships/tags" Target="../tags/tag43.xml"/><Relationship Id="rId48" Type="http://schemas.openxmlformats.org/officeDocument/2006/relationships/tags" Target="../tags/tag48.xml"/><Relationship Id="rId56" Type="http://schemas.openxmlformats.org/officeDocument/2006/relationships/tags" Target="../tags/tag56.xml"/><Relationship Id="rId64" Type="http://schemas.openxmlformats.org/officeDocument/2006/relationships/tags" Target="../tags/tag64.xml"/><Relationship Id="rId69" Type="http://schemas.openxmlformats.org/officeDocument/2006/relationships/tags" Target="../tags/tag69.xml"/><Relationship Id="rId8" Type="http://schemas.openxmlformats.org/officeDocument/2006/relationships/tags" Target="../tags/tag8.xml"/><Relationship Id="rId51" Type="http://schemas.openxmlformats.org/officeDocument/2006/relationships/tags" Target="../tags/tag51.xml"/><Relationship Id="rId72" Type="http://schemas.openxmlformats.org/officeDocument/2006/relationships/tags" Target="../tags/tag72.xml"/><Relationship Id="rId3" Type="http://schemas.openxmlformats.org/officeDocument/2006/relationships/tags" Target="../tags/tag3.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tags" Target="../tags/tag25.xml"/><Relationship Id="rId33" Type="http://schemas.openxmlformats.org/officeDocument/2006/relationships/tags" Target="../tags/tag33.xml"/><Relationship Id="rId38" Type="http://schemas.openxmlformats.org/officeDocument/2006/relationships/tags" Target="../tags/tag38.xml"/><Relationship Id="rId46" Type="http://schemas.openxmlformats.org/officeDocument/2006/relationships/tags" Target="../tags/tag46.xml"/><Relationship Id="rId59" Type="http://schemas.openxmlformats.org/officeDocument/2006/relationships/tags" Target="../tags/tag59.xml"/><Relationship Id="rId67" Type="http://schemas.openxmlformats.org/officeDocument/2006/relationships/tags" Target="../tags/tag67.xml"/><Relationship Id="rId20" Type="http://schemas.openxmlformats.org/officeDocument/2006/relationships/tags" Target="../tags/tag20.xml"/><Relationship Id="rId41" Type="http://schemas.openxmlformats.org/officeDocument/2006/relationships/tags" Target="../tags/tag41.xml"/><Relationship Id="rId54" Type="http://schemas.openxmlformats.org/officeDocument/2006/relationships/tags" Target="../tags/tag54.xml"/><Relationship Id="rId62" Type="http://schemas.openxmlformats.org/officeDocument/2006/relationships/tags" Target="../tags/tag62.xml"/><Relationship Id="rId70" Type="http://schemas.openxmlformats.org/officeDocument/2006/relationships/tags" Target="../tags/tag70.xml"/><Relationship Id="rId75" Type="http://schemas.openxmlformats.org/officeDocument/2006/relationships/image" Target="../media/image42.png"/><Relationship Id="rId1" Type="http://schemas.openxmlformats.org/officeDocument/2006/relationships/tags" Target="../tags/tag1.xml"/><Relationship Id="rId6" Type="http://schemas.openxmlformats.org/officeDocument/2006/relationships/tags" Target="../tags/tag6.xml"/><Relationship Id="rId15" Type="http://schemas.openxmlformats.org/officeDocument/2006/relationships/tags" Target="../tags/tag15.xml"/><Relationship Id="rId23" Type="http://schemas.openxmlformats.org/officeDocument/2006/relationships/tags" Target="../tags/tag23.xml"/><Relationship Id="rId28" Type="http://schemas.openxmlformats.org/officeDocument/2006/relationships/tags" Target="../tags/tag28.xml"/><Relationship Id="rId36" Type="http://schemas.openxmlformats.org/officeDocument/2006/relationships/tags" Target="../tags/tag36.xml"/><Relationship Id="rId49" Type="http://schemas.openxmlformats.org/officeDocument/2006/relationships/tags" Target="../tags/tag49.xml"/><Relationship Id="rId57" Type="http://schemas.openxmlformats.org/officeDocument/2006/relationships/tags" Target="../tags/tag57.xml"/><Relationship Id="rId10" Type="http://schemas.openxmlformats.org/officeDocument/2006/relationships/tags" Target="../tags/tag10.xml"/><Relationship Id="rId31" Type="http://schemas.openxmlformats.org/officeDocument/2006/relationships/tags" Target="../tags/tag31.xml"/><Relationship Id="rId44" Type="http://schemas.openxmlformats.org/officeDocument/2006/relationships/tags" Target="../tags/tag44.xml"/><Relationship Id="rId52" Type="http://schemas.openxmlformats.org/officeDocument/2006/relationships/tags" Target="../tags/tag52.xml"/><Relationship Id="rId60" Type="http://schemas.openxmlformats.org/officeDocument/2006/relationships/tags" Target="../tags/tag60.xml"/><Relationship Id="rId65" Type="http://schemas.openxmlformats.org/officeDocument/2006/relationships/tags" Target="../tags/tag65.xml"/><Relationship Id="rId73" Type="http://schemas.openxmlformats.org/officeDocument/2006/relationships/slideLayout" Target="../slideLayouts/slideLayout3.xml"/><Relationship Id="rId4" Type="http://schemas.openxmlformats.org/officeDocument/2006/relationships/tags" Target="../tags/tag4.xml"/><Relationship Id="rId9" Type="http://schemas.openxmlformats.org/officeDocument/2006/relationships/tags" Target="../tags/tag9.xml"/><Relationship Id="rId13" Type="http://schemas.openxmlformats.org/officeDocument/2006/relationships/tags" Target="../tags/tag13.xml"/><Relationship Id="rId18" Type="http://schemas.openxmlformats.org/officeDocument/2006/relationships/tags" Target="../tags/tag18.xml"/><Relationship Id="rId39" Type="http://schemas.openxmlformats.org/officeDocument/2006/relationships/tags" Target="../tags/tag39.xml"/><Relationship Id="rId34" Type="http://schemas.openxmlformats.org/officeDocument/2006/relationships/tags" Target="../tags/tag34.xml"/><Relationship Id="rId50" Type="http://schemas.openxmlformats.org/officeDocument/2006/relationships/tags" Target="../tags/tag50.xml"/><Relationship Id="rId55" Type="http://schemas.openxmlformats.org/officeDocument/2006/relationships/tags" Target="../tags/tag55.xml"/><Relationship Id="rId7" Type="http://schemas.openxmlformats.org/officeDocument/2006/relationships/tags" Target="../tags/tag7.xml"/><Relationship Id="rId71" Type="http://schemas.openxmlformats.org/officeDocument/2006/relationships/tags" Target="../tags/tag71.xml"/></Relationships>
</file>

<file path=ppt/slides/_rels/slide5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8.xml"/><Relationship Id="rId1" Type="http://schemas.openxmlformats.org/officeDocument/2006/relationships/slideLayout" Target="../slideLayouts/slideLayout27.xml"/><Relationship Id="rId4" Type="http://schemas.openxmlformats.org/officeDocument/2006/relationships/image" Target="../media/image42.png"/></Relationships>
</file>

<file path=ppt/slides/_rels/slide5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2.png"/><Relationship Id="rId1" Type="http://schemas.openxmlformats.org/officeDocument/2006/relationships/slideLayout" Target="../slideLayouts/slideLayout27.xml"/></Relationships>
</file>

<file path=ppt/slides/_rels/slide5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6.png"/><Relationship Id="rId1" Type="http://schemas.openxmlformats.org/officeDocument/2006/relationships/slideLayout" Target="../slideLayouts/slideLayout27.xml"/></Relationships>
</file>

<file path=ppt/slides/_rels/slide5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image" Target="../media/image47.png"/></Relationships>
</file>

<file path=ppt/slides/_rels/slide5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image" Target="../media/image48.png"/></Relationships>
</file>

<file path=ppt/slides/_rels/slide5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image" Target="../media/image49.png"/></Relationships>
</file>

<file path=ppt/slides/_rels/slide5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2.xml"/><Relationship Id="rId1" Type="http://schemas.openxmlformats.org/officeDocument/2006/relationships/slideLayout" Target="../slideLayouts/slideLayout6.xml"/><Relationship Id="rId4" Type="http://schemas.openxmlformats.org/officeDocument/2006/relationships/image" Target="../media/image50.png"/></Relationships>
</file>

<file path=ppt/slides/_rels/slide5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42.png"/><Relationship Id="rId7" Type="http://schemas.openxmlformats.org/officeDocument/2006/relationships/diagramColors" Target="../diagrams/colors11.xml"/><Relationship Id="rId2" Type="http://schemas.openxmlformats.org/officeDocument/2006/relationships/notesSlide" Target="../notesSlides/notesSlide45.xml"/><Relationship Id="rId1" Type="http://schemas.openxmlformats.org/officeDocument/2006/relationships/slideLayout" Target="../slideLayouts/slideLayout6.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6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sz="4800" dirty="0">
                <a:latin typeface="Trebuchet MS" panose="020B0603020202020204" pitchFamily="34" charset="0"/>
              </a:rPr>
              <a:t>Technology Services Board</a:t>
            </a:r>
            <a:br>
              <a:rPr lang="en-US" sz="4800" dirty="0">
                <a:latin typeface="Trebuchet MS" panose="020B0603020202020204" pitchFamily="34" charset="0"/>
              </a:rPr>
            </a:br>
            <a:r>
              <a:rPr lang="en-US" sz="4800" dirty="0">
                <a:latin typeface="Trebuchet MS" panose="020B0603020202020204" pitchFamily="34" charset="0"/>
              </a:rPr>
              <a:t>Portfolio/Policy </a:t>
            </a:r>
            <a:br>
              <a:rPr lang="en-US" sz="4800" dirty="0">
                <a:latin typeface="Trebuchet MS" panose="020B0603020202020204" pitchFamily="34" charset="0"/>
              </a:rPr>
            </a:br>
            <a:r>
              <a:rPr lang="en-US" sz="4800" dirty="0">
                <a:latin typeface="Trebuchet MS" panose="020B0603020202020204" pitchFamily="34" charset="0"/>
              </a:rPr>
              <a:t>Subcommittee Meeting</a:t>
            </a:r>
          </a:p>
        </p:txBody>
      </p:sp>
      <p:sp>
        <p:nvSpPr>
          <p:cNvPr id="8" name="Subtitle 7"/>
          <p:cNvSpPr>
            <a:spLocks noGrp="1"/>
          </p:cNvSpPr>
          <p:nvPr>
            <p:ph type="subTitle" idx="1"/>
          </p:nvPr>
        </p:nvSpPr>
        <p:spPr/>
        <p:txBody>
          <a:bodyPr/>
          <a:lstStyle/>
          <a:p>
            <a:r>
              <a:rPr lang="en-US" sz="3200" dirty="0">
                <a:latin typeface="Trebuchet MS" panose="020B0603020202020204" pitchFamily="34" charset="0"/>
              </a:rPr>
              <a:t>January 9, 2020</a:t>
            </a:r>
          </a:p>
          <a:p>
            <a:r>
              <a:rPr lang="en-US" sz="3200" dirty="0">
                <a:latin typeface="Trebuchet MS" panose="020B0603020202020204" pitchFamily="34" charset="0"/>
              </a:rPr>
              <a:t>10:00 a.m. – Noon</a:t>
            </a:r>
          </a:p>
        </p:txBody>
      </p:sp>
      <p:sp>
        <p:nvSpPr>
          <p:cNvPr id="2" name="Date Placeholder 1"/>
          <p:cNvSpPr>
            <a:spLocks noGrp="1"/>
          </p:cNvSpPr>
          <p:nvPr>
            <p:ph type="dt" sz="half" idx="10"/>
          </p:nvPr>
        </p:nvSpPr>
        <p:spPr/>
        <p:txBody>
          <a:bodyPr/>
          <a:lstStyle/>
          <a:p>
            <a:r>
              <a:rPr lang="en-US"/>
              <a:t>01/09/2020</a:t>
            </a:r>
            <a:endParaRPr lang="en-US" dirty="0"/>
          </a:p>
        </p:txBody>
      </p:sp>
    </p:spTree>
    <p:extLst>
      <p:ext uri="{BB962C8B-B14F-4D97-AF65-F5344CB8AC3E}">
        <p14:creationId xmlns:p14="http://schemas.microsoft.com/office/powerpoint/2010/main" val="3947873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94602"/>
          </a:xfrm>
        </p:spPr>
        <p:txBody>
          <a:bodyPr/>
          <a:lstStyle/>
          <a:p>
            <a:r>
              <a:rPr lang="en-US" dirty="0"/>
              <a:t>161.03 Hydrography Standard</a:t>
            </a:r>
          </a:p>
        </p:txBody>
      </p:sp>
      <p:graphicFrame>
        <p:nvGraphicFramePr>
          <p:cNvPr id="7" name="Content Placeholder 6"/>
          <p:cNvGraphicFramePr>
            <a:graphicFrameLocks noGrp="1"/>
          </p:cNvGraphicFramePr>
          <p:nvPr>
            <p:ph idx="1"/>
            <p:extLst/>
          </p:nvPr>
        </p:nvGraphicFramePr>
        <p:xfrm>
          <a:off x="-727842" y="1159727"/>
          <a:ext cx="10993244" cy="50172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half" idx="10"/>
          </p:nvPr>
        </p:nvSpPr>
        <p:spPr/>
        <p:txBody>
          <a:bodyPr/>
          <a:lstStyle/>
          <a:p>
            <a:r>
              <a:rPr lang="en-US"/>
              <a:t>01/09/2020</a:t>
            </a:r>
            <a:endParaRPr lang="en-US" dirty="0"/>
          </a:p>
        </p:txBody>
      </p:sp>
      <p:pic>
        <p:nvPicPr>
          <p:cNvPr id="5" name="Picture 4"/>
          <p:cNvPicPr>
            <a:picLocks noChangeAspect="1"/>
          </p:cNvPicPr>
          <p:nvPr/>
        </p:nvPicPr>
        <p:blipFill rotWithShape="1">
          <a:blip r:embed="rId8"/>
          <a:srcRect l="16987" r="27084"/>
          <a:stretch/>
        </p:blipFill>
        <p:spPr>
          <a:xfrm>
            <a:off x="9410698" y="1159726"/>
            <a:ext cx="2617077" cy="4089894"/>
          </a:xfrm>
          <a:prstGeom prst="rect">
            <a:avLst/>
          </a:prstGeom>
        </p:spPr>
      </p:pic>
      <p:sp>
        <p:nvSpPr>
          <p:cNvPr id="6" name="Slide Number Placeholder 5"/>
          <p:cNvSpPr>
            <a:spLocks noGrp="1"/>
          </p:cNvSpPr>
          <p:nvPr>
            <p:ph type="sldNum" sz="quarter" idx="12"/>
          </p:nvPr>
        </p:nvSpPr>
        <p:spPr/>
        <p:txBody>
          <a:bodyPr/>
          <a:lstStyle/>
          <a:p>
            <a:fld id="{5EFE56DA-EEDD-4BC4-AC61-3FB58E333C0F}" type="slidenum">
              <a:rPr lang="en-US" smtClean="0"/>
              <a:t>10</a:t>
            </a:fld>
            <a:endParaRPr lang="en-US" dirty="0"/>
          </a:p>
        </p:txBody>
      </p:sp>
    </p:spTree>
    <p:extLst>
      <p:ext uri="{BB962C8B-B14F-4D97-AF65-F5344CB8AC3E}">
        <p14:creationId xmlns:p14="http://schemas.microsoft.com/office/powerpoint/2010/main" val="32814005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9392" y="291555"/>
            <a:ext cx="11025353" cy="794602"/>
          </a:xfrm>
        </p:spPr>
        <p:txBody>
          <a:bodyPr/>
          <a:lstStyle/>
          <a:p>
            <a:r>
              <a:rPr lang="en-US" sz="3200" dirty="0"/>
              <a:t>161.02 Geospatial Metadata Standard</a:t>
            </a:r>
            <a:br>
              <a:rPr lang="en-US" sz="3200" dirty="0"/>
            </a:br>
            <a:r>
              <a:rPr lang="en-US" sz="3200" dirty="0"/>
              <a:t>161.05 Geospatial Application &amp; Data Services Metadata Standard</a:t>
            </a:r>
          </a:p>
        </p:txBody>
      </p:sp>
      <p:graphicFrame>
        <p:nvGraphicFramePr>
          <p:cNvPr id="7" name="Content Placeholder 6"/>
          <p:cNvGraphicFramePr>
            <a:graphicFrameLocks noGrp="1"/>
          </p:cNvGraphicFramePr>
          <p:nvPr>
            <p:ph idx="1"/>
            <p:extLst/>
          </p:nvPr>
        </p:nvGraphicFramePr>
        <p:xfrm>
          <a:off x="0" y="1339115"/>
          <a:ext cx="10993244" cy="50172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half" idx="10"/>
          </p:nvPr>
        </p:nvSpPr>
        <p:spPr/>
        <p:txBody>
          <a:bodyPr/>
          <a:lstStyle/>
          <a:p>
            <a:r>
              <a:rPr lang="en-US"/>
              <a:t>01/09/2020</a:t>
            </a:r>
            <a:endParaRPr lang="en-US" dirty="0"/>
          </a:p>
        </p:txBody>
      </p:sp>
      <p:sp>
        <p:nvSpPr>
          <p:cNvPr id="5" name="Slide Number Placeholder 4"/>
          <p:cNvSpPr>
            <a:spLocks noGrp="1"/>
          </p:cNvSpPr>
          <p:nvPr>
            <p:ph type="sldNum" sz="quarter" idx="12"/>
          </p:nvPr>
        </p:nvSpPr>
        <p:spPr/>
        <p:txBody>
          <a:bodyPr/>
          <a:lstStyle/>
          <a:p>
            <a:fld id="{5EFE56DA-EEDD-4BC4-AC61-3FB58E333C0F}" type="slidenum">
              <a:rPr lang="en-US" smtClean="0"/>
              <a:t>11</a:t>
            </a:fld>
            <a:endParaRPr lang="en-US" dirty="0"/>
          </a:p>
        </p:txBody>
      </p:sp>
    </p:spTree>
    <p:extLst>
      <p:ext uri="{BB962C8B-B14F-4D97-AF65-F5344CB8AC3E}">
        <p14:creationId xmlns:p14="http://schemas.microsoft.com/office/powerpoint/2010/main" val="208292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94602"/>
          </a:xfrm>
        </p:spPr>
        <p:txBody>
          <a:bodyPr/>
          <a:lstStyle/>
          <a:p>
            <a:r>
              <a:rPr lang="en-US" dirty="0"/>
              <a:t>187.10 Metadata Standard</a:t>
            </a:r>
          </a:p>
        </p:txBody>
      </p:sp>
      <p:graphicFrame>
        <p:nvGraphicFramePr>
          <p:cNvPr id="7" name="Content Placeholder 6"/>
          <p:cNvGraphicFramePr>
            <a:graphicFrameLocks noGrp="1"/>
          </p:cNvGraphicFramePr>
          <p:nvPr>
            <p:ph idx="1"/>
            <p:extLst/>
          </p:nvPr>
        </p:nvGraphicFramePr>
        <p:xfrm>
          <a:off x="360556" y="1159728"/>
          <a:ext cx="10993244" cy="50172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half" idx="10"/>
          </p:nvPr>
        </p:nvSpPr>
        <p:spPr/>
        <p:txBody>
          <a:bodyPr/>
          <a:lstStyle/>
          <a:p>
            <a:r>
              <a:rPr lang="en-US"/>
              <a:t>01/09/2020</a:t>
            </a:r>
            <a:endParaRPr lang="en-US" dirty="0"/>
          </a:p>
        </p:txBody>
      </p:sp>
      <p:sp>
        <p:nvSpPr>
          <p:cNvPr id="5" name="Slide Number Placeholder 4"/>
          <p:cNvSpPr>
            <a:spLocks noGrp="1"/>
          </p:cNvSpPr>
          <p:nvPr>
            <p:ph type="sldNum" sz="quarter" idx="12"/>
          </p:nvPr>
        </p:nvSpPr>
        <p:spPr/>
        <p:txBody>
          <a:bodyPr/>
          <a:lstStyle/>
          <a:p>
            <a:fld id="{5EFE56DA-EEDD-4BC4-AC61-3FB58E333C0F}" type="slidenum">
              <a:rPr lang="en-US" smtClean="0"/>
              <a:t>12</a:t>
            </a:fld>
            <a:endParaRPr lang="en-US" dirty="0"/>
          </a:p>
        </p:txBody>
      </p:sp>
    </p:spTree>
    <p:extLst>
      <p:ext uri="{BB962C8B-B14F-4D97-AF65-F5344CB8AC3E}">
        <p14:creationId xmlns:p14="http://schemas.microsoft.com/office/powerpoint/2010/main" val="12284049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94602"/>
          </a:xfrm>
        </p:spPr>
        <p:txBody>
          <a:bodyPr/>
          <a:lstStyle/>
          <a:p>
            <a:r>
              <a:rPr lang="en-US" dirty="0"/>
              <a:t>Policy 188 &amp; 188.10 - Accessibility</a:t>
            </a:r>
          </a:p>
        </p:txBody>
      </p:sp>
      <p:graphicFrame>
        <p:nvGraphicFramePr>
          <p:cNvPr id="7" name="Content Placeholder 6"/>
          <p:cNvGraphicFramePr>
            <a:graphicFrameLocks noGrp="1"/>
          </p:cNvGraphicFramePr>
          <p:nvPr>
            <p:ph idx="1"/>
            <p:extLst/>
          </p:nvPr>
        </p:nvGraphicFramePr>
        <p:xfrm>
          <a:off x="838200" y="1159728"/>
          <a:ext cx="10993244" cy="50172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half" idx="10"/>
          </p:nvPr>
        </p:nvSpPr>
        <p:spPr/>
        <p:txBody>
          <a:bodyPr/>
          <a:lstStyle/>
          <a:p>
            <a:r>
              <a:rPr lang="en-US"/>
              <a:t>01/09/2020</a:t>
            </a:r>
            <a:endParaRPr lang="en-US" dirty="0"/>
          </a:p>
        </p:txBody>
      </p:sp>
      <p:sp>
        <p:nvSpPr>
          <p:cNvPr id="5" name="Slide Number Placeholder 4"/>
          <p:cNvSpPr>
            <a:spLocks noGrp="1"/>
          </p:cNvSpPr>
          <p:nvPr>
            <p:ph type="sldNum" sz="quarter" idx="12"/>
          </p:nvPr>
        </p:nvSpPr>
        <p:spPr/>
        <p:txBody>
          <a:bodyPr/>
          <a:lstStyle/>
          <a:p>
            <a:fld id="{5EFE56DA-EEDD-4BC4-AC61-3FB58E333C0F}" type="slidenum">
              <a:rPr lang="en-US" smtClean="0"/>
              <a:t>13</a:t>
            </a:fld>
            <a:endParaRPr lang="en-US" dirty="0"/>
          </a:p>
        </p:txBody>
      </p:sp>
    </p:spTree>
    <p:extLst>
      <p:ext uri="{BB962C8B-B14F-4D97-AF65-F5344CB8AC3E}">
        <p14:creationId xmlns:p14="http://schemas.microsoft.com/office/powerpoint/2010/main" val="23255070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Update – Marijuana Traceability </a:t>
            </a:r>
          </a:p>
        </p:txBody>
      </p:sp>
      <p:sp>
        <p:nvSpPr>
          <p:cNvPr id="3" name="Text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2"/>
          </p:nvPr>
        </p:nvSpPr>
        <p:spPr/>
        <p:txBody>
          <a:bodyPr/>
          <a:lstStyle/>
          <a:p>
            <a:fld id="{5EFE56DA-EEDD-4BC4-AC61-3FB58E333C0F}" type="slidenum">
              <a:rPr lang="en-US" smtClean="0"/>
              <a:t>14</a:t>
            </a:fld>
            <a:endParaRPr lang="en-US" dirty="0"/>
          </a:p>
        </p:txBody>
      </p:sp>
      <p:sp>
        <p:nvSpPr>
          <p:cNvPr id="5" name="Date Placeholder 4"/>
          <p:cNvSpPr>
            <a:spLocks noGrp="1"/>
          </p:cNvSpPr>
          <p:nvPr>
            <p:ph type="dt" sz="half" idx="10"/>
          </p:nvPr>
        </p:nvSpPr>
        <p:spPr/>
        <p:txBody>
          <a:bodyPr/>
          <a:lstStyle/>
          <a:p>
            <a:r>
              <a:rPr lang="en-US"/>
              <a:t>01/09/2020</a:t>
            </a:r>
            <a:endParaRPr lang="en-US" dirty="0"/>
          </a:p>
        </p:txBody>
      </p:sp>
    </p:spTree>
    <p:extLst>
      <p:ext uri="{BB962C8B-B14F-4D97-AF65-F5344CB8AC3E}">
        <p14:creationId xmlns:p14="http://schemas.microsoft.com/office/powerpoint/2010/main" val="34330629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2175" y="2965827"/>
            <a:ext cx="10515600" cy="1325563"/>
          </a:xfrm>
        </p:spPr>
        <p:txBody>
          <a:bodyPr/>
          <a:lstStyle/>
          <a:p>
            <a:pPr algn="ctr"/>
            <a:r>
              <a:rPr lang="en-US" sz="5400" b="1" dirty="0">
                <a:latin typeface="+mn-lt"/>
              </a:rPr>
              <a:t>WSLCB MTP Lessons Learned</a:t>
            </a:r>
            <a:endParaRPr lang="en-US" sz="5400" dirty="0">
              <a:latin typeface="+mn-lt"/>
            </a:endParaRPr>
          </a:p>
        </p:txBody>
      </p:sp>
      <p:sp>
        <p:nvSpPr>
          <p:cNvPr id="3" name="Date Placeholder 2">
            <a:extLst>
              <a:ext uri="{FF2B5EF4-FFF2-40B4-BE49-F238E27FC236}">
                <a16:creationId xmlns:a16="http://schemas.microsoft.com/office/drawing/2014/main" id="{D2E8DFDA-7C41-44DD-87FE-3D168478AB82}"/>
              </a:ext>
            </a:extLst>
          </p:cNvPr>
          <p:cNvSpPr>
            <a:spLocks noGrp="1"/>
          </p:cNvSpPr>
          <p:nvPr>
            <p:ph type="dt" sz="half" idx="10"/>
          </p:nvPr>
        </p:nvSpPr>
        <p:spPr/>
        <p:txBody>
          <a:bodyPr/>
          <a:lstStyle/>
          <a:p>
            <a:r>
              <a:rPr lang="en-US"/>
              <a:t>01/09/2020</a:t>
            </a:r>
            <a:endParaRPr lang="en-US" dirty="0"/>
          </a:p>
        </p:txBody>
      </p:sp>
      <p:sp>
        <p:nvSpPr>
          <p:cNvPr id="4" name="Slide Number Placeholder 3">
            <a:extLst>
              <a:ext uri="{FF2B5EF4-FFF2-40B4-BE49-F238E27FC236}">
                <a16:creationId xmlns:a16="http://schemas.microsoft.com/office/drawing/2014/main" id="{5C9056CB-9E7A-4A8D-B921-7BDB9D691F75}"/>
              </a:ext>
            </a:extLst>
          </p:cNvPr>
          <p:cNvSpPr>
            <a:spLocks noGrp="1"/>
          </p:cNvSpPr>
          <p:nvPr>
            <p:ph type="sldNum" sz="quarter" idx="12"/>
          </p:nvPr>
        </p:nvSpPr>
        <p:spPr/>
        <p:txBody>
          <a:bodyPr/>
          <a:lstStyle/>
          <a:p>
            <a:fld id="{5EFE56DA-EEDD-4BC4-AC61-3FB58E333C0F}" type="slidenum">
              <a:rPr lang="en-US" smtClean="0"/>
              <a:t>15</a:t>
            </a:fld>
            <a:endParaRPr lang="en-US" dirty="0"/>
          </a:p>
        </p:txBody>
      </p:sp>
    </p:spTree>
    <p:extLst>
      <p:ext uri="{BB962C8B-B14F-4D97-AF65-F5344CB8AC3E}">
        <p14:creationId xmlns:p14="http://schemas.microsoft.com/office/powerpoint/2010/main" val="23836271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23561"/>
            <a:ext cx="10515600" cy="1325563"/>
          </a:xfrm>
        </p:spPr>
        <p:txBody>
          <a:bodyPr/>
          <a:lstStyle/>
          <a:p>
            <a:pPr algn="ctr"/>
            <a:r>
              <a:rPr lang="en-US" sz="4000" b="1" dirty="0">
                <a:latin typeface="+mn-lt"/>
              </a:rPr>
              <a:t>Traceability Project Overview</a:t>
            </a:r>
            <a:endParaRPr lang="en-US" sz="4000" dirty="0">
              <a:latin typeface="+mn-lt"/>
            </a:endParaRPr>
          </a:p>
        </p:txBody>
      </p:sp>
      <p:sp>
        <p:nvSpPr>
          <p:cNvPr id="3" name="Content Placeholder 2"/>
          <p:cNvSpPr>
            <a:spLocks noGrp="1"/>
          </p:cNvSpPr>
          <p:nvPr>
            <p:ph idx="1"/>
          </p:nvPr>
        </p:nvSpPr>
        <p:spPr>
          <a:xfrm>
            <a:off x="645622" y="1315616"/>
            <a:ext cx="10515600" cy="4972287"/>
          </a:xfrm>
        </p:spPr>
        <p:txBody>
          <a:bodyPr/>
          <a:lstStyle/>
          <a:p>
            <a:pPr lvl="0"/>
            <a:r>
              <a:rPr lang="en-US" sz="1600" dirty="0"/>
              <a:t>The state’s first contracted cannabis traceability system, BioTrack THC, went live in 2013</a:t>
            </a:r>
          </a:p>
          <a:p>
            <a:pPr lvl="1"/>
            <a:r>
              <a:rPr lang="en-US" sz="1600" dirty="0"/>
              <a:t>The system tracked product from seedling to sale</a:t>
            </a:r>
          </a:p>
          <a:p>
            <a:pPr lvl="1"/>
            <a:r>
              <a:rPr lang="en-US" sz="1600" dirty="0"/>
              <a:t>System did not meet OCIO standards; neither WaTech nor OCIO were invited to participate in the original procurement</a:t>
            </a:r>
          </a:p>
          <a:p>
            <a:pPr lvl="1"/>
            <a:r>
              <a:rPr lang="en-US" sz="1600" dirty="0"/>
              <a:t>System was not scalable or configurable</a:t>
            </a:r>
          </a:p>
          <a:p>
            <a:pPr lvl="1"/>
            <a:r>
              <a:rPr lang="en-US" sz="1600" dirty="0"/>
              <a:t>Maturing cannabis marketplace outgrew the capabilities of former system</a:t>
            </a:r>
          </a:p>
          <a:p>
            <a:pPr lvl="0"/>
            <a:r>
              <a:rPr lang="en-US" sz="1600" dirty="0"/>
              <a:t>The LCB unsuccessfully attempted to secure a contract extension with BioTrack THC</a:t>
            </a:r>
          </a:p>
          <a:p>
            <a:pPr lvl="1"/>
            <a:r>
              <a:rPr lang="en-US" sz="1600" dirty="0"/>
              <a:t>Faced a “burning platform” with an Oct. 31, 2017 contract expiration</a:t>
            </a:r>
          </a:p>
          <a:p>
            <a:pPr lvl="0"/>
            <a:r>
              <a:rPr lang="en-US" sz="1600" dirty="0"/>
              <a:t>In 2017, the agency rebid the traceability system, which was awarded to MJ Freeway, who hosts Leaf Data Systems</a:t>
            </a:r>
          </a:p>
          <a:p>
            <a:pPr lvl="1"/>
            <a:r>
              <a:rPr lang="en-US" sz="1600" dirty="0"/>
              <a:t>LCB signed a contract in mid-July 2017 to implement a new system that had to be in place by October 31, 2017 </a:t>
            </a:r>
          </a:p>
          <a:p>
            <a:pPr lvl="1"/>
            <a:r>
              <a:rPr lang="en-US" sz="1600" dirty="0"/>
              <a:t>Typically, development takes no less than 12-18 months for a project of this complexity  </a:t>
            </a:r>
          </a:p>
          <a:p>
            <a:pPr lvl="0"/>
            <a:r>
              <a:rPr lang="en-US" sz="1600" dirty="0"/>
              <a:t>The Leaf system was initially implemented February 1, 2018, and was scheduled to be fully implemented by Dec. 31, 2018</a:t>
            </a:r>
          </a:p>
          <a:p>
            <a:pPr lvl="0"/>
            <a:r>
              <a:rPr lang="en-US" sz="1600" dirty="0"/>
              <a:t>Two significant software releases in 2018 and 2019</a:t>
            </a:r>
          </a:p>
          <a:p>
            <a:pPr lvl="1"/>
            <a:r>
              <a:rPr lang="en-US" sz="1600" dirty="0"/>
              <a:t>1.35.6 in Aug. 2018</a:t>
            </a:r>
          </a:p>
          <a:p>
            <a:pPr lvl="1"/>
            <a:r>
              <a:rPr lang="en-US" sz="1600" dirty="0"/>
              <a:t>1.37.5 in July 2019</a:t>
            </a:r>
          </a:p>
          <a:p>
            <a:pPr lvl="0"/>
            <a:r>
              <a:rPr lang="en-US" sz="1600" dirty="0"/>
              <a:t>Service Contract signed Dec. 20, 2019</a:t>
            </a:r>
          </a:p>
          <a:p>
            <a:pPr lvl="1"/>
            <a:endParaRPr lang="en-US" sz="1200" dirty="0"/>
          </a:p>
          <a:p>
            <a:pPr lvl="1"/>
            <a:endParaRPr lang="en-US" sz="1200" dirty="0"/>
          </a:p>
        </p:txBody>
      </p:sp>
      <p:sp>
        <p:nvSpPr>
          <p:cNvPr id="4" name="Date Placeholder 3">
            <a:extLst>
              <a:ext uri="{FF2B5EF4-FFF2-40B4-BE49-F238E27FC236}">
                <a16:creationId xmlns:a16="http://schemas.microsoft.com/office/drawing/2014/main" id="{9D90A343-AB84-45F9-A4FB-0623F2656B2A}"/>
              </a:ext>
            </a:extLst>
          </p:cNvPr>
          <p:cNvSpPr>
            <a:spLocks noGrp="1"/>
          </p:cNvSpPr>
          <p:nvPr>
            <p:ph type="dt" sz="half" idx="10"/>
          </p:nvPr>
        </p:nvSpPr>
        <p:spPr/>
        <p:txBody>
          <a:bodyPr/>
          <a:lstStyle/>
          <a:p>
            <a:r>
              <a:rPr lang="en-US"/>
              <a:t>01/09/2020</a:t>
            </a:r>
            <a:endParaRPr lang="en-US" dirty="0"/>
          </a:p>
        </p:txBody>
      </p:sp>
      <p:sp>
        <p:nvSpPr>
          <p:cNvPr id="5" name="Slide Number Placeholder 4">
            <a:extLst>
              <a:ext uri="{FF2B5EF4-FFF2-40B4-BE49-F238E27FC236}">
                <a16:creationId xmlns:a16="http://schemas.microsoft.com/office/drawing/2014/main" id="{B0353CD6-6A48-471E-AF0A-78FEC703339A}"/>
              </a:ext>
            </a:extLst>
          </p:cNvPr>
          <p:cNvSpPr>
            <a:spLocks noGrp="1"/>
          </p:cNvSpPr>
          <p:nvPr>
            <p:ph type="sldNum" sz="quarter" idx="12"/>
          </p:nvPr>
        </p:nvSpPr>
        <p:spPr/>
        <p:txBody>
          <a:bodyPr/>
          <a:lstStyle/>
          <a:p>
            <a:fld id="{5EFE56DA-EEDD-4BC4-AC61-3FB58E333C0F}" type="slidenum">
              <a:rPr lang="en-US" smtClean="0"/>
              <a:t>16</a:t>
            </a:fld>
            <a:endParaRPr lang="en-US" dirty="0"/>
          </a:p>
        </p:txBody>
      </p:sp>
    </p:spTree>
    <p:extLst>
      <p:ext uri="{BB962C8B-B14F-4D97-AF65-F5344CB8AC3E}">
        <p14:creationId xmlns:p14="http://schemas.microsoft.com/office/powerpoint/2010/main" val="13452154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23561"/>
            <a:ext cx="10515600" cy="1325563"/>
          </a:xfrm>
        </p:spPr>
        <p:txBody>
          <a:bodyPr/>
          <a:lstStyle/>
          <a:p>
            <a:pPr algn="ctr"/>
            <a:r>
              <a:rPr lang="en-US" sz="4000" b="1" dirty="0">
                <a:latin typeface="+mn-lt"/>
              </a:rPr>
              <a:t>Current Status</a:t>
            </a:r>
            <a:endParaRPr lang="en-US" sz="4000" dirty="0">
              <a:latin typeface="+mn-lt"/>
            </a:endParaRPr>
          </a:p>
        </p:txBody>
      </p:sp>
      <p:sp>
        <p:nvSpPr>
          <p:cNvPr id="3" name="Content Placeholder 2"/>
          <p:cNvSpPr>
            <a:spLocks noGrp="1"/>
          </p:cNvSpPr>
          <p:nvPr>
            <p:ph idx="1"/>
          </p:nvPr>
        </p:nvSpPr>
        <p:spPr>
          <a:xfrm>
            <a:off x="645622" y="969316"/>
            <a:ext cx="10515600" cy="5318587"/>
          </a:xfrm>
        </p:spPr>
        <p:txBody>
          <a:bodyPr/>
          <a:lstStyle/>
          <a:p>
            <a:pPr marL="0" indent="0">
              <a:buNone/>
            </a:pPr>
            <a:r>
              <a:rPr lang="en-US" sz="1600" b="1" dirty="0"/>
              <a:t>Partially Functioning, Stable</a:t>
            </a:r>
          </a:p>
          <a:p>
            <a:r>
              <a:rPr lang="en-US" sz="1600" dirty="0"/>
              <a:t>System is partially functioning </a:t>
            </a:r>
          </a:p>
          <a:p>
            <a:pPr lvl="1"/>
            <a:r>
              <a:rPr lang="en-US" sz="1600" dirty="0"/>
              <a:t>Functioning with known and published workarounds</a:t>
            </a:r>
          </a:p>
          <a:p>
            <a:pPr lvl="1"/>
            <a:r>
              <a:rPr lang="en-US" sz="1600" dirty="0"/>
              <a:t>Functioning in part with known workflows </a:t>
            </a:r>
          </a:p>
          <a:p>
            <a:pPr lvl="1"/>
            <a:r>
              <a:rPr lang="en-US" sz="1600" dirty="0"/>
              <a:t>Functioning with collaboration with integrators to keep the system stable</a:t>
            </a:r>
          </a:p>
          <a:p>
            <a:r>
              <a:rPr lang="en-US" sz="1600" dirty="0"/>
              <a:t>To mitigate further disruption to the industry and degradation in functionality, LCB will maintain current state functions</a:t>
            </a:r>
          </a:p>
          <a:p>
            <a:pPr marL="457200" lvl="1" indent="0">
              <a:buNone/>
            </a:pPr>
            <a:endParaRPr lang="en-US" sz="1600" dirty="0"/>
          </a:p>
          <a:p>
            <a:pPr marL="0" indent="0">
              <a:buNone/>
            </a:pPr>
            <a:r>
              <a:rPr lang="en-US" sz="1600" b="1" dirty="0"/>
              <a:t>Service and Maintenance Contract</a:t>
            </a:r>
          </a:p>
          <a:p>
            <a:pPr lvl="0"/>
            <a:r>
              <a:rPr lang="en-US" sz="1600" dirty="0"/>
              <a:t>Service Contract signed Dec. 20, 2019</a:t>
            </a:r>
          </a:p>
          <a:p>
            <a:pPr lvl="1"/>
            <a:r>
              <a:rPr lang="en-US" sz="1600" dirty="0"/>
              <a:t>Six month service and maintenance contract only – no work toward future releases </a:t>
            </a:r>
          </a:p>
          <a:p>
            <a:pPr lvl="1"/>
            <a:r>
              <a:rPr lang="en-US" sz="1600" dirty="0"/>
              <a:t>Focused on maintaining stability (no fixing bugs)</a:t>
            </a:r>
          </a:p>
          <a:p>
            <a:pPr lvl="1"/>
            <a:r>
              <a:rPr lang="en-US" sz="1600" dirty="0"/>
              <a:t>Four, six-month extensions following June 2020</a:t>
            </a:r>
          </a:p>
          <a:p>
            <a:pPr lvl="1"/>
            <a:r>
              <a:rPr lang="en-US" sz="1600" dirty="0"/>
              <a:t>$265, 000 in credit payment to LCB </a:t>
            </a:r>
          </a:p>
          <a:p>
            <a:pPr marL="457200" lvl="1" indent="0">
              <a:buNone/>
            </a:pPr>
            <a:endParaRPr lang="en-US" sz="1600" dirty="0"/>
          </a:p>
        </p:txBody>
      </p:sp>
      <p:sp>
        <p:nvSpPr>
          <p:cNvPr id="4" name="Date Placeholder 3">
            <a:extLst>
              <a:ext uri="{FF2B5EF4-FFF2-40B4-BE49-F238E27FC236}">
                <a16:creationId xmlns:a16="http://schemas.microsoft.com/office/drawing/2014/main" id="{4B62A990-BB0E-4943-A0F6-00FBD655FF73}"/>
              </a:ext>
            </a:extLst>
          </p:cNvPr>
          <p:cNvSpPr>
            <a:spLocks noGrp="1"/>
          </p:cNvSpPr>
          <p:nvPr>
            <p:ph type="dt" sz="half" idx="10"/>
          </p:nvPr>
        </p:nvSpPr>
        <p:spPr/>
        <p:txBody>
          <a:bodyPr/>
          <a:lstStyle/>
          <a:p>
            <a:r>
              <a:rPr lang="en-US"/>
              <a:t>01/09/2020</a:t>
            </a:r>
            <a:endParaRPr lang="en-US" dirty="0"/>
          </a:p>
        </p:txBody>
      </p:sp>
      <p:sp>
        <p:nvSpPr>
          <p:cNvPr id="5" name="Slide Number Placeholder 4">
            <a:extLst>
              <a:ext uri="{FF2B5EF4-FFF2-40B4-BE49-F238E27FC236}">
                <a16:creationId xmlns:a16="http://schemas.microsoft.com/office/drawing/2014/main" id="{2B45B8D7-906F-49A7-AE6A-852F400A9B39}"/>
              </a:ext>
            </a:extLst>
          </p:cNvPr>
          <p:cNvSpPr>
            <a:spLocks noGrp="1"/>
          </p:cNvSpPr>
          <p:nvPr>
            <p:ph type="sldNum" sz="quarter" idx="12"/>
          </p:nvPr>
        </p:nvSpPr>
        <p:spPr/>
        <p:txBody>
          <a:bodyPr/>
          <a:lstStyle/>
          <a:p>
            <a:fld id="{5EFE56DA-EEDD-4BC4-AC61-3FB58E333C0F}" type="slidenum">
              <a:rPr lang="en-US" smtClean="0"/>
              <a:t>17</a:t>
            </a:fld>
            <a:endParaRPr lang="en-US" dirty="0"/>
          </a:p>
        </p:txBody>
      </p:sp>
    </p:spTree>
    <p:extLst>
      <p:ext uri="{BB962C8B-B14F-4D97-AF65-F5344CB8AC3E}">
        <p14:creationId xmlns:p14="http://schemas.microsoft.com/office/powerpoint/2010/main" val="8188022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23561"/>
            <a:ext cx="10515600" cy="1325563"/>
          </a:xfrm>
        </p:spPr>
        <p:txBody>
          <a:bodyPr/>
          <a:lstStyle/>
          <a:p>
            <a:pPr algn="ctr"/>
            <a:r>
              <a:rPr lang="en-US" sz="4000" b="1" dirty="0">
                <a:latin typeface="+mn-lt"/>
              </a:rPr>
              <a:t>TSB Follow-Up Questions</a:t>
            </a:r>
            <a:endParaRPr lang="en-US" sz="4000" dirty="0">
              <a:latin typeface="+mn-lt"/>
            </a:endParaRPr>
          </a:p>
        </p:txBody>
      </p:sp>
      <p:sp>
        <p:nvSpPr>
          <p:cNvPr id="3" name="Content Placeholder 2"/>
          <p:cNvSpPr>
            <a:spLocks noGrp="1"/>
          </p:cNvSpPr>
          <p:nvPr>
            <p:ph idx="1"/>
          </p:nvPr>
        </p:nvSpPr>
        <p:spPr>
          <a:xfrm>
            <a:off x="645622" y="969316"/>
            <a:ext cx="10515600" cy="5318587"/>
          </a:xfrm>
        </p:spPr>
        <p:txBody>
          <a:bodyPr/>
          <a:lstStyle/>
          <a:p>
            <a:pPr marL="342900" lvl="0" indent="-342900">
              <a:buFont typeface="+mj-lt"/>
              <a:buAutoNum type="arabicPeriod"/>
            </a:pPr>
            <a:r>
              <a:rPr lang="en-US" sz="1600" b="1" dirty="0"/>
              <a:t>How do revenue forecast/projects compare to actual revenue realized?   Is WA experience similar to CA in terms of legal sales vs. grey/black market?</a:t>
            </a:r>
          </a:p>
          <a:p>
            <a:pPr marL="457200" lvl="1" indent="0">
              <a:buNone/>
            </a:pPr>
            <a:r>
              <a:rPr lang="en-US" sz="1600" dirty="0"/>
              <a:t>Marijuana excise taxes have outperformed Forecast Council forecasts consistently since the first forecasts five years ago.  Over the last five years the forecast has been revised upward in most forecasts, and revenues continue to rise.  Over the first few years, increased demand was sufficient to cause overall revenue to increase despite rapidly falling prices.  Now that prices have stabilized we are seeing the effect of increased demand without the tempering effect of declining prices.  As a result, revenues continue to increase and are up 10% year over year through the first six months of this fiscal year. </a:t>
            </a:r>
          </a:p>
          <a:p>
            <a:pPr marL="457200" lvl="1" indent="0">
              <a:buNone/>
            </a:pPr>
            <a:r>
              <a:rPr lang="en-US" sz="1600" dirty="0"/>
              <a:t>Our experience has been very different from California’s.  Our overall regulatory system is more robust, and there has been ample participation in the regulated market by growers.  </a:t>
            </a:r>
          </a:p>
          <a:p>
            <a:pPr marL="342900" indent="-342900">
              <a:buFont typeface="+mj-lt"/>
              <a:buAutoNum type="arabicPeriod"/>
            </a:pPr>
            <a:r>
              <a:rPr lang="en-US" sz="1600" b="1" dirty="0"/>
              <a:t>Who is bearing unanticipated costs of the project and how has that impacted revenue and/or costs to licensees?</a:t>
            </a:r>
          </a:p>
          <a:p>
            <a:pPr marL="457200" marR="0" lvl="1" indent="0">
              <a:spcAft>
                <a:spcPts val="0"/>
              </a:spcAft>
              <a:buNone/>
            </a:pPr>
            <a:r>
              <a:rPr lang="en-US" sz="1600" dirty="0"/>
              <a:t>The unanticipated costs have been covered through vacancy savings in our operating budget.  Licensees were assessed an additional license fee of $480 in FY18, which generated $1.4 million in revenue for project expenses.  No additional direct project expenses have been passed on to licensees.  Survey results from licensed businesses indicate that labor costs have increased due to ongoing traceability issues; however, we do not have an estimated average.</a:t>
            </a:r>
          </a:p>
          <a:p>
            <a:pPr marL="0" indent="0">
              <a:buNone/>
            </a:pPr>
            <a:endParaRPr lang="en-US" sz="1600" dirty="0"/>
          </a:p>
        </p:txBody>
      </p:sp>
      <p:sp>
        <p:nvSpPr>
          <p:cNvPr id="4" name="Date Placeholder 3">
            <a:extLst>
              <a:ext uri="{FF2B5EF4-FFF2-40B4-BE49-F238E27FC236}">
                <a16:creationId xmlns:a16="http://schemas.microsoft.com/office/drawing/2014/main" id="{83F9FF04-2BBE-4B99-BFFD-518EC32F86E8}"/>
              </a:ext>
            </a:extLst>
          </p:cNvPr>
          <p:cNvSpPr>
            <a:spLocks noGrp="1"/>
          </p:cNvSpPr>
          <p:nvPr>
            <p:ph type="dt" sz="half" idx="10"/>
          </p:nvPr>
        </p:nvSpPr>
        <p:spPr/>
        <p:txBody>
          <a:bodyPr/>
          <a:lstStyle/>
          <a:p>
            <a:r>
              <a:rPr lang="en-US"/>
              <a:t>01/09/2020</a:t>
            </a:r>
            <a:endParaRPr lang="en-US" dirty="0"/>
          </a:p>
        </p:txBody>
      </p:sp>
      <p:sp>
        <p:nvSpPr>
          <p:cNvPr id="5" name="Slide Number Placeholder 4">
            <a:extLst>
              <a:ext uri="{FF2B5EF4-FFF2-40B4-BE49-F238E27FC236}">
                <a16:creationId xmlns:a16="http://schemas.microsoft.com/office/drawing/2014/main" id="{6DB49357-9EA4-4275-ADFC-6C58663E8ED4}"/>
              </a:ext>
            </a:extLst>
          </p:cNvPr>
          <p:cNvSpPr>
            <a:spLocks noGrp="1"/>
          </p:cNvSpPr>
          <p:nvPr>
            <p:ph type="sldNum" sz="quarter" idx="12"/>
          </p:nvPr>
        </p:nvSpPr>
        <p:spPr/>
        <p:txBody>
          <a:bodyPr/>
          <a:lstStyle/>
          <a:p>
            <a:fld id="{5EFE56DA-EEDD-4BC4-AC61-3FB58E333C0F}" type="slidenum">
              <a:rPr lang="en-US" smtClean="0"/>
              <a:t>18</a:t>
            </a:fld>
            <a:endParaRPr lang="en-US" dirty="0"/>
          </a:p>
        </p:txBody>
      </p:sp>
    </p:spTree>
    <p:extLst>
      <p:ext uri="{BB962C8B-B14F-4D97-AF65-F5344CB8AC3E}">
        <p14:creationId xmlns:p14="http://schemas.microsoft.com/office/powerpoint/2010/main" val="37690596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23561"/>
            <a:ext cx="10515600" cy="1325563"/>
          </a:xfrm>
        </p:spPr>
        <p:txBody>
          <a:bodyPr/>
          <a:lstStyle/>
          <a:p>
            <a:pPr algn="ctr"/>
            <a:r>
              <a:rPr lang="en-US" sz="4000" b="1" dirty="0">
                <a:latin typeface="+mn-lt"/>
              </a:rPr>
              <a:t>Where We’re Going</a:t>
            </a:r>
            <a:endParaRPr lang="en-US" sz="4000" dirty="0">
              <a:latin typeface="+mn-lt"/>
            </a:endParaRPr>
          </a:p>
        </p:txBody>
      </p:sp>
      <p:sp>
        <p:nvSpPr>
          <p:cNvPr id="3" name="Content Placeholder 2"/>
          <p:cNvSpPr>
            <a:spLocks noGrp="1"/>
          </p:cNvSpPr>
          <p:nvPr>
            <p:ph idx="1"/>
          </p:nvPr>
        </p:nvSpPr>
        <p:spPr>
          <a:xfrm>
            <a:off x="645622" y="969316"/>
            <a:ext cx="10515600" cy="5318587"/>
          </a:xfrm>
        </p:spPr>
        <p:txBody>
          <a:bodyPr/>
          <a:lstStyle/>
          <a:p>
            <a:pPr marL="0" indent="0">
              <a:buNone/>
            </a:pPr>
            <a:r>
              <a:rPr lang="en-US" sz="1600" b="1" dirty="0"/>
              <a:t>Broad Vision -- Cannabis 2. 0</a:t>
            </a:r>
          </a:p>
          <a:p>
            <a:r>
              <a:rPr lang="en-US" sz="1600" dirty="0"/>
              <a:t>The Liquor and Cannabis Board is looking to take stock of developments in public policy and other factors that will affect cannabis activities over the next five years.</a:t>
            </a:r>
          </a:p>
          <a:p>
            <a:pPr lvl="1"/>
            <a:r>
              <a:rPr lang="en-US" sz="1600" dirty="0"/>
              <a:t>As more states enter this arena, Cannabis 2.0 is the Board’s effort to look ahead to anticipate how that and other developments will affect us and what strategic choices that creates for state policy makers.</a:t>
            </a:r>
          </a:p>
          <a:p>
            <a:pPr lvl="1"/>
            <a:r>
              <a:rPr lang="en-US" sz="1600" dirty="0"/>
              <a:t> Cannabis 2.0 can be broadly defined to include regulation, policy, taxation and other elements, including traceability</a:t>
            </a:r>
          </a:p>
          <a:p>
            <a:pPr lvl="1"/>
            <a:endParaRPr lang="en-US" sz="1600" dirty="0"/>
          </a:p>
          <a:p>
            <a:pPr marL="0" indent="0">
              <a:buNone/>
            </a:pPr>
            <a:r>
              <a:rPr lang="en-US" sz="1600" b="1" dirty="0"/>
              <a:t>Going Forward on Traceability</a:t>
            </a:r>
          </a:p>
          <a:p>
            <a:r>
              <a:rPr lang="en-US" sz="1600" dirty="0"/>
              <a:t>Consistent with Cannabis 2.0, the LCB is looking ahead to the future of traceability</a:t>
            </a:r>
          </a:p>
          <a:p>
            <a:pPr lvl="1"/>
            <a:r>
              <a:rPr lang="en-US" sz="1600" dirty="0"/>
              <a:t>Working collaboratively with industry stakeholders on the future of traceability</a:t>
            </a:r>
          </a:p>
          <a:p>
            <a:pPr lvl="1"/>
            <a:r>
              <a:rPr lang="en-US" sz="1600" dirty="0"/>
              <a:t>LCB appreciates the involvement and partnership with industry</a:t>
            </a:r>
          </a:p>
          <a:p>
            <a:pPr lvl="1"/>
            <a:endParaRPr lang="en-US" sz="1600" dirty="0"/>
          </a:p>
          <a:p>
            <a:r>
              <a:rPr lang="en-US" sz="1600" b="1" dirty="0"/>
              <a:t>Traceability Workgroup</a:t>
            </a:r>
          </a:p>
          <a:p>
            <a:pPr lvl="1"/>
            <a:r>
              <a:rPr lang="en-US" sz="1600" dirty="0"/>
              <a:t>Three meetings with industry traceability workgroup so far</a:t>
            </a:r>
          </a:p>
          <a:p>
            <a:pPr lvl="1"/>
            <a:r>
              <a:rPr lang="en-US" sz="1600" dirty="0"/>
              <a:t>Running ideas and workflow strategies by industry for input </a:t>
            </a:r>
          </a:p>
          <a:p>
            <a:pPr lvl="1"/>
            <a:r>
              <a:rPr lang="en-US" sz="1600" dirty="0"/>
              <a:t>Reviewing and listening to industry feedback</a:t>
            </a:r>
          </a:p>
          <a:p>
            <a:pPr lvl="1"/>
            <a:r>
              <a:rPr lang="en-US" sz="1600" dirty="0"/>
              <a:t>Involvement from staff</a:t>
            </a:r>
          </a:p>
          <a:p>
            <a:pPr marL="457200" lvl="1" indent="0">
              <a:buNone/>
            </a:pPr>
            <a:endParaRPr lang="en-US" sz="1800" dirty="0"/>
          </a:p>
          <a:p>
            <a:pPr lvl="1"/>
            <a:endParaRPr lang="en-US" sz="1600" dirty="0"/>
          </a:p>
        </p:txBody>
      </p:sp>
      <p:sp>
        <p:nvSpPr>
          <p:cNvPr id="4" name="Date Placeholder 3">
            <a:extLst>
              <a:ext uri="{FF2B5EF4-FFF2-40B4-BE49-F238E27FC236}">
                <a16:creationId xmlns:a16="http://schemas.microsoft.com/office/drawing/2014/main" id="{02A7515D-5E10-4670-9B53-7E8CBF67D637}"/>
              </a:ext>
            </a:extLst>
          </p:cNvPr>
          <p:cNvSpPr>
            <a:spLocks noGrp="1"/>
          </p:cNvSpPr>
          <p:nvPr>
            <p:ph type="dt" sz="half" idx="10"/>
          </p:nvPr>
        </p:nvSpPr>
        <p:spPr/>
        <p:txBody>
          <a:bodyPr/>
          <a:lstStyle/>
          <a:p>
            <a:r>
              <a:rPr lang="en-US"/>
              <a:t>01/09/2020</a:t>
            </a:r>
            <a:endParaRPr lang="en-US" dirty="0"/>
          </a:p>
        </p:txBody>
      </p:sp>
      <p:sp>
        <p:nvSpPr>
          <p:cNvPr id="5" name="Slide Number Placeholder 4">
            <a:extLst>
              <a:ext uri="{FF2B5EF4-FFF2-40B4-BE49-F238E27FC236}">
                <a16:creationId xmlns:a16="http://schemas.microsoft.com/office/drawing/2014/main" id="{2344AA8A-DE2D-4503-B96C-0364E09219CE}"/>
              </a:ext>
            </a:extLst>
          </p:cNvPr>
          <p:cNvSpPr>
            <a:spLocks noGrp="1"/>
          </p:cNvSpPr>
          <p:nvPr>
            <p:ph type="sldNum" sz="quarter" idx="12"/>
          </p:nvPr>
        </p:nvSpPr>
        <p:spPr/>
        <p:txBody>
          <a:bodyPr/>
          <a:lstStyle/>
          <a:p>
            <a:fld id="{5EFE56DA-EEDD-4BC4-AC61-3FB58E333C0F}" type="slidenum">
              <a:rPr lang="en-US" smtClean="0"/>
              <a:t>19</a:t>
            </a:fld>
            <a:endParaRPr lang="en-US" dirty="0"/>
          </a:p>
        </p:txBody>
      </p:sp>
    </p:spTree>
    <p:extLst>
      <p:ext uri="{BB962C8B-B14F-4D97-AF65-F5344CB8AC3E}">
        <p14:creationId xmlns:p14="http://schemas.microsoft.com/office/powerpoint/2010/main" val="8753163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AGENDA</a:t>
            </a:r>
          </a:p>
        </p:txBody>
      </p:sp>
      <p:sp>
        <p:nvSpPr>
          <p:cNvPr id="6" name="Date Placeholder 5"/>
          <p:cNvSpPr>
            <a:spLocks noGrp="1"/>
          </p:cNvSpPr>
          <p:nvPr>
            <p:ph type="dt" sz="half" idx="10"/>
          </p:nvPr>
        </p:nvSpPr>
        <p:spPr/>
        <p:txBody>
          <a:bodyPr/>
          <a:lstStyle/>
          <a:p>
            <a:r>
              <a:rPr lang="en-US"/>
              <a:t>01/09/2020</a:t>
            </a:r>
            <a:endParaRPr lang="en-US" dirty="0"/>
          </a:p>
        </p:txBody>
      </p:sp>
      <p:sp>
        <p:nvSpPr>
          <p:cNvPr id="9" name="Slide Number Placeholder 8"/>
          <p:cNvSpPr>
            <a:spLocks noGrp="1"/>
          </p:cNvSpPr>
          <p:nvPr>
            <p:ph type="sldNum" sz="quarter" idx="12"/>
          </p:nvPr>
        </p:nvSpPr>
        <p:spPr/>
        <p:txBody>
          <a:bodyPr/>
          <a:lstStyle/>
          <a:p>
            <a:fld id="{5EFE56DA-EEDD-4BC4-AC61-3FB58E333C0F}" type="slidenum">
              <a:rPr lang="en-US" smtClean="0"/>
              <a:t>2</a:t>
            </a:fld>
            <a:endParaRPr lang="en-US" dirty="0"/>
          </a:p>
        </p:txBody>
      </p:sp>
      <p:graphicFrame>
        <p:nvGraphicFramePr>
          <p:cNvPr id="4" name="Table 3">
            <a:extLst>
              <a:ext uri="{FF2B5EF4-FFF2-40B4-BE49-F238E27FC236}">
                <a16:creationId xmlns:a16="http://schemas.microsoft.com/office/drawing/2014/main" id="{458B2F86-D415-4151-9DE7-4E3A5BA672B6}"/>
              </a:ext>
            </a:extLst>
          </p:cNvPr>
          <p:cNvGraphicFramePr>
            <a:graphicFrameLocks noGrp="1"/>
          </p:cNvGraphicFramePr>
          <p:nvPr>
            <p:extLst>
              <p:ext uri="{D42A27DB-BD31-4B8C-83A1-F6EECF244321}">
                <p14:modId xmlns:p14="http://schemas.microsoft.com/office/powerpoint/2010/main" val="3432733666"/>
              </p:ext>
            </p:extLst>
          </p:nvPr>
        </p:nvGraphicFramePr>
        <p:xfrm>
          <a:off x="959666" y="844223"/>
          <a:ext cx="9813959" cy="5420043"/>
        </p:xfrm>
        <a:graphic>
          <a:graphicData uri="http://schemas.openxmlformats.org/drawingml/2006/table">
            <a:tbl>
              <a:tblPr/>
              <a:tblGrid>
                <a:gridCol w="5490824">
                  <a:extLst>
                    <a:ext uri="{9D8B030D-6E8A-4147-A177-3AD203B41FA5}">
                      <a16:colId xmlns:a16="http://schemas.microsoft.com/office/drawing/2014/main" val="1653525802"/>
                    </a:ext>
                  </a:extLst>
                </a:gridCol>
                <a:gridCol w="1509944">
                  <a:extLst>
                    <a:ext uri="{9D8B030D-6E8A-4147-A177-3AD203B41FA5}">
                      <a16:colId xmlns:a16="http://schemas.microsoft.com/office/drawing/2014/main" val="3795511160"/>
                    </a:ext>
                  </a:extLst>
                </a:gridCol>
                <a:gridCol w="1838104">
                  <a:extLst>
                    <a:ext uri="{9D8B030D-6E8A-4147-A177-3AD203B41FA5}">
                      <a16:colId xmlns:a16="http://schemas.microsoft.com/office/drawing/2014/main" val="2190671878"/>
                    </a:ext>
                  </a:extLst>
                </a:gridCol>
                <a:gridCol w="975087">
                  <a:extLst>
                    <a:ext uri="{9D8B030D-6E8A-4147-A177-3AD203B41FA5}">
                      <a16:colId xmlns:a16="http://schemas.microsoft.com/office/drawing/2014/main" val="2304797003"/>
                    </a:ext>
                  </a:extLst>
                </a:gridCol>
              </a:tblGrid>
              <a:tr h="190097">
                <a:tc>
                  <a:txBody>
                    <a:bodyPr/>
                    <a:lstStyle/>
                    <a:p>
                      <a:pPr marL="0" marR="0" algn="ctr">
                        <a:lnSpc>
                          <a:spcPts val="1800"/>
                        </a:lnSpc>
                        <a:spcBef>
                          <a:spcPts val="600"/>
                        </a:spcBef>
                        <a:spcAft>
                          <a:spcPts val="0"/>
                        </a:spcAft>
                        <a:tabLst>
                          <a:tab pos="1131570" algn="ctr"/>
                          <a:tab pos="1605280" algn="l"/>
                        </a:tabLst>
                      </a:pPr>
                      <a:r>
                        <a:rPr lang="en-US" sz="900" b="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TOPIC</a:t>
                      </a:r>
                      <a:endParaRPr lang="en-US" sz="8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385" marR="4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93A81"/>
                    </a:solidFill>
                  </a:tcPr>
                </a:tc>
                <a:tc>
                  <a:txBody>
                    <a:bodyPr/>
                    <a:lstStyle/>
                    <a:p>
                      <a:pPr marL="0" marR="0" algn="ctr">
                        <a:lnSpc>
                          <a:spcPts val="1800"/>
                        </a:lnSpc>
                        <a:spcBef>
                          <a:spcPts val="600"/>
                        </a:spcBef>
                        <a:spcAft>
                          <a:spcPts val="0"/>
                        </a:spcAft>
                      </a:pPr>
                      <a:r>
                        <a:rPr lang="en-US" sz="900" b="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LEAD</a:t>
                      </a:r>
                      <a:endParaRPr lang="en-US" sz="8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385" marR="4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93A81"/>
                    </a:solidFill>
                  </a:tcPr>
                </a:tc>
                <a:tc>
                  <a:txBody>
                    <a:bodyPr/>
                    <a:lstStyle/>
                    <a:p>
                      <a:pPr marL="0" marR="0" algn="ctr">
                        <a:lnSpc>
                          <a:spcPts val="1800"/>
                        </a:lnSpc>
                        <a:spcBef>
                          <a:spcPts val="600"/>
                        </a:spcBef>
                        <a:spcAft>
                          <a:spcPts val="0"/>
                        </a:spcAft>
                        <a:tabLst>
                          <a:tab pos="328930" algn="l"/>
                          <a:tab pos="1303020" algn="ctr"/>
                        </a:tabLst>
                      </a:pPr>
                      <a:r>
                        <a:rPr lang="en-US" sz="900" b="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PURPOSE</a:t>
                      </a:r>
                      <a:endParaRPr lang="en-US" sz="8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385" marR="4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93A81"/>
                    </a:solidFill>
                  </a:tcPr>
                </a:tc>
                <a:tc>
                  <a:txBody>
                    <a:bodyPr/>
                    <a:lstStyle/>
                    <a:p>
                      <a:pPr marL="0" marR="0" algn="ctr">
                        <a:lnSpc>
                          <a:spcPts val="1800"/>
                        </a:lnSpc>
                        <a:spcBef>
                          <a:spcPts val="600"/>
                        </a:spcBef>
                        <a:spcAft>
                          <a:spcPts val="0"/>
                        </a:spcAft>
                      </a:pPr>
                      <a:r>
                        <a:rPr lang="en-US" sz="900" b="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TIME</a:t>
                      </a:r>
                      <a:endParaRPr lang="en-US" sz="8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385" marR="4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93A81"/>
                    </a:solidFill>
                  </a:tcPr>
                </a:tc>
                <a:extLst>
                  <a:ext uri="{0D108BD9-81ED-4DB2-BD59-A6C34878D82A}">
                    <a16:rowId xmlns:a16="http://schemas.microsoft.com/office/drawing/2014/main" val="2223465472"/>
                  </a:ext>
                </a:extLst>
              </a:tr>
              <a:tr h="147151">
                <a:tc>
                  <a:txBody>
                    <a:bodyPr/>
                    <a:lstStyle/>
                    <a:p>
                      <a:pPr marL="0" marR="0" algn="l">
                        <a:lnSpc>
                          <a:spcPct val="107000"/>
                        </a:lnSpc>
                        <a:spcBef>
                          <a:spcPts val="0"/>
                        </a:spcBef>
                        <a:spcAft>
                          <a:spcPts val="1200"/>
                        </a:spcAft>
                      </a:pPr>
                      <a:r>
                        <a:rPr lang="en-US" sz="950" b="1" dirty="0">
                          <a:effectLst/>
                          <a:latin typeface="Calibri" panose="020F0502020204030204" pitchFamily="34" charset="0"/>
                          <a:ea typeface="Times New Roman" panose="02020603050405020304" pitchFamily="18" charset="0"/>
                          <a:cs typeface="Times New Roman" panose="02020603050405020304" pitchFamily="18" charset="0"/>
                        </a:rPr>
                        <a:t>Welcome and Introductions</a:t>
                      </a:r>
                      <a:endParaRPr lang="en-US" sz="95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385" marR="4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950" b="1">
                          <a:effectLst/>
                          <a:latin typeface="Calibri" panose="020F0502020204030204" pitchFamily="34" charset="0"/>
                          <a:ea typeface="Times New Roman" panose="02020603050405020304" pitchFamily="18" charset="0"/>
                          <a:cs typeface="Times New Roman" panose="02020603050405020304" pitchFamily="18" charset="0"/>
                        </a:rPr>
                        <a:t>Jim Weaver</a:t>
                      </a:r>
                      <a:endParaRPr lang="en-US" sz="95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385" marR="4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a:lnSpc>
                          <a:spcPct val="107000"/>
                        </a:lnSpc>
                        <a:spcBef>
                          <a:spcPts val="0"/>
                        </a:spcBef>
                        <a:spcAft>
                          <a:spcPts val="0"/>
                        </a:spcAft>
                      </a:pPr>
                      <a:r>
                        <a:rPr lang="en-US" sz="950" b="1">
                          <a:effectLst/>
                          <a:latin typeface="Calibri" panose="020F0502020204030204" pitchFamily="34" charset="0"/>
                          <a:ea typeface="Times New Roman" panose="02020603050405020304" pitchFamily="18" charset="0"/>
                          <a:cs typeface="Times New Roman" panose="02020603050405020304" pitchFamily="18" charset="0"/>
                        </a:rPr>
                        <a:t>Introductions</a:t>
                      </a:r>
                      <a:endParaRPr lang="en-US" sz="95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385" marR="4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950" b="1">
                          <a:effectLst/>
                          <a:latin typeface="Calibri" panose="020F0502020204030204" pitchFamily="34" charset="0"/>
                          <a:ea typeface="Times New Roman" panose="02020603050405020304" pitchFamily="18" charset="0"/>
                          <a:cs typeface="Times New Roman" panose="02020603050405020304" pitchFamily="18" charset="0"/>
                        </a:rPr>
                        <a:t>10:00</a:t>
                      </a:r>
                      <a:endParaRPr lang="en-US" sz="95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385" marR="4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90432154"/>
                  </a:ext>
                </a:extLst>
              </a:tr>
              <a:tr h="147151">
                <a:tc>
                  <a:txBody>
                    <a:bodyPr/>
                    <a:lstStyle/>
                    <a:p>
                      <a:pPr marL="0" marR="0" algn="l">
                        <a:lnSpc>
                          <a:spcPct val="107000"/>
                        </a:lnSpc>
                        <a:spcBef>
                          <a:spcPts val="0"/>
                        </a:spcBef>
                        <a:spcAft>
                          <a:spcPts val="1200"/>
                        </a:spcAft>
                      </a:pPr>
                      <a:r>
                        <a:rPr lang="en-US" sz="950" b="1">
                          <a:effectLst/>
                          <a:latin typeface="Calibri" panose="020F0502020204030204" pitchFamily="34" charset="0"/>
                          <a:ea typeface="Times New Roman" panose="02020603050405020304" pitchFamily="18" charset="0"/>
                          <a:cs typeface="Times New Roman" panose="02020603050405020304" pitchFamily="18" charset="0"/>
                        </a:rPr>
                        <a:t>Approve Minutes from November 14 Subcommittee Meeting</a:t>
                      </a:r>
                      <a:endParaRPr lang="en-US" sz="95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385" marR="4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950" b="1">
                          <a:effectLst/>
                          <a:latin typeface="Calibri" panose="020F0502020204030204" pitchFamily="34" charset="0"/>
                          <a:ea typeface="Times New Roman" panose="02020603050405020304" pitchFamily="18" charset="0"/>
                          <a:cs typeface="Times New Roman" panose="02020603050405020304" pitchFamily="18" charset="0"/>
                        </a:rPr>
                        <a:t>Jim Weaver</a:t>
                      </a:r>
                      <a:endParaRPr lang="en-US" sz="95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385" marR="4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a:lnSpc>
                          <a:spcPct val="107000"/>
                        </a:lnSpc>
                        <a:spcBef>
                          <a:spcPts val="0"/>
                        </a:spcBef>
                        <a:spcAft>
                          <a:spcPts val="0"/>
                        </a:spcAft>
                      </a:pPr>
                      <a:r>
                        <a:rPr lang="en-US" sz="950" b="1">
                          <a:effectLst/>
                          <a:latin typeface="Calibri" panose="020F0502020204030204" pitchFamily="34" charset="0"/>
                          <a:ea typeface="Times New Roman" panose="02020603050405020304" pitchFamily="18" charset="0"/>
                          <a:cs typeface="Times New Roman" panose="02020603050405020304" pitchFamily="18" charset="0"/>
                        </a:rPr>
                        <a:t>Approval</a:t>
                      </a:r>
                      <a:endParaRPr lang="en-US" sz="95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385" marR="4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950" b="1">
                          <a:effectLst/>
                          <a:latin typeface="Calibri" panose="020F0502020204030204" pitchFamily="34" charset="0"/>
                          <a:ea typeface="Times New Roman" panose="02020603050405020304" pitchFamily="18" charset="0"/>
                          <a:cs typeface="Times New Roman" panose="02020603050405020304" pitchFamily="18" charset="0"/>
                        </a:rPr>
                        <a:t>10:04</a:t>
                      </a:r>
                      <a:endParaRPr lang="en-US" sz="95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385" marR="4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5241844"/>
                  </a:ext>
                </a:extLst>
              </a:tr>
              <a:tr h="1832071">
                <a:tc>
                  <a:txBody>
                    <a:bodyPr/>
                    <a:lstStyle/>
                    <a:p>
                      <a:pPr marL="0" marR="0" algn="just">
                        <a:lnSpc>
                          <a:spcPct val="107000"/>
                        </a:lnSpc>
                        <a:spcBef>
                          <a:spcPts val="0"/>
                        </a:spcBef>
                        <a:spcAft>
                          <a:spcPts val="0"/>
                        </a:spcAft>
                      </a:pPr>
                      <a:r>
                        <a:rPr lang="en-US" sz="950" b="1" dirty="0">
                          <a:effectLst/>
                          <a:latin typeface="Calibri" panose="020F0502020204030204" pitchFamily="34" charset="0"/>
                          <a:ea typeface="Times New Roman" panose="02020603050405020304" pitchFamily="18" charset="0"/>
                          <a:cs typeface="Times New Roman" panose="02020603050405020304" pitchFamily="18" charset="0"/>
                        </a:rPr>
                        <a:t>Policy/Standard Review </a:t>
                      </a:r>
                      <a:endParaRPr lang="en-US" sz="950" dirty="0">
                        <a:effectLst/>
                        <a:latin typeface="Book Antiqua" panose="02040602050305030304" pitchFamily="18" charset="0"/>
                        <a:ea typeface="Times New Roman" panose="02020603050405020304" pitchFamily="18" charset="0"/>
                        <a:cs typeface="Times New Roman" panose="02020603050405020304" pitchFamily="18" charset="0"/>
                      </a:endParaRPr>
                    </a:p>
                    <a:p>
                      <a:pPr marL="342900" marR="0" lvl="0" indent="-342900" algn="l">
                        <a:lnSpc>
                          <a:spcPct val="107000"/>
                        </a:lnSpc>
                        <a:spcBef>
                          <a:spcPts val="0"/>
                        </a:spcBef>
                        <a:spcAft>
                          <a:spcPts val="0"/>
                        </a:spcAft>
                        <a:buFont typeface="Symbol" panose="05050102010706020507" pitchFamily="18" charset="2"/>
                        <a:buChar char=""/>
                      </a:pPr>
                      <a:r>
                        <a:rPr lang="en-US" sz="950" b="1" dirty="0">
                          <a:effectLst/>
                          <a:latin typeface="Calibri" panose="020F0502020204030204" pitchFamily="34" charset="0"/>
                          <a:ea typeface="Times New Roman" panose="02020603050405020304" pitchFamily="18" charset="0"/>
                          <a:cs typeface="Times New Roman" panose="02020603050405020304" pitchFamily="18" charset="0"/>
                        </a:rPr>
                        <a:t>Policy 111 - Planning for IT Portfolios (</a:t>
                      </a:r>
                      <a:r>
                        <a:rPr lang="en-US" sz="95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RESCIND and combine with Policy 112</a:t>
                      </a:r>
                      <a:r>
                        <a:rPr lang="en-US" sz="950" b="1" dirty="0">
                          <a:effectLst/>
                          <a:latin typeface="Calibri" panose="020F0502020204030204" pitchFamily="34" charset="0"/>
                          <a:ea typeface="Times New Roman" panose="02020603050405020304" pitchFamily="18" charset="0"/>
                          <a:cs typeface="Times New Roman" panose="02020603050405020304" pitchFamily="18" charset="0"/>
                        </a:rPr>
                        <a:t>)</a:t>
                      </a:r>
                      <a:endParaRPr lang="en-US" sz="950" dirty="0">
                        <a:effectLst/>
                        <a:latin typeface="Book Antiqua" panose="02040602050305030304" pitchFamily="18" charset="0"/>
                        <a:ea typeface="Times New Roman" panose="02020603050405020304" pitchFamily="18" charset="0"/>
                        <a:cs typeface="Times New Roman" panose="02020603050405020304" pitchFamily="18" charset="0"/>
                      </a:endParaRPr>
                    </a:p>
                    <a:p>
                      <a:pPr marL="342900" marR="0" lvl="0" indent="-342900" algn="l">
                        <a:lnSpc>
                          <a:spcPct val="107000"/>
                        </a:lnSpc>
                        <a:spcBef>
                          <a:spcPts val="0"/>
                        </a:spcBef>
                        <a:spcAft>
                          <a:spcPts val="0"/>
                        </a:spcAft>
                        <a:buFont typeface="Symbol" panose="05050102010706020507" pitchFamily="18" charset="2"/>
                        <a:buChar char=""/>
                      </a:pPr>
                      <a:r>
                        <a:rPr lang="en-US" sz="950" b="1" dirty="0">
                          <a:effectLst/>
                          <a:latin typeface="Calibri" panose="020F0502020204030204" pitchFamily="34" charset="0"/>
                          <a:ea typeface="Times New Roman" panose="02020603050405020304" pitchFamily="18" charset="0"/>
                          <a:cs typeface="Times New Roman" panose="02020603050405020304" pitchFamily="18" charset="0"/>
                        </a:rPr>
                        <a:t>Policy 112, 112.10, 112.20 - Portfolio Management (</a:t>
                      </a:r>
                      <a:r>
                        <a:rPr lang="en-US" sz="95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UPDATE</a:t>
                      </a:r>
                      <a:r>
                        <a:rPr lang="en-US" sz="950" b="1" dirty="0">
                          <a:effectLst/>
                          <a:latin typeface="Calibri" panose="020F0502020204030204" pitchFamily="34" charset="0"/>
                          <a:ea typeface="Times New Roman" panose="02020603050405020304" pitchFamily="18" charset="0"/>
                          <a:cs typeface="Times New Roman" panose="02020603050405020304" pitchFamily="18" charset="0"/>
                        </a:rPr>
                        <a:t>)</a:t>
                      </a:r>
                      <a:endParaRPr lang="en-US" sz="950" dirty="0">
                        <a:effectLst/>
                        <a:latin typeface="Book Antiqua" panose="02040602050305030304" pitchFamily="18" charset="0"/>
                        <a:ea typeface="Times New Roman" panose="02020603050405020304" pitchFamily="18" charset="0"/>
                        <a:cs typeface="Times New Roman" panose="02020603050405020304" pitchFamily="18" charset="0"/>
                      </a:endParaRPr>
                    </a:p>
                    <a:p>
                      <a:pPr marL="342900" marR="0" lvl="0" indent="-342900" algn="l">
                        <a:lnSpc>
                          <a:spcPct val="107000"/>
                        </a:lnSpc>
                        <a:spcBef>
                          <a:spcPts val="0"/>
                        </a:spcBef>
                        <a:spcAft>
                          <a:spcPts val="0"/>
                        </a:spcAft>
                        <a:buFont typeface="Symbol" panose="05050102010706020507" pitchFamily="18" charset="2"/>
                        <a:buChar char=""/>
                      </a:pPr>
                      <a:r>
                        <a:rPr lang="en-US" sz="950" b="1" dirty="0">
                          <a:effectLst/>
                          <a:latin typeface="Calibri" panose="020F0502020204030204" pitchFamily="34" charset="0"/>
                          <a:ea typeface="Times New Roman" panose="02020603050405020304" pitchFamily="18" charset="0"/>
                          <a:cs typeface="Times New Roman" panose="02020603050405020304" pitchFamily="18" charset="0"/>
                        </a:rPr>
                        <a:t>Policy 113, 113.10, 113.30 and 113.40 - Technology Business Management (</a:t>
                      </a:r>
                      <a:r>
                        <a:rPr lang="en-US" sz="95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NO CHANGE, new sunset review date</a:t>
                      </a:r>
                      <a:r>
                        <a:rPr lang="en-US" sz="950" b="1" dirty="0">
                          <a:effectLst/>
                          <a:latin typeface="Calibri" panose="020F0502020204030204" pitchFamily="34" charset="0"/>
                          <a:ea typeface="Times New Roman" panose="02020603050405020304" pitchFamily="18" charset="0"/>
                          <a:cs typeface="Times New Roman" panose="02020603050405020304" pitchFamily="18" charset="0"/>
                        </a:rPr>
                        <a:t>)</a:t>
                      </a:r>
                      <a:endParaRPr lang="en-US" sz="950" dirty="0">
                        <a:effectLst/>
                        <a:latin typeface="Book Antiqua" panose="02040602050305030304" pitchFamily="18" charset="0"/>
                        <a:ea typeface="Times New Roman" panose="02020603050405020304" pitchFamily="18" charset="0"/>
                        <a:cs typeface="Times New Roman" panose="02020603050405020304" pitchFamily="18" charset="0"/>
                      </a:endParaRPr>
                    </a:p>
                    <a:p>
                      <a:pPr marL="342900" marR="0" lvl="0" indent="-342900" algn="just">
                        <a:lnSpc>
                          <a:spcPct val="107000"/>
                        </a:lnSpc>
                        <a:spcBef>
                          <a:spcPts val="0"/>
                        </a:spcBef>
                        <a:spcAft>
                          <a:spcPts val="0"/>
                        </a:spcAft>
                        <a:buFont typeface="Symbol" panose="05050102010706020507" pitchFamily="18" charset="2"/>
                        <a:buChar char=""/>
                      </a:pPr>
                      <a:r>
                        <a:rPr lang="en-US" sz="950" b="1" dirty="0">
                          <a:effectLst/>
                          <a:latin typeface="Calibri" panose="020F0502020204030204" pitchFamily="34" charset="0"/>
                          <a:ea typeface="Times New Roman" panose="02020603050405020304" pitchFamily="18" charset="0"/>
                          <a:cs typeface="Times New Roman" panose="02020603050405020304" pitchFamily="18" charset="0"/>
                        </a:rPr>
                        <a:t>161.01 – Geodetic Control Data Standard – </a:t>
                      </a:r>
                      <a:r>
                        <a:rPr lang="en-US" sz="95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Update</a:t>
                      </a:r>
                      <a:endParaRPr lang="en-US" sz="950" dirty="0">
                        <a:effectLst/>
                        <a:latin typeface="Book Antiqua" panose="02040602050305030304" pitchFamily="18" charset="0"/>
                        <a:ea typeface="Times New Roman" panose="02020603050405020304" pitchFamily="18" charset="0"/>
                        <a:cs typeface="Times New Roman" panose="02020603050405020304" pitchFamily="18" charset="0"/>
                      </a:endParaRPr>
                    </a:p>
                    <a:p>
                      <a:pPr marL="342900" marR="0" lvl="0" indent="-342900" algn="just">
                        <a:lnSpc>
                          <a:spcPct val="107000"/>
                        </a:lnSpc>
                        <a:spcBef>
                          <a:spcPts val="0"/>
                        </a:spcBef>
                        <a:spcAft>
                          <a:spcPts val="0"/>
                        </a:spcAft>
                        <a:buFont typeface="Symbol" panose="05050102010706020507" pitchFamily="18" charset="2"/>
                        <a:buChar char=""/>
                      </a:pPr>
                      <a:r>
                        <a:rPr lang="en-US" sz="950" b="1" dirty="0">
                          <a:effectLst/>
                          <a:latin typeface="Calibri" panose="020F0502020204030204" pitchFamily="34" charset="0"/>
                          <a:ea typeface="Times New Roman" panose="02020603050405020304" pitchFamily="18" charset="0"/>
                          <a:cs typeface="Times New Roman" panose="02020603050405020304" pitchFamily="18" charset="0"/>
                        </a:rPr>
                        <a:t>161.02 – Geospatial Metadata Standard - </a:t>
                      </a:r>
                      <a:r>
                        <a:rPr lang="en-US" sz="95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Rescind</a:t>
                      </a:r>
                      <a:endParaRPr lang="en-US" sz="950" dirty="0">
                        <a:effectLst/>
                        <a:latin typeface="Book Antiqua" panose="02040602050305030304" pitchFamily="18" charset="0"/>
                        <a:ea typeface="Times New Roman" panose="02020603050405020304" pitchFamily="18" charset="0"/>
                        <a:cs typeface="Times New Roman" panose="02020603050405020304" pitchFamily="18" charset="0"/>
                      </a:endParaRPr>
                    </a:p>
                    <a:p>
                      <a:pPr marL="342900" marR="0" lvl="0" indent="-342900" algn="just">
                        <a:lnSpc>
                          <a:spcPct val="107000"/>
                        </a:lnSpc>
                        <a:spcBef>
                          <a:spcPts val="0"/>
                        </a:spcBef>
                        <a:spcAft>
                          <a:spcPts val="0"/>
                        </a:spcAft>
                        <a:buFont typeface="Symbol" panose="05050102010706020507" pitchFamily="18" charset="2"/>
                        <a:buChar char=""/>
                      </a:pPr>
                      <a:r>
                        <a:rPr lang="en-US" sz="950" b="1" dirty="0">
                          <a:effectLst/>
                          <a:latin typeface="Calibri" panose="020F0502020204030204" pitchFamily="34" charset="0"/>
                          <a:ea typeface="Times New Roman" panose="02020603050405020304" pitchFamily="18" charset="0"/>
                          <a:cs typeface="Times New Roman" panose="02020603050405020304" pitchFamily="18" charset="0"/>
                        </a:rPr>
                        <a:t>161.03 – Hydrography Data Standard – </a:t>
                      </a:r>
                      <a:r>
                        <a:rPr lang="en-US" sz="95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Update</a:t>
                      </a:r>
                      <a:endParaRPr lang="en-US" sz="950" dirty="0">
                        <a:effectLst/>
                        <a:latin typeface="Book Antiqua" panose="02040602050305030304" pitchFamily="18" charset="0"/>
                        <a:ea typeface="Times New Roman" panose="02020603050405020304" pitchFamily="18" charset="0"/>
                        <a:cs typeface="Times New Roman" panose="02020603050405020304" pitchFamily="18" charset="0"/>
                      </a:endParaRPr>
                    </a:p>
                    <a:p>
                      <a:pPr marL="342900" marR="0" lvl="0" indent="-342900" algn="just">
                        <a:lnSpc>
                          <a:spcPct val="107000"/>
                        </a:lnSpc>
                        <a:spcBef>
                          <a:spcPts val="0"/>
                        </a:spcBef>
                        <a:spcAft>
                          <a:spcPts val="0"/>
                        </a:spcAft>
                        <a:buFont typeface="Symbol" panose="05050102010706020507" pitchFamily="18" charset="2"/>
                        <a:buChar char=""/>
                      </a:pPr>
                      <a:r>
                        <a:rPr lang="en-US" sz="950" b="1" dirty="0">
                          <a:effectLst/>
                          <a:latin typeface="Calibri" panose="020F0502020204030204" pitchFamily="34" charset="0"/>
                          <a:ea typeface="Times New Roman" panose="02020603050405020304" pitchFamily="18" charset="0"/>
                          <a:cs typeface="Times New Roman" panose="02020603050405020304" pitchFamily="18" charset="0"/>
                        </a:rPr>
                        <a:t>161.05 – Geospatial Application &amp; Data Services Metadata Standard - </a:t>
                      </a:r>
                      <a:r>
                        <a:rPr lang="en-US" sz="95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Rescind</a:t>
                      </a:r>
                      <a:endParaRPr lang="en-US" sz="950" dirty="0">
                        <a:effectLst/>
                        <a:latin typeface="Book Antiqua" panose="02040602050305030304" pitchFamily="18" charset="0"/>
                        <a:ea typeface="Times New Roman" panose="02020603050405020304" pitchFamily="18" charset="0"/>
                        <a:cs typeface="Times New Roman" panose="02020603050405020304" pitchFamily="18" charset="0"/>
                      </a:endParaRPr>
                    </a:p>
                    <a:p>
                      <a:pPr marL="342900" marR="0" lvl="0" indent="-342900" algn="l">
                        <a:lnSpc>
                          <a:spcPct val="107000"/>
                        </a:lnSpc>
                        <a:spcBef>
                          <a:spcPts val="0"/>
                        </a:spcBef>
                        <a:spcAft>
                          <a:spcPts val="0"/>
                        </a:spcAft>
                        <a:buFont typeface="Symbol" panose="05050102010706020507" pitchFamily="18" charset="2"/>
                        <a:buChar char=""/>
                      </a:pPr>
                      <a:r>
                        <a:rPr lang="en-US" sz="950" b="1" dirty="0">
                          <a:effectLst/>
                          <a:latin typeface="Calibri" panose="020F0502020204030204" pitchFamily="34" charset="0"/>
                          <a:ea typeface="Times New Roman" panose="02020603050405020304" pitchFamily="18" charset="0"/>
                          <a:cs typeface="Times New Roman" panose="02020603050405020304" pitchFamily="18" charset="0"/>
                        </a:rPr>
                        <a:t>187.10 – Metadata Standard – </a:t>
                      </a:r>
                      <a:r>
                        <a:rPr lang="en-US" sz="95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Update</a:t>
                      </a:r>
                      <a:endParaRPr lang="en-US" sz="950" dirty="0">
                        <a:effectLst/>
                        <a:latin typeface="Book Antiqua" panose="02040602050305030304" pitchFamily="18" charset="0"/>
                        <a:ea typeface="Times New Roman" panose="02020603050405020304" pitchFamily="18" charset="0"/>
                        <a:cs typeface="Times New Roman" panose="02020603050405020304" pitchFamily="18" charset="0"/>
                      </a:endParaRPr>
                    </a:p>
                    <a:p>
                      <a:pPr marL="342900" marR="0" lvl="0" indent="-342900" algn="l">
                        <a:lnSpc>
                          <a:spcPct val="107000"/>
                        </a:lnSpc>
                        <a:spcBef>
                          <a:spcPts val="0"/>
                        </a:spcBef>
                        <a:spcAft>
                          <a:spcPts val="0"/>
                        </a:spcAft>
                        <a:buFont typeface="Symbol" panose="05050102010706020507" pitchFamily="18" charset="2"/>
                        <a:buChar char=""/>
                      </a:pPr>
                      <a:r>
                        <a:rPr lang="en-US" sz="950" b="1" dirty="0">
                          <a:effectLst/>
                          <a:latin typeface="Calibri" panose="020F0502020204030204" pitchFamily="34" charset="0"/>
                          <a:ea typeface="Times New Roman" panose="02020603050405020304" pitchFamily="18" charset="0"/>
                          <a:cs typeface="Times New Roman" panose="02020603050405020304" pitchFamily="18" charset="0"/>
                        </a:rPr>
                        <a:t>Policy 188 - Accessibility (</a:t>
                      </a:r>
                      <a:r>
                        <a:rPr lang="en-US" sz="95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UPDATE</a:t>
                      </a:r>
                      <a:r>
                        <a:rPr lang="en-US" sz="950" b="1" dirty="0">
                          <a:effectLst/>
                          <a:latin typeface="Calibri" panose="020F0502020204030204" pitchFamily="34" charset="0"/>
                          <a:ea typeface="Times New Roman" panose="02020603050405020304" pitchFamily="18" charset="0"/>
                          <a:cs typeface="Times New Roman" panose="02020603050405020304" pitchFamily="18" charset="0"/>
                        </a:rPr>
                        <a:t>)</a:t>
                      </a:r>
                      <a:endParaRPr lang="en-US" sz="950" dirty="0">
                        <a:effectLst/>
                        <a:latin typeface="Book Antiqua" panose="02040602050305030304" pitchFamily="18" charset="0"/>
                        <a:ea typeface="Times New Roman" panose="02020603050405020304" pitchFamily="18" charset="0"/>
                        <a:cs typeface="Times New Roman" panose="02020603050405020304" pitchFamily="18" charset="0"/>
                      </a:endParaRPr>
                    </a:p>
                    <a:p>
                      <a:pPr marL="342900" marR="0" lvl="0" indent="-342900" algn="l">
                        <a:lnSpc>
                          <a:spcPct val="107000"/>
                        </a:lnSpc>
                        <a:spcBef>
                          <a:spcPts val="0"/>
                        </a:spcBef>
                        <a:spcAft>
                          <a:spcPts val="1200"/>
                        </a:spcAft>
                        <a:buFont typeface="Symbol" panose="05050102010706020507" pitchFamily="18" charset="2"/>
                        <a:buChar char=""/>
                      </a:pPr>
                      <a:r>
                        <a:rPr lang="en-US" sz="950" b="1" dirty="0">
                          <a:effectLst/>
                          <a:latin typeface="Calibri" panose="020F0502020204030204" pitchFamily="34" charset="0"/>
                          <a:ea typeface="Times New Roman" panose="02020603050405020304" pitchFamily="18" charset="0"/>
                          <a:cs typeface="Times New Roman" panose="02020603050405020304" pitchFamily="18" charset="0"/>
                        </a:rPr>
                        <a:t>188.10 – Minimum Accessibility Standard (</a:t>
                      </a:r>
                      <a:r>
                        <a:rPr lang="en-US" sz="95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UPDATE</a:t>
                      </a:r>
                      <a:r>
                        <a:rPr lang="en-US" sz="950" b="1" dirty="0">
                          <a:effectLst/>
                          <a:latin typeface="Calibri" panose="020F0502020204030204" pitchFamily="34" charset="0"/>
                          <a:ea typeface="Times New Roman" panose="02020603050405020304" pitchFamily="18" charset="0"/>
                          <a:cs typeface="Times New Roman" panose="02020603050405020304" pitchFamily="18" charset="0"/>
                        </a:rPr>
                        <a:t>)</a:t>
                      </a:r>
                      <a:endParaRPr lang="en-US" sz="95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385" marR="4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950" b="1">
                          <a:effectLst/>
                          <a:latin typeface="Calibri" panose="020F0502020204030204" pitchFamily="34" charset="0"/>
                          <a:ea typeface="Times New Roman" panose="02020603050405020304" pitchFamily="18" charset="0"/>
                          <a:cs typeface="Times New Roman" panose="02020603050405020304" pitchFamily="18" charset="0"/>
                        </a:rPr>
                        <a:t>Sue Langen</a:t>
                      </a:r>
                      <a:endParaRPr lang="en-US" sz="950">
                        <a:effectLst/>
                        <a:latin typeface="Book Antiqua" panose="02040602050305030304" pitchFamily="18" charset="0"/>
                        <a:ea typeface="Times New Roman" panose="02020603050405020304" pitchFamily="18" charset="0"/>
                        <a:cs typeface="Times New Roman" panose="02020603050405020304" pitchFamily="18" charset="0"/>
                      </a:endParaRPr>
                    </a:p>
                    <a:p>
                      <a:pPr marL="0" marR="0" algn="ctr">
                        <a:lnSpc>
                          <a:spcPct val="107000"/>
                        </a:lnSpc>
                        <a:spcBef>
                          <a:spcPts val="0"/>
                        </a:spcBef>
                        <a:spcAft>
                          <a:spcPts val="0"/>
                        </a:spcAft>
                      </a:pPr>
                      <a:r>
                        <a:rPr lang="en-US" sz="950" b="1">
                          <a:effectLst/>
                          <a:latin typeface="Calibri" panose="020F0502020204030204" pitchFamily="34" charset="0"/>
                          <a:ea typeface="Times New Roman" panose="02020603050405020304" pitchFamily="18" charset="0"/>
                          <a:cs typeface="Times New Roman" panose="02020603050405020304" pitchFamily="18" charset="0"/>
                        </a:rPr>
                        <a:t>Cammy Webster</a:t>
                      </a:r>
                      <a:endParaRPr lang="en-US" sz="950">
                        <a:effectLst/>
                        <a:latin typeface="Book Antiqua" panose="02040602050305030304" pitchFamily="18" charset="0"/>
                        <a:ea typeface="Times New Roman" panose="02020603050405020304" pitchFamily="18" charset="0"/>
                        <a:cs typeface="Times New Roman" panose="02020603050405020304" pitchFamily="18" charset="0"/>
                      </a:endParaRPr>
                    </a:p>
                    <a:p>
                      <a:pPr marL="0" marR="0" algn="ctr">
                        <a:lnSpc>
                          <a:spcPct val="107000"/>
                        </a:lnSpc>
                        <a:spcBef>
                          <a:spcPts val="0"/>
                        </a:spcBef>
                        <a:spcAft>
                          <a:spcPts val="0"/>
                        </a:spcAft>
                      </a:pPr>
                      <a:r>
                        <a:rPr lang="en-US" sz="950" b="1">
                          <a:effectLst/>
                          <a:latin typeface="Calibri" panose="020F0502020204030204" pitchFamily="34" charset="0"/>
                          <a:ea typeface="Times New Roman" panose="02020603050405020304" pitchFamily="18" charset="0"/>
                          <a:cs typeface="Times New Roman" panose="02020603050405020304" pitchFamily="18" charset="0"/>
                        </a:rPr>
                        <a:t>Joanne Markert</a:t>
                      </a:r>
                      <a:endParaRPr lang="en-US" sz="950">
                        <a:effectLst/>
                        <a:latin typeface="Book Antiqua" panose="02040602050305030304" pitchFamily="18" charset="0"/>
                        <a:ea typeface="Times New Roman" panose="02020603050405020304" pitchFamily="18" charset="0"/>
                        <a:cs typeface="Times New Roman" panose="02020603050405020304" pitchFamily="18" charset="0"/>
                      </a:endParaRPr>
                    </a:p>
                    <a:p>
                      <a:pPr marL="0" marR="0" algn="ctr">
                        <a:lnSpc>
                          <a:spcPct val="107000"/>
                        </a:lnSpc>
                        <a:spcBef>
                          <a:spcPts val="0"/>
                        </a:spcBef>
                        <a:spcAft>
                          <a:spcPts val="0"/>
                        </a:spcAft>
                      </a:pPr>
                      <a:r>
                        <a:rPr lang="en-US" sz="950" b="1">
                          <a:effectLst/>
                          <a:latin typeface="Calibri" panose="020F0502020204030204" pitchFamily="34" charset="0"/>
                          <a:ea typeface="Times New Roman" panose="02020603050405020304" pitchFamily="18" charset="0"/>
                          <a:cs typeface="Times New Roman" panose="02020603050405020304" pitchFamily="18" charset="0"/>
                        </a:rPr>
                        <a:t> </a:t>
                      </a:r>
                      <a:endParaRPr lang="en-US" sz="950">
                        <a:effectLst/>
                        <a:latin typeface="Book Antiqua" panose="02040602050305030304" pitchFamily="18" charset="0"/>
                        <a:ea typeface="Times New Roman" panose="02020603050405020304" pitchFamily="18" charset="0"/>
                        <a:cs typeface="Times New Roman" panose="02020603050405020304" pitchFamily="18" charset="0"/>
                      </a:endParaRPr>
                    </a:p>
                    <a:p>
                      <a:pPr marL="0" marR="0" algn="ctr">
                        <a:lnSpc>
                          <a:spcPct val="107000"/>
                        </a:lnSpc>
                        <a:spcBef>
                          <a:spcPts val="0"/>
                        </a:spcBef>
                        <a:spcAft>
                          <a:spcPts val="0"/>
                        </a:spcAft>
                      </a:pPr>
                      <a:r>
                        <a:rPr lang="en-US" sz="950" b="1">
                          <a:effectLst/>
                          <a:latin typeface="Calibri" panose="020F0502020204030204" pitchFamily="34" charset="0"/>
                          <a:ea typeface="Times New Roman" panose="02020603050405020304" pitchFamily="18" charset="0"/>
                          <a:cs typeface="Times New Roman" panose="02020603050405020304" pitchFamily="18" charset="0"/>
                        </a:rPr>
                        <a:t> </a:t>
                      </a:r>
                      <a:endParaRPr lang="en-US" sz="950">
                        <a:effectLst/>
                        <a:latin typeface="Book Antiqua" panose="02040602050305030304" pitchFamily="18" charset="0"/>
                        <a:ea typeface="Times New Roman" panose="02020603050405020304" pitchFamily="18" charset="0"/>
                        <a:cs typeface="Times New Roman" panose="02020603050405020304" pitchFamily="18" charset="0"/>
                      </a:endParaRPr>
                    </a:p>
                    <a:p>
                      <a:pPr marL="0" marR="0" algn="ctr">
                        <a:lnSpc>
                          <a:spcPct val="107000"/>
                        </a:lnSpc>
                        <a:spcBef>
                          <a:spcPts val="0"/>
                        </a:spcBef>
                        <a:spcAft>
                          <a:spcPts val="0"/>
                        </a:spcAft>
                      </a:pPr>
                      <a:r>
                        <a:rPr lang="en-US" sz="950">
                          <a:effectLst/>
                          <a:latin typeface="Calibri" panose="020F0502020204030204" pitchFamily="34" charset="0"/>
                          <a:ea typeface="Times New Roman" panose="02020603050405020304" pitchFamily="18" charset="0"/>
                          <a:cs typeface="Times New Roman" panose="02020603050405020304" pitchFamily="18" charset="0"/>
                        </a:rPr>
                        <a:t> </a:t>
                      </a:r>
                      <a:endParaRPr lang="en-US" sz="950">
                        <a:effectLst/>
                        <a:latin typeface="Book Antiqua" panose="02040602050305030304" pitchFamily="18" charset="0"/>
                        <a:ea typeface="Times New Roman" panose="02020603050405020304" pitchFamily="18" charset="0"/>
                        <a:cs typeface="Times New Roman" panose="02020603050405020304" pitchFamily="18" charset="0"/>
                      </a:endParaRPr>
                    </a:p>
                    <a:p>
                      <a:pPr marL="0" marR="0" algn="ctr">
                        <a:lnSpc>
                          <a:spcPct val="107000"/>
                        </a:lnSpc>
                        <a:spcBef>
                          <a:spcPts val="0"/>
                        </a:spcBef>
                        <a:spcAft>
                          <a:spcPts val="0"/>
                        </a:spcAft>
                      </a:pPr>
                      <a:r>
                        <a:rPr lang="en-US" sz="950">
                          <a:effectLst/>
                          <a:latin typeface="Calibri" panose="020F0502020204030204" pitchFamily="34" charset="0"/>
                          <a:ea typeface="Times New Roman" panose="02020603050405020304" pitchFamily="18" charset="0"/>
                          <a:cs typeface="Times New Roman" panose="02020603050405020304" pitchFamily="18" charset="0"/>
                        </a:rPr>
                        <a:t> </a:t>
                      </a:r>
                      <a:endParaRPr lang="en-US" sz="95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385" marR="4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a:lnSpc>
                          <a:spcPct val="107000"/>
                        </a:lnSpc>
                        <a:spcBef>
                          <a:spcPts val="0"/>
                        </a:spcBef>
                        <a:spcAft>
                          <a:spcPts val="0"/>
                        </a:spcAft>
                      </a:pPr>
                      <a:r>
                        <a:rPr lang="en-US" sz="950" b="1">
                          <a:effectLst/>
                          <a:latin typeface="Calibri" panose="020F0502020204030204" pitchFamily="34" charset="0"/>
                          <a:ea typeface="Times New Roman" panose="02020603050405020304" pitchFamily="18" charset="0"/>
                          <a:cs typeface="Times New Roman" panose="02020603050405020304" pitchFamily="18" charset="0"/>
                        </a:rPr>
                        <a:t>Brief Review/Approval </a:t>
                      </a:r>
                      <a:endParaRPr lang="en-US" sz="95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385" marR="4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950" b="1">
                          <a:effectLst/>
                          <a:latin typeface="Calibri" panose="020F0502020204030204" pitchFamily="34" charset="0"/>
                          <a:ea typeface="Times New Roman" panose="02020603050405020304" pitchFamily="18" charset="0"/>
                          <a:cs typeface="Times New Roman" panose="02020603050405020304" pitchFamily="18" charset="0"/>
                        </a:rPr>
                        <a:t>10:05</a:t>
                      </a:r>
                      <a:endParaRPr lang="en-US" sz="95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385" marR="4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84206673"/>
                  </a:ext>
                </a:extLst>
              </a:tr>
              <a:tr h="913023">
                <a:tc>
                  <a:txBody>
                    <a:bodyPr/>
                    <a:lstStyle/>
                    <a:p>
                      <a:pPr marL="0" marR="0" algn="just">
                        <a:lnSpc>
                          <a:spcPct val="107000"/>
                        </a:lnSpc>
                        <a:spcBef>
                          <a:spcPts val="0"/>
                        </a:spcBef>
                        <a:spcAft>
                          <a:spcPts val="0"/>
                        </a:spcAft>
                      </a:pPr>
                      <a:r>
                        <a:rPr lang="en-US" sz="950" b="1" dirty="0">
                          <a:effectLst/>
                          <a:latin typeface="Calibri" panose="020F0502020204030204" pitchFamily="34" charset="0"/>
                          <a:ea typeface="Times New Roman" panose="02020603050405020304" pitchFamily="18" charset="0"/>
                          <a:cs typeface="Times New Roman" panose="02020603050405020304" pitchFamily="18" charset="0"/>
                        </a:rPr>
                        <a:t>Project Status – Liquor and Cannabis Board (LCB) Marijuana Traceability Project</a:t>
                      </a:r>
                      <a:endParaRPr lang="en-US" sz="950" dirty="0">
                        <a:effectLst/>
                        <a:latin typeface="Book Antiqua" panose="02040602050305030304" pitchFamily="18" charset="0"/>
                        <a:ea typeface="Times New Roman" panose="02020603050405020304" pitchFamily="18" charset="0"/>
                        <a:cs typeface="Times New Roman" panose="02020603050405020304" pitchFamily="18" charset="0"/>
                      </a:endParaRPr>
                    </a:p>
                    <a:p>
                      <a:pPr marL="342900" marR="0" lvl="0" indent="-342900" algn="just">
                        <a:lnSpc>
                          <a:spcPct val="107000"/>
                        </a:lnSpc>
                        <a:spcBef>
                          <a:spcPts val="0"/>
                        </a:spcBef>
                        <a:spcAft>
                          <a:spcPts val="0"/>
                        </a:spcAft>
                        <a:buFont typeface="Symbol" panose="05050102010706020507" pitchFamily="18" charset="2"/>
                        <a:buChar char=""/>
                      </a:pPr>
                      <a:r>
                        <a:rPr lang="en-US" sz="950" b="1" dirty="0">
                          <a:effectLst/>
                          <a:latin typeface="Calibri" panose="020F0502020204030204" pitchFamily="34" charset="0"/>
                          <a:ea typeface="Times New Roman" panose="02020603050405020304" pitchFamily="18" charset="0"/>
                          <a:cs typeface="Times New Roman" panose="02020603050405020304" pitchFamily="18" charset="0"/>
                        </a:rPr>
                        <a:t>Megan Duffy, Executive Sponsor, LCB</a:t>
                      </a:r>
                      <a:endParaRPr lang="en-US" sz="950" dirty="0">
                        <a:effectLst/>
                        <a:latin typeface="Book Antiqua" panose="02040602050305030304" pitchFamily="18" charset="0"/>
                        <a:ea typeface="Times New Roman" panose="02020603050405020304" pitchFamily="18" charset="0"/>
                        <a:cs typeface="Times New Roman" panose="02020603050405020304" pitchFamily="18" charset="0"/>
                      </a:endParaRPr>
                    </a:p>
                    <a:p>
                      <a:pPr marL="342900" marR="0" lvl="0" indent="-342900" algn="just">
                        <a:lnSpc>
                          <a:spcPct val="107000"/>
                        </a:lnSpc>
                        <a:spcBef>
                          <a:spcPts val="0"/>
                        </a:spcBef>
                        <a:spcAft>
                          <a:spcPts val="0"/>
                        </a:spcAft>
                        <a:buFont typeface="Symbol" panose="05050102010706020507" pitchFamily="18" charset="2"/>
                        <a:buChar char=""/>
                      </a:pPr>
                      <a:r>
                        <a:rPr lang="en-US" sz="950" b="1" dirty="0">
                          <a:effectLst/>
                          <a:latin typeface="Calibri" panose="020F0502020204030204" pitchFamily="34" charset="0"/>
                          <a:ea typeface="Times New Roman" panose="02020603050405020304" pitchFamily="18" charset="0"/>
                          <a:cs typeface="Times New Roman" panose="02020603050405020304" pitchFamily="18" charset="0"/>
                        </a:rPr>
                        <a:t>Kendra Hodgson, Business Sponsor, LCB</a:t>
                      </a:r>
                      <a:endParaRPr lang="en-US" sz="950" dirty="0">
                        <a:effectLst/>
                        <a:latin typeface="Book Antiqua" panose="02040602050305030304" pitchFamily="18" charset="0"/>
                        <a:ea typeface="Times New Roman" panose="02020603050405020304" pitchFamily="18" charset="0"/>
                        <a:cs typeface="Times New Roman" panose="02020603050405020304" pitchFamily="18" charset="0"/>
                      </a:endParaRPr>
                    </a:p>
                    <a:p>
                      <a:pPr marL="342900" marR="0" lvl="0" indent="-342900" algn="just">
                        <a:lnSpc>
                          <a:spcPct val="107000"/>
                        </a:lnSpc>
                        <a:spcBef>
                          <a:spcPts val="0"/>
                        </a:spcBef>
                        <a:spcAft>
                          <a:spcPts val="0"/>
                        </a:spcAft>
                        <a:buFont typeface="Symbol" panose="05050102010706020507" pitchFamily="18" charset="2"/>
                        <a:buChar char=""/>
                      </a:pPr>
                      <a:r>
                        <a:rPr lang="en-US" sz="950" b="1" dirty="0">
                          <a:effectLst/>
                          <a:latin typeface="Calibri" panose="020F0502020204030204" pitchFamily="34" charset="0"/>
                          <a:ea typeface="Times New Roman" panose="02020603050405020304" pitchFamily="18" charset="0"/>
                          <a:cs typeface="Times New Roman" panose="02020603050405020304" pitchFamily="18" charset="0"/>
                        </a:rPr>
                        <a:t>Clare Olson, Project Director, LCB</a:t>
                      </a:r>
                      <a:endParaRPr lang="en-US" sz="950" dirty="0">
                        <a:effectLst/>
                        <a:latin typeface="Book Antiqua" panose="02040602050305030304" pitchFamily="18" charset="0"/>
                        <a:ea typeface="Times New Roman" panose="02020603050405020304" pitchFamily="18" charset="0"/>
                        <a:cs typeface="Times New Roman" panose="02020603050405020304" pitchFamily="18" charset="0"/>
                      </a:endParaRPr>
                    </a:p>
                    <a:p>
                      <a:pPr marL="342900" marR="0" lvl="0" indent="-342900" algn="just">
                        <a:lnSpc>
                          <a:spcPct val="107000"/>
                        </a:lnSpc>
                        <a:spcBef>
                          <a:spcPts val="0"/>
                        </a:spcBef>
                        <a:spcAft>
                          <a:spcPts val="0"/>
                        </a:spcAft>
                        <a:buFont typeface="Symbol" panose="05050102010706020507" pitchFamily="18" charset="2"/>
                        <a:buChar char=""/>
                      </a:pPr>
                      <a:r>
                        <a:rPr lang="en-US" sz="950" b="1" dirty="0">
                          <a:effectLst/>
                          <a:latin typeface="Calibri" panose="020F0502020204030204" pitchFamily="34" charset="0"/>
                          <a:ea typeface="Times New Roman" panose="02020603050405020304" pitchFamily="18" charset="0"/>
                          <a:cs typeface="Times New Roman" panose="02020603050405020304" pitchFamily="18" charset="0"/>
                        </a:rPr>
                        <a:t>Mary Mueller, Chief Information Officer, LCB</a:t>
                      </a:r>
                      <a:endParaRPr lang="en-US" sz="950" dirty="0">
                        <a:effectLst/>
                        <a:latin typeface="Book Antiqua" panose="02040602050305030304" pitchFamily="18" charset="0"/>
                        <a:ea typeface="Times New Roman" panose="02020603050405020304" pitchFamily="18" charset="0"/>
                        <a:cs typeface="Times New Roman" panose="02020603050405020304" pitchFamily="18" charset="0"/>
                      </a:endParaRPr>
                    </a:p>
                    <a:p>
                      <a:pPr marL="342900" marR="0" lvl="0" indent="-342900" algn="just">
                        <a:lnSpc>
                          <a:spcPct val="107000"/>
                        </a:lnSpc>
                        <a:spcBef>
                          <a:spcPts val="0"/>
                        </a:spcBef>
                        <a:spcAft>
                          <a:spcPts val="1200"/>
                        </a:spcAft>
                        <a:buFont typeface="Symbol" panose="05050102010706020507" pitchFamily="18" charset="2"/>
                        <a:buChar char=""/>
                      </a:pPr>
                      <a:r>
                        <a:rPr lang="en-US" sz="950" b="1" dirty="0">
                          <a:effectLst/>
                          <a:latin typeface="Calibri" panose="020F0502020204030204" pitchFamily="34" charset="0"/>
                          <a:ea typeface="Times New Roman" panose="02020603050405020304" pitchFamily="18" charset="0"/>
                          <a:cs typeface="Times New Roman" panose="02020603050405020304" pitchFamily="18" charset="0"/>
                        </a:rPr>
                        <a:t>Julie Boyer, Quality Assurance, Stellar Associates</a:t>
                      </a:r>
                      <a:endParaRPr lang="en-US" sz="95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385" marR="4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950" b="1">
                          <a:effectLst/>
                          <a:latin typeface="Calibri" panose="020F0502020204030204" pitchFamily="34" charset="0"/>
                          <a:ea typeface="Times New Roman" panose="02020603050405020304" pitchFamily="18" charset="0"/>
                          <a:cs typeface="Times New Roman" panose="02020603050405020304" pitchFamily="18" charset="0"/>
                        </a:rPr>
                        <a:t>Sue Langen</a:t>
                      </a:r>
                      <a:endParaRPr lang="en-US" sz="950">
                        <a:effectLst/>
                        <a:latin typeface="Book Antiqua" panose="02040602050305030304" pitchFamily="18" charset="0"/>
                        <a:ea typeface="Times New Roman" panose="02020603050405020304" pitchFamily="18" charset="0"/>
                        <a:cs typeface="Times New Roman" panose="02020603050405020304" pitchFamily="18" charset="0"/>
                      </a:endParaRPr>
                    </a:p>
                    <a:p>
                      <a:pPr marL="0" marR="0" algn="ctr">
                        <a:lnSpc>
                          <a:spcPct val="107000"/>
                        </a:lnSpc>
                        <a:spcBef>
                          <a:spcPts val="0"/>
                        </a:spcBef>
                        <a:spcAft>
                          <a:spcPts val="0"/>
                        </a:spcAft>
                      </a:pPr>
                      <a:r>
                        <a:rPr lang="en-US" sz="950" b="1">
                          <a:effectLst/>
                          <a:latin typeface="Calibri" panose="020F0502020204030204" pitchFamily="34" charset="0"/>
                          <a:ea typeface="Times New Roman" panose="02020603050405020304" pitchFamily="18" charset="0"/>
                          <a:cs typeface="Times New Roman" panose="02020603050405020304" pitchFamily="18" charset="0"/>
                        </a:rPr>
                        <a:t>Rich Tomsinski</a:t>
                      </a:r>
                      <a:endParaRPr lang="en-US" sz="95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385" marR="4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a:lnSpc>
                          <a:spcPct val="107000"/>
                        </a:lnSpc>
                        <a:spcBef>
                          <a:spcPts val="0"/>
                        </a:spcBef>
                        <a:spcAft>
                          <a:spcPts val="0"/>
                        </a:spcAft>
                      </a:pPr>
                      <a:r>
                        <a:rPr lang="en-US" sz="950" b="1">
                          <a:effectLst/>
                          <a:latin typeface="Calibri" panose="020F0502020204030204" pitchFamily="34" charset="0"/>
                          <a:ea typeface="Times New Roman" panose="02020603050405020304" pitchFamily="18" charset="0"/>
                          <a:cs typeface="Times New Roman" panose="02020603050405020304" pitchFamily="18" charset="0"/>
                        </a:rPr>
                        <a:t>Project Status</a:t>
                      </a:r>
                      <a:endParaRPr lang="en-US" sz="95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385" marR="4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950" b="1">
                          <a:effectLst/>
                          <a:latin typeface="Calibri" panose="020F0502020204030204" pitchFamily="34" charset="0"/>
                          <a:ea typeface="Times New Roman" panose="02020603050405020304" pitchFamily="18" charset="0"/>
                          <a:cs typeface="Times New Roman" panose="02020603050405020304" pitchFamily="18" charset="0"/>
                        </a:rPr>
                        <a:t>10:15</a:t>
                      </a:r>
                      <a:endParaRPr lang="en-US" sz="95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385" marR="4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48038788"/>
                  </a:ext>
                </a:extLst>
              </a:tr>
              <a:tr h="913023">
                <a:tc>
                  <a:txBody>
                    <a:bodyPr/>
                    <a:lstStyle/>
                    <a:p>
                      <a:pPr marL="0" marR="0" algn="l">
                        <a:lnSpc>
                          <a:spcPct val="107000"/>
                        </a:lnSpc>
                        <a:spcBef>
                          <a:spcPts val="0"/>
                        </a:spcBef>
                        <a:spcAft>
                          <a:spcPts val="0"/>
                        </a:spcAft>
                      </a:pPr>
                      <a:r>
                        <a:rPr lang="en-US" sz="950" b="1" dirty="0">
                          <a:effectLst/>
                          <a:latin typeface="Calibri" panose="020F0502020204030204" pitchFamily="34" charset="0"/>
                          <a:ea typeface="Times New Roman" panose="02020603050405020304" pitchFamily="18" charset="0"/>
                          <a:cs typeface="Times New Roman" panose="02020603050405020304" pitchFamily="18" charset="0"/>
                        </a:rPr>
                        <a:t>Project Status – Department of Health (DOH) Healthcare Enforcement &amp; Licensing Modernization Solution (HELMS)</a:t>
                      </a:r>
                      <a:endParaRPr lang="en-US" sz="950" dirty="0">
                        <a:effectLst/>
                        <a:latin typeface="Book Antiqua" panose="02040602050305030304" pitchFamily="18" charset="0"/>
                        <a:ea typeface="Times New Roman" panose="02020603050405020304" pitchFamily="18" charset="0"/>
                        <a:cs typeface="Times New Roman" panose="02020603050405020304" pitchFamily="18" charset="0"/>
                      </a:endParaRPr>
                    </a:p>
                    <a:p>
                      <a:pPr marL="342900" marR="0" lvl="0" indent="-342900" algn="l">
                        <a:lnSpc>
                          <a:spcPct val="107000"/>
                        </a:lnSpc>
                        <a:spcBef>
                          <a:spcPts val="0"/>
                        </a:spcBef>
                        <a:spcAft>
                          <a:spcPts val="0"/>
                        </a:spcAft>
                        <a:buFont typeface="Symbol" panose="05050102010706020507" pitchFamily="18" charset="2"/>
                        <a:buChar char=""/>
                      </a:pPr>
                      <a:r>
                        <a:rPr lang="en-US" sz="950" b="1" dirty="0">
                          <a:effectLst/>
                          <a:latin typeface="Calibri" panose="020F0502020204030204" pitchFamily="34" charset="0"/>
                          <a:ea typeface="Times New Roman" panose="02020603050405020304" pitchFamily="18" charset="0"/>
                          <a:cs typeface="Times New Roman" panose="02020603050405020304" pitchFamily="18" charset="0"/>
                        </a:rPr>
                        <a:t>Kristin Peterson, Executive Sponsor, DOH</a:t>
                      </a:r>
                      <a:endParaRPr lang="en-US" sz="950" dirty="0">
                        <a:effectLst/>
                        <a:latin typeface="Book Antiqua" panose="02040602050305030304" pitchFamily="18" charset="0"/>
                        <a:ea typeface="Times New Roman" panose="02020603050405020304" pitchFamily="18" charset="0"/>
                        <a:cs typeface="Times New Roman" panose="02020603050405020304" pitchFamily="18" charset="0"/>
                      </a:endParaRPr>
                    </a:p>
                    <a:p>
                      <a:pPr marL="342900" marR="0" lvl="0" indent="-342900" algn="l">
                        <a:lnSpc>
                          <a:spcPct val="107000"/>
                        </a:lnSpc>
                        <a:spcBef>
                          <a:spcPts val="0"/>
                        </a:spcBef>
                        <a:spcAft>
                          <a:spcPts val="0"/>
                        </a:spcAft>
                        <a:buFont typeface="Symbol" panose="05050102010706020507" pitchFamily="18" charset="2"/>
                        <a:buChar char=""/>
                      </a:pPr>
                      <a:r>
                        <a:rPr lang="en-US" sz="950" b="1" dirty="0">
                          <a:effectLst/>
                          <a:latin typeface="Calibri" panose="020F0502020204030204" pitchFamily="34" charset="0"/>
                          <a:ea typeface="Times New Roman" panose="02020603050405020304" pitchFamily="18" charset="0"/>
                          <a:cs typeface="Times New Roman" panose="02020603050405020304" pitchFamily="18" charset="0"/>
                        </a:rPr>
                        <a:t>Darrell Price, Project Director, DOH</a:t>
                      </a:r>
                      <a:endParaRPr lang="en-US" sz="950" dirty="0">
                        <a:effectLst/>
                        <a:latin typeface="Book Antiqua" panose="02040602050305030304" pitchFamily="18" charset="0"/>
                        <a:ea typeface="Times New Roman" panose="02020603050405020304" pitchFamily="18" charset="0"/>
                        <a:cs typeface="Times New Roman" panose="02020603050405020304" pitchFamily="18" charset="0"/>
                      </a:endParaRPr>
                    </a:p>
                    <a:p>
                      <a:pPr marL="342900" marR="0" lvl="0" indent="-342900" algn="l">
                        <a:lnSpc>
                          <a:spcPct val="107000"/>
                        </a:lnSpc>
                        <a:spcBef>
                          <a:spcPts val="0"/>
                        </a:spcBef>
                        <a:spcAft>
                          <a:spcPts val="0"/>
                        </a:spcAft>
                        <a:buFont typeface="Symbol" panose="05050102010706020507" pitchFamily="18" charset="2"/>
                        <a:buChar char=""/>
                      </a:pPr>
                      <a:r>
                        <a:rPr lang="en-US" sz="950" b="1" dirty="0">
                          <a:effectLst/>
                          <a:latin typeface="Calibri" panose="020F0502020204030204" pitchFamily="34" charset="0"/>
                          <a:ea typeface="Times New Roman" panose="02020603050405020304" pitchFamily="18" charset="0"/>
                          <a:cs typeface="Times New Roman" panose="02020603050405020304" pitchFamily="18" charset="0"/>
                        </a:rPr>
                        <a:t>Jennifer McNamara, Chief Information Officer, DOH</a:t>
                      </a:r>
                      <a:endParaRPr lang="en-US" sz="950" dirty="0">
                        <a:effectLst/>
                        <a:latin typeface="Book Antiqua" panose="02040602050305030304" pitchFamily="18" charset="0"/>
                        <a:ea typeface="Times New Roman" panose="02020603050405020304" pitchFamily="18" charset="0"/>
                        <a:cs typeface="Times New Roman" panose="02020603050405020304" pitchFamily="18" charset="0"/>
                      </a:endParaRPr>
                    </a:p>
                    <a:p>
                      <a:pPr marL="342900" marR="0" lvl="0" indent="-342900" algn="l">
                        <a:lnSpc>
                          <a:spcPct val="107000"/>
                        </a:lnSpc>
                        <a:spcBef>
                          <a:spcPts val="0"/>
                        </a:spcBef>
                        <a:spcAft>
                          <a:spcPts val="1200"/>
                        </a:spcAft>
                        <a:buFont typeface="Symbol" panose="05050102010706020507" pitchFamily="18" charset="2"/>
                        <a:buChar char=""/>
                      </a:pPr>
                      <a:r>
                        <a:rPr lang="en-US" sz="950" b="1" dirty="0">
                          <a:effectLst/>
                          <a:latin typeface="Calibri" panose="020F0502020204030204" pitchFamily="34" charset="0"/>
                          <a:ea typeface="Times New Roman" panose="02020603050405020304" pitchFamily="18" charset="0"/>
                          <a:cs typeface="Times New Roman" panose="02020603050405020304" pitchFamily="18" charset="0"/>
                        </a:rPr>
                        <a:t>Gena Cruciani, Quality Assurance, Integrated Solutions Group</a:t>
                      </a:r>
                      <a:endParaRPr lang="en-US" sz="95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385" marR="4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950" b="1" dirty="0">
                          <a:effectLst/>
                          <a:latin typeface="Calibri" panose="020F0502020204030204" pitchFamily="34" charset="0"/>
                          <a:ea typeface="Times New Roman" panose="02020603050405020304" pitchFamily="18" charset="0"/>
                          <a:cs typeface="Times New Roman" panose="02020603050405020304" pitchFamily="18" charset="0"/>
                        </a:rPr>
                        <a:t>Sue </a:t>
                      </a:r>
                      <a:r>
                        <a:rPr lang="en-US" sz="950" b="1" dirty="0" err="1">
                          <a:effectLst/>
                          <a:latin typeface="Calibri" panose="020F0502020204030204" pitchFamily="34" charset="0"/>
                          <a:ea typeface="Times New Roman" panose="02020603050405020304" pitchFamily="18" charset="0"/>
                          <a:cs typeface="Times New Roman" panose="02020603050405020304" pitchFamily="18" charset="0"/>
                        </a:rPr>
                        <a:t>Langen</a:t>
                      </a:r>
                      <a:endParaRPr lang="en-US" sz="950" dirty="0">
                        <a:effectLst/>
                        <a:latin typeface="Book Antiqua" panose="02040602050305030304" pitchFamily="18" charset="0"/>
                        <a:ea typeface="Times New Roman" panose="02020603050405020304" pitchFamily="18" charset="0"/>
                        <a:cs typeface="Times New Roman" panose="02020603050405020304" pitchFamily="18" charset="0"/>
                      </a:endParaRPr>
                    </a:p>
                    <a:p>
                      <a:pPr marL="0" marR="0" algn="ctr">
                        <a:lnSpc>
                          <a:spcPct val="107000"/>
                        </a:lnSpc>
                        <a:spcBef>
                          <a:spcPts val="0"/>
                        </a:spcBef>
                        <a:spcAft>
                          <a:spcPts val="0"/>
                        </a:spcAft>
                      </a:pPr>
                      <a:r>
                        <a:rPr lang="en-US" sz="950" b="1" dirty="0">
                          <a:effectLst/>
                          <a:latin typeface="Calibri" panose="020F0502020204030204" pitchFamily="34" charset="0"/>
                          <a:ea typeface="Times New Roman" panose="02020603050405020304" pitchFamily="18" charset="0"/>
                          <a:cs typeface="Times New Roman" panose="02020603050405020304" pitchFamily="18" charset="0"/>
                        </a:rPr>
                        <a:t>Pamela Davis-Taggart</a:t>
                      </a:r>
                      <a:endParaRPr lang="en-US" sz="95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385" marR="4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a:lnSpc>
                          <a:spcPct val="107000"/>
                        </a:lnSpc>
                        <a:spcBef>
                          <a:spcPts val="0"/>
                        </a:spcBef>
                        <a:spcAft>
                          <a:spcPts val="0"/>
                        </a:spcAft>
                      </a:pPr>
                      <a:r>
                        <a:rPr lang="en-US" sz="950" b="1">
                          <a:effectLst/>
                          <a:latin typeface="Calibri" panose="020F0502020204030204" pitchFamily="34" charset="0"/>
                          <a:ea typeface="Times New Roman" panose="02020603050405020304" pitchFamily="18" charset="0"/>
                          <a:cs typeface="Times New Roman" panose="02020603050405020304" pitchFamily="18" charset="0"/>
                        </a:rPr>
                        <a:t>Project Status</a:t>
                      </a:r>
                      <a:endParaRPr lang="en-US" sz="95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385" marR="4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950" b="1">
                          <a:effectLst/>
                          <a:latin typeface="Calibri" panose="020F0502020204030204" pitchFamily="34" charset="0"/>
                          <a:ea typeface="Times New Roman" panose="02020603050405020304" pitchFamily="18" charset="0"/>
                          <a:cs typeface="Times New Roman" panose="02020603050405020304" pitchFamily="18" charset="0"/>
                        </a:rPr>
                        <a:t>10:45</a:t>
                      </a:r>
                      <a:endParaRPr lang="en-US" sz="95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385" marR="4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61425387"/>
                  </a:ext>
                </a:extLst>
              </a:tr>
              <a:tr h="758357">
                <a:tc>
                  <a:txBody>
                    <a:bodyPr/>
                    <a:lstStyle/>
                    <a:p>
                      <a:pPr marL="0" marR="0" algn="just">
                        <a:lnSpc>
                          <a:spcPct val="107000"/>
                        </a:lnSpc>
                        <a:spcBef>
                          <a:spcPts val="0"/>
                        </a:spcBef>
                        <a:spcAft>
                          <a:spcPts val="0"/>
                        </a:spcAft>
                      </a:pPr>
                      <a:r>
                        <a:rPr lang="en-US" sz="950" b="1" dirty="0">
                          <a:effectLst/>
                          <a:latin typeface="Calibri" panose="020F0502020204030204" pitchFamily="34" charset="0"/>
                          <a:ea typeface="Times New Roman" panose="02020603050405020304" pitchFamily="18" charset="0"/>
                          <a:cs typeface="Times New Roman" panose="02020603050405020304" pitchFamily="18" charset="0"/>
                        </a:rPr>
                        <a:t>Project Status – Department of Licensing (DOL) Professional Online Licensing and Regulatory Information System (POLARIS)</a:t>
                      </a:r>
                      <a:endParaRPr lang="en-US" sz="950" dirty="0">
                        <a:effectLst/>
                        <a:latin typeface="Book Antiqua" panose="02040602050305030304" pitchFamily="18" charset="0"/>
                        <a:ea typeface="Times New Roman" panose="02020603050405020304" pitchFamily="18" charset="0"/>
                        <a:cs typeface="Times New Roman" panose="02020603050405020304" pitchFamily="18" charset="0"/>
                      </a:endParaRPr>
                    </a:p>
                    <a:p>
                      <a:pPr marL="342900" marR="0" lvl="0" indent="-342900" algn="just">
                        <a:lnSpc>
                          <a:spcPct val="107000"/>
                        </a:lnSpc>
                        <a:spcBef>
                          <a:spcPts val="0"/>
                        </a:spcBef>
                        <a:spcAft>
                          <a:spcPts val="0"/>
                        </a:spcAft>
                        <a:buFont typeface="Symbol" panose="05050102010706020507" pitchFamily="18" charset="2"/>
                        <a:buChar char=""/>
                      </a:pPr>
                      <a:r>
                        <a:rPr lang="en-US" sz="950" b="1" dirty="0">
                          <a:effectLst/>
                          <a:latin typeface="Calibri" panose="020F0502020204030204" pitchFamily="34" charset="0"/>
                          <a:ea typeface="Times New Roman" panose="02020603050405020304" pitchFamily="18" charset="0"/>
                          <a:cs typeface="Times New Roman" panose="02020603050405020304" pitchFamily="18" charset="0"/>
                        </a:rPr>
                        <a:t>Jennifer Clawson, Business Sponsor, DOL</a:t>
                      </a:r>
                      <a:endParaRPr lang="en-US" sz="950" dirty="0">
                        <a:effectLst/>
                        <a:latin typeface="Book Antiqua" panose="02040602050305030304" pitchFamily="18" charset="0"/>
                        <a:ea typeface="Times New Roman" panose="02020603050405020304" pitchFamily="18" charset="0"/>
                        <a:cs typeface="Times New Roman" panose="02020603050405020304" pitchFamily="18" charset="0"/>
                      </a:endParaRPr>
                    </a:p>
                    <a:p>
                      <a:pPr marL="342900" marR="0" lvl="0" indent="-342900" algn="just">
                        <a:lnSpc>
                          <a:spcPct val="107000"/>
                        </a:lnSpc>
                        <a:spcBef>
                          <a:spcPts val="0"/>
                        </a:spcBef>
                        <a:spcAft>
                          <a:spcPts val="0"/>
                        </a:spcAft>
                        <a:buFont typeface="Symbol" panose="05050102010706020507" pitchFamily="18" charset="2"/>
                        <a:buChar char=""/>
                      </a:pPr>
                      <a:r>
                        <a:rPr lang="en-US" sz="950" b="1" dirty="0">
                          <a:effectLst/>
                          <a:latin typeface="Calibri" panose="020F0502020204030204" pitchFamily="34" charset="0"/>
                          <a:ea typeface="Times New Roman" panose="02020603050405020304" pitchFamily="18" charset="0"/>
                          <a:cs typeface="Times New Roman" panose="02020603050405020304" pitchFamily="18" charset="0"/>
                        </a:rPr>
                        <a:t>Craig McElfresh, Enterprise Project Management Director, DOL</a:t>
                      </a:r>
                      <a:endParaRPr lang="en-US" sz="950" dirty="0">
                        <a:effectLst/>
                        <a:latin typeface="Book Antiqua" panose="02040602050305030304" pitchFamily="18" charset="0"/>
                        <a:ea typeface="Times New Roman" panose="02020603050405020304" pitchFamily="18" charset="0"/>
                        <a:cs typeface="Times New Roman" panose="02020603050405020304" pitchFamily="18" charset="0"/>
                      </a:endParaRPr>
                    </a:p>
                    <a:p>
                      <a:pPr marL="342900" marR="0" lvl="0" indent="-342900" algn="just">
                        <a:lnSpc>
                          <a:spcPct val="107000"/>
                        </a:lnSpc>
                        <a:spcBef>
                          <a:spcPts val="0"/>
                        </a:spcBef>
                        <a:spcAft>
                          <a:spcPts val="1200"/>
                        </a:spcAft>
                        <a:buFont typeface="Symbol" panose="05050102010706020507" pitchFamily="18" charset="2"/>
                        <a:buChar char=""/>
                      </a:pPr>
                      <a:r>
                        <a:rPr lang="en-US" sz="950" b="1" dirty="0">
                          <a:effectLst/>
                          <a:latin typeface="Calibri" panose="020F0502020204030204" pitchFamily="34" charset="0"/>
                          <a:ea typeface="Times New Roman" panose="02020603050405020304" pitchFamily="18" charset="0"/>
                          <a:cs typeface="Times New Roman" panose="02020603050405020304" pitchFamily="18" charset="0"/>
                        </a:rPr>
                        <a:t>Dick Sperry, </a:t>
                      </a:r>
                      <a:r>
                        <a:rPr lang="en-US" sz="95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Ph.D.,</a:t>
                      </a:r>
                      <a:r>
                        <a:rPr lang="en-US" sz="950"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 </a:t>
                      </a:r>
                      <a:r>
                        <a:rPr lang="en-US" sz="950" b="1" dirty="0">
                          <a:effectLst/>
                          <a:latin typeface="Calibri" panose="020F0502020204030204" pitchFamily="34" charset="0"/>
                          <a:ea typeface="Times New Roman" panose="02020603050405020304" pitchFamily="18" charset="0"/>
                          <a:cs typeface="Times New Roman" panose="02020603050405020304" pitchFamily="18" charset="0"/>
                        </a:rPr>
                        <a:t>Quality Assurance, Case Associates</a:t>
                      </a:r>
                      <a:endParaRPr lang="en-US" sz="95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385" marR="4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950" b="1" dirty="0">
                          <a:effectLst/>
                          <a:latin typeface="Calibri" panose="020F0502020204030204" pitchFamily="34" charset="0"/>
                          <a:ea typeface="Times New Roman" panose="02020603050405020304" pitchFamily="18" charset="0"/>
                          <a:cs typeface="Times New Roman" panose="02020603050405020304" pitchFamily="18" charset="0"/>
                        </a:rPr>
                        <a:t>Sue </a:t>
                      </a:r>
                      <a:r>
                        <a:rPr lang="en-US" sz="950" b="1" dirty="0" err="1">
                          <a:effectLst/>
                          <a:latin typeface="Calibri" panose="020F0502020204030204" pitchFamily="34" charset="0"/>
                          <a:ea typeface="Times New Roman" panose="02020603050405020304" pitchFamily="18" charset="0"/>
                          <a:cs typeface="Times New Roman" panose="02020603050405020304" pitchFamily="18" charset="0"/>
                        </a:rPr>
                        <a:t>Langen</a:t>
                      </a:r>
                      <a:endParaRPr lang="en-US" sz="950" dirty="0">
                        <a:effectLst/>
                        <a:latin typeface="Book Antiqua" panose="02040602050305030304" pitchFamily="18" charset="0"/>
                        <a:ea typeface="Times New Roman" panose="02020603050405020304" pitchFamily="18" charset="0"/>
                        <a:cs typeface="Times New Roman" panose="02020603050405020304" pitchFamily="18" charset="0"/>
                      </a:endParaRPr>
                    </a:p>
                    <a:p>
                      <a:pPr marL="0" marR="0" algn="ctr">
                        <a:lnSpc>
                          <a:spcPct val="107000"/>
                        </a:lnSpc>
                        <a:spcBef>
                          <a:spcPts val="0"/>
                        </a:spcBef>
                        <a:spcAft>
                          <a:spcPts val="0"/>
                        </a:spcAft>
                      </a:pPr>
                      <a:r>
                        <a:rPr lang="en-US" sz="950" b="1" dirty="0">
                          <a:effectLst/>
                          <a:latin typeface="Calibri" panose="020F0502020204030204" pitchFamily="34" charset="0"/>
                          <a:ea typeface="Times New Roman" panose="02020603050405020304" pitchFamily="18" charset="0"/>
                          <a:cs typeface="Times New Roman" panose="02020603050405020304" pitchFamily="18" charset="0"/>
                        </a:rPr>
                        <a:t>Laura Parma</a:t>
                      </a:r>
                      <a:endParaRPr lang="en-US" sz="95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385" marR="4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950" b="1" dirty="0">
                          <a:effectLst/>
                          <a:latin typeface="Calibri" panose="020F0502020204030204" pitchFamily="34" charset="0"/>
                          <a:ea typeface="Times New Roman" panose="02020603050405020304" pitchFamily="18" charset="0"/>
                          <a:cs typeface="Times New Roman" panose="02020603050405020304" pitchFamily="18" charset="0"/>
                        </a:rPr>
                        <a:t>Project Status</a:t>
                      </a:r>
                      <a:endParaRPr lang="en-US" sz="95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385" marR="4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950" b="1" dirty="0">
                          <a:effectLst/>
                          <a:latin typeface="Calibri" panose="020F0502020204030204" pitchFamily="34" charset="0"/>
                          <a:ea typeface="Times New Roman" panose="02020603050405020304" pitchFamily="18" charset="0"/>
                          <a:cs typeface="Times New Roman" panose="02020603050405020304" pitchFamily="18" charset="0"/>
                        </a:rPr>
                        <a:t>11:15</a:t>
                      </a:r>
                      <a:endParaRPr lang="en-US" sz="95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385" marR="4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91254947"/>
                  </a:ext>
                </a:extLst>
              </a:tr>
              <a:tr h="300325">
                <a:tc>
                  <a:txBody>
                    <a:bodyPr/>
                    <a:lstStyle/>
                    <a:p>
                      <a:pPr marL="0" marR="0" algn="just">
                        <a:lnSpc>
                          <a:spcPct val="107000"/>
                        </a:lnSpc>
                        <a:spcBef>
                          <a:spcPts val="0"/>
                        </a:spcBef>
                        <a:spcAft>
                          <a:spcPts val="1200"/>
                        </a:spcAft>
                      </a:pPr>
                      <a:r>
                        <a:rPr lang="en-US" sz="950" b="1" dirty="0">
                          <a:effectLst/>
                          <a:latin typeface="Calibri" panose="020F0502020204030204" pitchFamily="34" charset="0"/>
                          <a:ea typeface="Times New Roman" panose="02020603050405020304" pitchFamily="18" charset="0"/>
                          <a:cs typeface="Times New Roman" panose="02020603050405020304" pitchFamily="18" charset="0"/>
                        </a:rPr>
                        <a:t>OCIO Staff Update – </a:t>
                      </a:r>
                      <a:r>
                        <a:rPr lang="en-US" sz="950" b="1" dirty="0" err="1">
                          <a:effectLst/>
                          <a:latin typeface="Calibri" panose="020F0502020204030204" pitchFamily="34" charset="0"/>
                          <a:ea typeface="Times New Roman" panose="02020603050405020304" pitchFamily="18" charset="0"/>
                          <a:cs typeface="Times New Roman" panose="02020603050405020304" pitchFamily="18" charset="0"/>
                        </a:rPr>
                        <a:t>ctcLink</a:t>
                      </a:r>
                      <a:endParaRPr lang="en-US" sz="95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385" marR="4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950" b="1" dirty="0">
                          <a:effectLst/>
                          <a:latin typeface="Calibri" panose="020F0502020204030204" pitchFamily="34" charset="0"/>
                          <a:ea typeface="Times New Roman" panose="02020603050405020304" pitchFamily="18" charset="0"/>
                          <a:cs typeface="Times New Roman" panose="02020603050405020304" pitchFamily="18" charset="0"/>
                        </a:rPr>
                        <a:t>Sue </a:t>
                      </a:r>
                      <a:r>
                        <a:rPr lang="en-US" sz="950" b="1" dirty="0" err="1">
                          <a:effectLst/>
                          <a:latin typeface="Calibri" panose="020F0502020204030204" pitchFamily="34" charset="0"/>
                          <a:ea typeface="Times New Roman" panose="02020603050405020304" pitchFamily="18" charset="0"/>
                          <a:cs typeface="Times New Roman" panose="02020603050405020304" pitchFamily="18" charset="0"/>
                        </a:rPr>
                        <a:t>Langen</a:t>
                      </a:r>
                      <a:endParaRPr lang="en-US" sz="950" dirty="0">
                        <a:effectLst/>
                        <a:latin typeface="Book Antiqua" panose="02040602050305030304" pitchFamily="18" charset="0"/>
                        <a:ea typeface="Times New Roman" panose="02020603050405020304" pitchFamily="18" charset="0"/>
                        <a:cs typeface="Times New Roman" panose="02020603050405020304" pitchFamily="18" charset="0"/>
                      </a:endParaRPr>
                    </a:p>
                    <a:p>
                      <a:pPr marL="0" marR="0" algn="ctr">
                        <a:lnSpc>
                          <a:spcPct val="107000"/>
                        </a:lnSpc>
                        <a:spcBef>
                          <a:spcPts val="0"/>
                        </a:spcBef>
                        <a:spcAft>
                          <a:spcPts val="0"/>
                        </a:spcAft>
                      </a:pPr>
                      <a:r>
                        <a:rPr lang="en-US" sz="950" b="1" dirty="0">
                          <a:effectLst/>
                          <a:latin typeface="Calibri" panose="020F0502020204030204" pitchFamily="34" charset="0"/>
                          <a:ea typeface="Times New Roman" panose="02020603050405020304" pitchFamily="18" charset="0"/>
                          <a:cs typeface="Times New Roman" panose="02020603050405020304" pitchFamily="18" charset="0"/>
                        </a:rPr>
                        <a:t>Whitney Dickinson</a:t>
                      </a:r>
                      <a:endParaRPr lang="en-US" sz="95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385" marR="4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a:lnSpc>
                          <a:spcPct val="107000"/>
                        </a:lnSpc>
                        <a:spcBef>
                          <a:spcPts val="0"/>
                        </a:spcBef>
                        <a:spcAft>
                          <a:spcPts val="0"/>
                        </a:spcAft>
                      </a:pPr>
                      <a:r>
                        <a:rPr lang="en-US" sz="950" b="1" dirty="0">
                          <a:effectLst/>
                          <a:latin typeface="Calibri" panose="020F0502020204030204" pitchFamily="34" charset="0"/>
                          <a:ea typeface="Times New Roman" panose="02020603050405020304" pitchFamily="18" charset="0"/>
                          <a:cs typeface="Times New Roman" panose="02020603050405020304" pitchFamily="18" charset="0"/>
                        </a:rPr>
                        <a:t>Staff update only</a:t>
                      </a:r>
                      <a:endParaRPr lang="en-US" sz="95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385" marR="4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950" b="1" dirty="0">
                          <a:effectLst/>
                          <a:latin typeface="Calibri" panose="020F0502020204030204" pitchFamily="34" charset="0"/>
                          <a:ea typeface="Times New Roman" panose="02020603050405020304" pitchFamily="18" charset="0"/>
                          <a:cs typeface="Times New Roman" panose="02020603050405020304" pitchFamily="18" charset="0"/>
                        </a:rPr>
                        <a:t>11:45</a:t>
                      </a:r>
                      <a:endParaRPr lang="en-US" sz="95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385" marR="4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10084213"/>
                  </a:ext>
                </a:extLst>
              </a:tr>
              <a:tr h="147151">
                <a:tc>
                  <a:txBody>
                    <a:bodyPr/>
                    <a:lstStyle/>
                    <a:p>
                      <a:pPr marL="0" marR="0" algn="just">
                        <a:lnSpc>
                          <a:spcPct val="107000"/>
                        </a:lnSpc>
                        <a:spcBef>
                          <a:spcPts val="0"/>
                        </a:spcBef>
                        <a:spcAft>
                          <a:spcPts val="1200"/>
                        </a:spcAft>
                      </a:pPr>
                      <a:r>
                        <a:rPr lang="en-US" sz="950" b="1">
                          <a:effectLst/>
                          <a:latin typeface="Calibri" panose="020F0502020204030204" pitchFamily="34" charset="0"/>
                          <a:ea typeface="Times New Roman" panose="02020603050405020304" pitchFamily="18" charset="0"/>
                          <a:cs typeface="Times New Roman" panose="02020603050405020304" pitchFamily="18" charset="0"/>
                        </a:rPr>
                        <a:t>Public Comment</a:t>
                      </a:r>
                      <a:endParaRPr lang="en-US" sz="95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385" marR="4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950" b="1">
                          <a:effectLst/>
                          <a:latin typeface="Calibri" panose="020F0502020204030204" pitchFamily="34" charset="0"/>
                          <a:ea typeface="Times New Roman" panose="02020603050405020304" pitchFamily="18" charset="0"/>
                          <a:cs typeface="Times New Roman" panose="02020603050405020304" pitchFamily="18" charset="0"/>
                        </a:rPr>
                        <a:t> </a:t>
                      </a:r>
                      <a:endParaRPr lang="en-US" sz="95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385" marR="4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a:lnSpc>
                          <a:spcPct val="107000"/>
                        </a:lnSpc>
                        <a:spcBef>
                          <a:spcPts val="0"/>
                        </a:spcBef>
                        <a:spcAft>
                          <a:spcPts val="0"/>
                        </a:spcAft>
                      </a:pPr>
                      <a:r>
                        <a:rPr lang="en-US" sz="950" b="1">
                          <a:effectLst/>
                          <a:latin typeface="Calibri" panose="020F0502020204030204" pitchFamily="34" charset="0"/>
                          <a:ea typeface="Times New Roman" panose="02020603050405020304" pitchFamily="18" charset="0"/>
                          <a:cs typeface="Times New Roman" panose="02020603050405020304" pitchFamily="18" charset="0"/>
                        </a:rPr>
                        <a:t> </a:t>
                      </a:r>
                      <a:endParaRPr lang="en-US" sz="95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385" marR="4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950" b="1" dirty="0">
                          <a:effectLst/>
                          <a:latin typeface="Calibri" panose="020F0502020204030204" pitchFamily="34" charset="0"/>
                          <a:ea typeface="Times New Roman" panose="02020603050405020304" pitchFamily="18" charset="0"/>
                          <a:cs typeface="Times New Roman" panose="02020603050405020304" pitchFamily="18" charset="0"/>
                        </a:rPr>
                        <a:t>11:55</a:t>
                      </a:r>
                      <a:endParaRPr lang="en-US" sz="95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385" marR="4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0019251"/>
                  </a:ext>
                </a:extLst>
              </a:tr>
            </a:tbl>
          </a:graphicData>
        </a:graphic>
      </p:graphicFrame>
    </p:spTree>
    <p:extLst>
      <p:ext uri="{BB962C8B-B14F-4D97-AF65-F5344CB8AC3E}">
        <p14:creationId xmlns:p14="http://schemas.microsoft.com/office/powerpoint/2010/main" val="32784741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2175" y="2965827"/>
            <a:ext cx="10515600" cy="1325563"/>
          </a:xfrm>
        </p:spPr>
        <p:txBody>
          <a:bodyPr/>
          <a:lstStyle/>
          <a:p>
            <a:pPr algn="ctr"/>
            <a:r>
              <a:rPr lang="en-US" sz="5400" b="1" dirty="0">
                <a:latin typeface="+mn-lt"/>
              </a:rPr>
              <a:t>Project Lessons Learned</a:t>
            </a:r>
            <a:endParaRPr lang="en-US" sz="5400" dirty="0">
              <a:latin typeface="+mn-lt"/>
            </a:endParaRPr>
          </a:p>
        </p:txBody>
      </p:sp>
      <p:sp>
        <p:nvSpPr>
          <p:cNvPr id="3" name="Date Placeholder 2">
            <a:extLst>
              <a:ext uri="{FF2B5EF4-FFF2-40B4-BE49-F238E27FC236}">
                <a16:creationId xmlns:a16="http://schemas.microsoft.com/office/drawing/2014/main" id="{D05E0B49-0466-45FB-B20F-101289B4B8FF}"/>
              </a:ext>
            </a:extLst>
          </p:cNvPr>
          <p:cNvSpPr>
            <a:spLocks noGrp="1"/>
          </p:cNvSpPr>
          <p:nvPr>
            <p:ph type="dt" sz="half" idx="10"/>
          </p:nvPr>
        </p:nvSpPr>
        <p:spPr/>
        <p:txBody>
          <a:bodyPr/>
          <a:lstStyle/>
          <a:p>
            <a:r>
              <a:rPr lang="en-US"/>
              <a:t>01/09/2020</a:t>
            </a:r>
            <a:endParaRPr lang="en-US" dirty="0"/>
          </a:p>
        </p:txBody>
      </p:sp>
      <p:sp>
        <p:nvSpPr>
          <p:cNvPr id="4" name="Slide Number Placeholder 3">
            <a:extLst>
              <a:ext uri="{FF2B5EF4-FFF2-40B4-BE49-F238E27FC236}">
                <a16:creationId xmlns:a16="http://schemas.microsoft.com/office/drawing/2014/main" id="{BBBBE293-322D-4962-815B-5367472DDED1}"/>
              </a:ext>
            </a:extLst>
          </p:cNvPr>
          <p:cNvSpPr>
            <a:spLocks noGrp="1"/>
          </p:cNvSpPr>
          <p:nvPr>
            <p:ph type="sldNum" sz="quarter" idx="12"/>
          </p:nvPr>
        </p:nvSpPr>
        <p:spPr/>
        <p:txBody>
          <a:bodyPr/>
          <a:lstStyle/>
          <a:p>
            <a:fld id="{5EFE56DA-EEDD-4BC4-AC61-3FB58E333C0F}" type="slidenum">
              <a:rPr lang="en-US" smtClean="0"/>
              <a:t>20</a:t>
            </a:fld>
            <a:endParaRPr lang="en-US" dirty="0"/>
          </a:p>
        </p:txBody>
      </p:sp>
    </p:spTree>
    <p:extLst>
      <p:ext uri="{BB962C8B-B14F-4D97-AF65-F5344CB8AC3E}">
        <p14:creationId xmlns:p14="http://schemas.microsoft.com/office/powerpoint/2010/main" val="26960360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23561"/>
            <a:ext cx="10515600" cy="1325563"/>
          </a:xfrm>
        </p:spPr>
        <p:txBody>
          <a:bodyPr/>
          <a:lstStyle/>
          <a:p>
            <a:pPr algn="ctr"/>
            <a:r>
              <a:rPr lang="en-US" sz="4000" b="1" dirty="0">
                <a:latin typeface="+mn-lt"/>
              </a:rPr>
              <a:t>Project Lessons Learned</a:t>
            </a:r>
            <a:endParaRPr lang="en-US" sz="4000" dirty="0">
              <a:latin typeface="+mn-lt"/>
            </a:endParaRPr>
          </a:p>
        </p:txBody>
      </p:sp>
      <p:sp>
        <p:nvSpPr>
          <p:cNvPr id="3" name="Content Placeholder 2"/>
          <p:cNvSpPr>
            <a:spLocks noGrp="1"/>
          </p:cNvSpPr>
          <p:nvPr>
            <p:ph idx="1"/>
          </p:nvPr>
        </p:nvSpPr>
        <p:spPr>
          <a:xfrm>
            <a:off x="645622" y="969316"/>
            <a:ext cx="10515600" cy="5318587"/>
          </a:xfrm>
        </p:spPr>
        <p:txBody>
          <a:bodyPr/>
          <a:lstStyle/>
          <a:p>
            <a:pPr marL="0" indent="0">
              <a:buNone/>
            </a:pPr>
            <a:r>
              <a:rPr lang="en-US" sz="1600" b="1" dirty="0"/>
              <a:t>Planning</a:t>
            </a:r>
          </a:p>
          <a:p>
            <a:r>
              <a:rPr lang="en-US" sz="1600" dirty="0"/>
              <a:t>Avoid reactive decision making</a:t>
            </a:r>
          </a:p>
          <a:p>
            <a:pPr lvl="1"/>
            <a:r>
              <a:rPr lang="en-US" sz="1200" dirty="0"/>
              <a:t>Stakeholder concerns</a:t>
            </a:r>
          </a:p>
          <a:p>
            <a:pPr lvl="1"/>
            <a:r>
              <a:rPr lang="en-US" sz="1200" dirty="0"/>
              <a:t>Vendor push-back</a:t>
            </a:r>
          </a:p>
          <a:p>
            <a:pPr lvl="1"/>
            <a:r>
              <a:rPr lang="en-US" sz="1200" dirty="0"/>
              <a:t>Internal pressures</a:t>
            </a:r>
          </a:p>
          <a:p>
            <a:r>
              <a:rPr lang="en-US" sz="1600" dirty="0"/>
              <a:t>Ensure there is adequate time in legacy contract for replacement</a:t>
            </a:r>
          </a:p>
          <a:p>
            <a:r>
              <a:rPr lang="en-US" sz="1600" dirty="0"/>
              <a:t>Be realistic</a:t>
            </a:r>
          </a:p>
          <a:p>
            <a:r>
              <a:rPr lang="en-US" sz="1600" dirty="0"/>
              <a:t>Save time for planning</a:t>
            </a:r>
          </a:p>
          <a:p>
            <a:r>
              <a:rPr lang="en-US" sz="1600" dirty="0"/>
              <a:t>Don’t move beyond planning until there is universal agreement on:</a:t>
            </a:r>
          </a:p>
          <a:p>
            <a:pPr lvl="1"/>
            <a:r>
              <a:rPr lang="en-US" sz="1200" dirty="0"/>
              <a:t>Business objective</a:t>
            </a:r>
          </a:p>
          <a:p>
            <a:pPr lvl="1"/>
            <a:r>
              <a:rPr lang="en-US" sz="1200" dirty="0"/>
              <a:t>Product ownership</a:t>
            </a:r>
          </a:p>
          <a:p>
            <a:pPr lvl="1"/>
            <a:r>
              <a:rPr lang="en-US" sz="1200" dirty="0"/>
              <a:t>Definition of key terms, e.g. Traceability</a:t>
            </a:r>
          </a:p>
          <a:p>
            <a:pPr lvl="1"/>
            <a:r>
              <a:rPr lang="en-US" sz="1200" dirty="0"/>
              <a:t>Functional and non-functional requirements</a:t>
            </a:r>
          </a:p>
          <a:p>
            <a:pPr lvl="1"/>
            <a:r>
              <a:rPr lang="en-US" sz="1200" dirty="0"/>
              <a:t>Priority of scope, schedule, budget and quality</a:t>
            </a:r>
          </a:p>
          <a:p>
            <a:pPr lvl="1"/>
            <a:r>
              <a:rPr lang="en-US" sz="1200" dirty="0"/>
              <a:t>Procurement approach</a:t>
            </a:r>
          </a:p>
          <a:p>
            <a:pPr lvl="1"/>
            <a:r>
              <a:rPr lang="en-US" sz="1200" dirty="0"/>
              <a:t>Project management approach</a:t>
            </a:r>
          </a:p>
          <a:p>
            <a:pPr lvl="1"/>
            <a:r>
              <a:rPr lang="en-US" sz="1200" dirty="0"/>
              <a:t>Vendor management approach</a:t>
            </a:r>
          </a:p>
          <a:p>
            <a:r>
              <a:rPr lang="en-US" sz="1600" dirty="0"/>
              <a:t>Resource project according to risk</a:t>
            </a:r>
          </a:p>
          <a:p>
            <a:pPr lvl="1"/>
            <a:r>
              <a:rPr lang="en-US" sz="1200" dirty="0"/>
              <a:t>For agencies, teams or vendors that are not accustomed to project or SDLC rigor, hire a greater number of PMO members</a:t>
            </a:r>
          </a:p>
          <a:p>
            <a:pPr lvl="1"/>
            <a:r>
              <a:rPr lang="en-US" sz="1200" dirty="0"/>
              <a:t>Don’t save money by scrimping on technical BAs during requirements elicitation or SQA during testing</a:t>
            </a:r>
          </a:p>
          <a:p>
            <a:endParaRPr lang="en-US" sz="1200" dirty="0"/>
          </a:p>
          <a:p>
            <a:pPr lvl="1"/>
            <a:endParaRPr lang="en-US" sz="1200" dirty="0"/>
          </a:p>
          <a:p>
            <a:pPr lvl="1"/>
            <a:endParaRPr lang="en-US" sz="1200" dirty="0"/>
          </a:p>
          <a:p>
            <a:pPr lvl="1"/>
            <a:endParaRPr lang="en-US" sz="1200" dirty="0"/>
          </a:p>
          <a:p>
            <a:pPr marL="457200" lvl="1" indent="0">
              <a:buNone/>
            </a:pPr>
            <a:endParaRPr lang="en-US" sz="1800" dirty="0"/>
          </a:p>
          <a:p>
            <a:pPr lvl="1"/>
            <a:endParaRPr lang="en-US" sz="1600" dirty="0"/>
          </a:p>
        </p:txBody>
      </p:sp>
      <p:sp>
        <p:nvSpPr>
          <p:cNvPr id="4" name="Date Placeholder 3">
            <a:extLst>
              <a:ext uri="{FF2B5EF4-FFF2-40B4-BE49-F238E27FC236}">
                <a16:creationId xmlns:a16="http://schemas.microsoft.com/office/drawing/2014/main" id="{3D1DCB78-0ED7-441B-AA49-4D97D7302677}"/>
              </a:ext>
            </a:extLst>
          </p:cNvPr>
          <p:cNvSpPr>
            <a:spLocks noGrp="1"/>
          </p:cNvSpPr>
          <p:nvPr>
            <p:ph type="dt" sz="half" idx="10"/>
          </p:nvPr>
        </p:nvSpPr>
        <p:spPr/>
        <p:txBody>
          <a:bodyPr/>
          <a:lstStyle/>
          <a:p>
            <a:r>
              <a:rPr lang="en-US"/>
              <a:t>01/09/2020</a:t>
            </a:r>
            <a:endParaRPr lang="en-US" dirty="0"/>
          </a:p>
        </p:txBody>
      </p:sp>
      <p:sp>
        <p:nvSpPr>
          <p:cNvPr id="5" name="Slide Number Placeholder 4">
            <a:extLst>
              <a:ext uri="{FF2B5EF4-FFF2-40B4-BE49-F238E27FC236}">
                <a16:creationId xmlns:a16="http://schemas.microsoft.com/office/drawing/2014/main" id="{D0845D0B-2631-42B5-B9F7-DF2E9F974C8C}"/>
              </a:ext>
            </a:extLst>
          </p:cNvPr>
          <p:cNvSpPr>
            <a:spLocks noGrp="1"/>
          </p:cNvSpPr>
          <p:nvPr>
            <p:ph type="sldNum" sz="quarter" idx="12"/>
          </p:nvPr>
        </p:nvSpPr>
        <p:spPr/>
        <p:txBody>
          <a:bodyPr/>
          <a:lstStyle/>
          <a:p>
            <a:fld id="{5EFE56DA-EEDD-4BC4-AC61-3FB58E333C0F}" type="slidenum">
              <a:rPr lang="en-US" smtClean="0"/>
              <a:t>21</a:t>
            </a:fld>
            <a:endParaRPr lang="en-US" dirty="0"/>
          </a:p>
        </p:txBody>
      </p:sp>
    </p:spTree>
    <p:extLst>
      <p:ext uri="{BB962C8B-B14F-4D97-AF65-F5344CB8AC3E}">
        <p14:creationId xmlns:p14="http://schemas.microsoft.com/office/powerpoint/2010/main" val="19177247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23561"/>
            <a:ext cx="10515600" cy="1325563"/>
          </a:xfrm>
        </p:spPr>
        <p:txBody>
          <a:bodyPr/>
          <a:lstStyle/>
          <a:p>
            <a:pPr algn="ctr"/>
            <a:r>
              <a:rPr lang="en-US" sz="4000" b="1" dirty="0">
                <a:latin typeface="+mn-lt"/>
              </a:rPr>
              <a:t>Project Lessons Learned</a:t>
            </a:r>
            <a:endParaRPr lang="en-US" sz="4000" dirty="0">
              <a:latin typeface="+mn-lt"/>
            </a:endParaRPr>
          </a:p>
        </p:txBody>
      </p:sp>
      <p:sp>
        <p:nvSpPr>
          <p:cNvPr id="3" name="Content Placeholder 2"/>
          <p:cNvSpPr>
            <a:spLocks noGrp="1"/>
          </p:cNvSpPr>
          <p:nvPr>
            <p:ph idx="1"/>
          </p:nvPr>
        </p:nvSpPr>
        <p:spPr>
          <a:xfrm>
            <a:off x="645622" y="969316"/>
            <a:ext cx="10515600" cy="5318587"/>
          </a:xfrm>
        </p:spPr>
        <p:txBody>
          <a:bodyPr/>
          <a:lstStyle/>
          <a:p>
            <a:pPr marL="0" indent="0">
              <a:buNone/>
            </a:pPr>
            <a:r>
              <a:rPr lang="en-US" sz="1600" b="1" dirty="0"/>
              <a:t>Procurement</a:t>
            </a:r>
          </a:p>
          <a:p>
            <a:r>
              <a:rPr lang="en-US" sz="1600" dirty="0"/>
              <a:t>Be willing to start over</a:t>
            </a:r>
          </a:p>
          <a:p>
            <a:r>
              <a:rPr lang="en-US" sz="1600" dirty="0"/>
              <a:t>Improve proposal process</a:t>
            </a:r>
          </a:p>
          <a:p>
            <a:pPr lvl="1"/>
            <a:r>
              <a:rPr lang="en-US" sz="1200" dirty="0"/>
              <a:t>Do not conduct blind procurements, where proposing vendor names and product names are redacted for reviewers</a:t>
            </a:r>
          </a:p>
          <a:p>
            <a:pPr lvl="1"/>
            <a:r>
              <a:rPr lang="en-US" sz="1200" dirty="0"/>
              <a:t>Provide adequate time for procurement </a:t>
            </a:r>
          </a:p>
          <a:p>
            <a:pPr lvl="1"/>
            <a:r>
              <a:rPr lang="en-US" sz="1200" dirty="0"/>
              <a:t>Test for product and vendor maturity via various means</a:t>
            </a:r>
          </a:p>
          <a:p>
            <a:pPr lvl="1"/>
            <a:r>
              <a:rPr lang="en-US" sz="1200" dirty="0"/>
              <a:t>Don’t use terms without definition, e.g. Agile</a:t>
            </a:r>
          </a:p>
          <a:p>
            <a:r>
              <a:rPr lang="en-US" sz="1600" dirty="0"/>
              <a:t>Conduct a workshop with the ASV to review each requirement and expected deliverables prior to contract negotiations and BAFO</a:t>
            </a:r>
          </a:p>
          <a:p>
            <a:r>
              <a:rPr lang="en-US" sz="1600" dirty="0"/>
              <a:t>Improve contract negotiation strategy</a:t>
            </a:r>
          </a:p>
          <a:p>
            <a:pPr lvl="1"/>
            <a:r>
              <a:rPr lang="en-US" sz="1200" dirty="0"/>
              <a:t>Engage Attorney General’s IT contracts office during planning phase; do not wait until contract is ready to be signed</a:t>
            </a:r>
          </a:p>
          <a:p>
            <a:pPr lvl="1"/>
            <a:r>
              <a:rPr lang="en-US" sz="1200" dirty="0"/>
              <a:t>Do not give up performance bond</a:t>
            </a:r>
          </a:p>
          <a:p>
            <a:pPr lvl="1"/>
            <a:r>
              <a:rPr lang="en-US" sz="1200" dirty="0"/>
              <a:t>Do not give up SDLC standards</a:t>
            </a:r>
          </a:p>
          <a:p>
            <a:pPr lvl="1"/>
            <a:r>
              <a:rPr lang="en-US" sz="1200" dirty="0"/>
              <a:t>Do not give up project management standards</a:t>
            </a:r>
          </a:p>
          <a:p>
            <a:pPr lvl="1"/>
            <a:r>
              <a:rPr lang="en-US" sz="1200" dirty="0"/>
              <a:t>Document every discussion and decision</a:t>
            </a:r>
          </a:p>
          <a:p>
            <a:pPr lvl="1"/>
            <a:r>
              <a:rPr lang="en-US" sz="1200" dirty="0"/>
              <a:t>Align project phases with Deliverables in the contract</a:t>
            </a:r>
          </a:p>
          <a:p>
            <a:pPr lvl="1"/>
            <a:r>
              <a:rPr lang="en-US" sz="1200" dirty="0"/>
              <a:t>Include Acceptance Criteria in contract</a:t>
            </a:r>
          </a:p>
          <a:p>
            <a:pPr marL="0" indent="0">
              <a:buNone/>
            </a:pPr>
            <a:r>
              <a:rPr lang="en-US" sz="1600" b="1" dirty="0"/>
              <a:t>Project Management</a:t>
            </a:r>
          </a:p>
          <a:p>
            <a:r>
              <a:rPr lang="en-US" sz="1600" dirty="0"/>
              <a:t>Resource PMO according to risk</a:t>
            </a:r>
          </a:p>
          <a:p>
            <a:r>
              <a:rPr lang="en-US" sz="1600" dirty="0"/>
              <a:t>Be clear on which internal standards must be met</a:t>
            </a:r>
          </a:p>
          <a:p>
            <a:r>
              <a:rPr lang="en-US" sz="1600" dirty="0"/>
              <a:t>Maintain a detailed, visible schedule measured against baseline</a:t>
            </a:r>
          </a:p>
          <a:p>
            <a:pPr lvl="1"/>
            <a:endParaRPr lang="en-US" sz="1200" dirty="0"/>
          </a:p>
          <a:p>
            <a:pPr lvl="1"/>
            <a:endParaRPr lang="en-US" sz="1200" dirty="0"/>
          </a:p>
          <a:p>
            <a:pPr marL="457200" lvl="1" indent="0">
              <a:buNone/>
            </a:pPr>
            <a:endParaRPr lang="en-US" sz="1800" dirty="0"/>
          </a:p>
          <a:p>
            <a:pPr lvl="1"/>
            <a:endParaRPr lang="en-US" sz="1600" dirty="0"/>
          </a:p>
        </p:txBody>
      </p:sp>
      <p:sp>
        <p:nvSpPr>
          <p:cNvPr id="4" name="Date Placeholder 3">
            <a:extLst>
              <a:ext uri="{FF2B5EF4-FFF2-40B4-BE49-F238E27FC236}">
                <a16:creationId xmlns:a16="http://schemas.microsoft.com/office/drawing/2014/main" id="{2B362DF7-C08B-44DF-8471-A3EB26B3BB70}"/>
              </a:ext>
            </a:extLst>
          </p:cNvPr>
          <p:cNvSpPr>
            <a:spLocks noGrp="1"/>
          </p:cNvSpPr>
          <p:nvPr>
            <p:ph type="dt" sz="half" idx="10"/>
          </p:nvPr>
        </p:nvSpPr>
        <p:spPr/>
        <p:txBody>
          <a:bodyPr/>
          <a:lstStyle/>
          <a:p>
            <a:r>
              <a:rPr lang="en-US"/>
              <a:t>01/09/2020</a:t>
            </a:r>
            <a:endParaRPr lang="en-US" dirty="0"/>
          </a:p>
        </p:txBody>
      </p:sp>
      <p:sp>
        <p:nvSpPr>
          <p:cNvPr id="5" name="Slide Number Placeholder 4">
            <a:extLst>
              <a:ext uri="{FF2B5EF4-FFF2-40B4-BE49-F238E27FC236}">
                <a16:creationId xmlns:a16="http://schemas.microsoft.com/office/drawing/2014/main" id="{9981E863-880A-4FDC-ACD9-19B96A4C4DB2}"/>
              </a:ext>
            </a:extLst>
          </p:cNvPr>
          <p:cNvSpPr>
            <a:spLocks noGrp="1"/>
          </p:cNvSpPr>
          <p:nvPr>
            <p:ph type="sldNum" sz="quarter" idx="12"/>
          </p:nvPr>
        </p:nvSpPr>
        <p:spPr/>
        <p:txBody>
          <a:bodyPr/>
          <a:lstStyle/>
          <a:p>
            <a:fld id="{5EFE56DA-EEDD-4BC4-AC61-3FB58E333C0F}" type="slidenum">
              <a:rPr lang="en-US" smtClean="0"/>
              <a:t>22</a:t>
            </a:fld>
            <a:endParaRPr lang="en-US" dirty="0"/>
          </a:p>
        </p:txBody>
      </p:sp>
    </p:spTree>
    <p:extLst>
      <p:ext uri="{BB962C8B-B14F-4D97-AF65-F5344CB8AC3E}">
        <p14:creationId xmlns:p14="http://schemas.microsoft.com/office/powerpoint/2010/main" val="33167675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23561"/>
            <a:ext cx="10515600" cy="1325563"/>
          </a:xfrm>
        </p:spPr>
        <p:txBody>
          <a:bodyPr/>
          <a:lstStyle/>
          <a:p>
            <a:pPr algn="ctr"/>
            <a:r>
              <a:rPr lang="en-US" sz="4000" b="1" dirty="0">
                <a:latin typeface="+mn-lt"/>
              </a:rPr>
              <a:t>Project Lessons Learned</a:t>
            </a:r>
            <a:endParaRPr lang="en-US" sz="4000" dirty="0">
              <a:latin typeface="+mn-lt"/>
            </a:endParaRPr>
          </a:p>
        </p:txBody>
      </p:sp>
      <p:sp>
        <p:nvSpPr>
          <p:cNvPr id="3" name="Content Placeholder 2"/>
          <p:cNvSpPr>
            <a:spLocks noGrp="1"/>
          </p:cNvSpPr>
          <p:nvPr>
            <p:ph idx="1"/>
          </p:nvPr>
        </p:nvSpPr>
        <p:spPr>
          <a:xfrm>
            <a:off x="645622" y="969316"/>
            <a:ext cx="10515600" cy="2800251"/>
          </a:xfrm>
        </p:spPr>
        <p:txBody>
          <a:bodyPr/>
          <a:lstStyle/>
          <a:p>
            <a:pPr marL="0" indent="0">
              <a:buNone/>
            </a:pPr>
            <a:r>
              <a:rPr lang="en-US" sz="1600" b="1" dirty="0"/>
              <a:t>Scope</a:t>
            </a:r>
          </a:p>
          <a:p>
            <a:r>
              <a:rPr lang="en-US" sz="1600" dirty="0"/>
              <a:t>Have approved, detailed functional and non-functional requirements prior to procurement</a:t>
            </a:r>
          </a:p>
          <a:p>
            <a:r>
              <a:rPr lang="en-US" sz="1600" dirty="0"/>
              <a:t>Do not waiver on change management processes</a:t>
            </a:r>
          </a:p>
          <a:p>
            <a:r>
              <a:rPr lang="en-US" sz="1600" dirty="0"/>
              <a:t>Do not change strategies mid-flight</a:t>
            </a:r>
          </a:p>
          <a:p>
            <a:r>
              <a:rPr lang="en-US" sz="1600" dirty="0"/>
              <a:t>Ensure each requirement is supported in standard, policy, rule or law</a:t>
            </a:r>
          </a:p>
          <a:p>
            <a:r>
              <a:rPr lang="en-US" sz="1600" dirty="0"/>
              <a:t>Document business case for data access rights</a:t>
            </a:r>
          </a:p>
          <a:p>
            <a:r>
              <a:rPr lang="en-US" sz="1600" dirty="0"/>
              <a:t>Keep it simple</a:t>
            </a:r>
          </a:p>
          <a:p>
            <a:pPr marL="0" indent="0">
              <a:buNone/>
            </a:pPr>
            <a:r>
              <a:rPr lang="en-US" sz="1600" b="1" dirty="0"/>
              <a:t>Stakeholder Management</a:t>
            </a:r>
          </a:p>
          <a:p>
            <a:r>
              <a:rPr lang="en-US" sz="1600" dirty="0"/>
              <a:t>Define stakeholders and their roles up front</a:t>
            </a:r>
          </a:p>
          <a:p>
            <a:r>
              <a:rPr lang="en-US" sz="1600" dirty="0"/>
              <a:t>Take time to document impact of each stakeholder</a:t>
            </a:r>
          </a:p>
          <a:p>
            <a:r>
              <a:rPr lang="en-US" sz="1600" dirty="0"/>
              <a:t>Leverage advisory committees appropriately</a:t>
            </a:r>
          </a:p>
          <a:p>
            <a:pPr marL="0" indent="0">
              <a:buNone/>
            </a:pPr>
            <a:r>
              <a:rPr lang="en-US" sz="1600" b="1" dirty="0"/>
              <a:t>Organizational Change Management</a:t>
            </a:r>
          </a:p>
          <a:p>
            <a:r>
              <a:rPr lang="en-US" sz="1600" dirty="0"/>
              <a:t>Have clear objectives for OCM during planning phase</a:t>
            </a:r>
          </a:p>
          <a:p>
            <a:r>
              <a:rPr lang="en-US" sz="1600" dirty="0"/>
              <a:t>Hire and integrate OCM into the effort early in the process</a:t>
            </a:r>
          </a:p>
          <a:p>
            <a:r>
              <a:rPr lang="en-US" sz="1600" dirty="0"/>
              <a:t>OCM is not just communications</a:t>
            </a:r>
          </a:p>
          <a:p>
            <a:r>
              <a:rPr lang="en-US" sz="1600" dirty="0"/>
              <a:t>Whenever possible, align processes and deliverables to existing agency/state standards and lingo</a:t>
            </a:r>
          </a:p>
          <a:p>
            <a:endParaRPr lang="en-US" sz="1600" dirty="0"/>
          </a:p>
          <a:p>
            <a:pPr marL="0" indent="0">
              <a:buNone/>
            </a:pPr>
            <a:endParaRPr lang="en-US" sz="1600" dirty="0"/>
          </a:p>
          <a:p>
            <a:pPr marL="0" indent="0">
              <a:buNone/>
            </a:pPr>
            <a:endParaRPr lang="en-US" sz="1200" dirty="0"/>
          </a:p>
          <a:p>
            <a:pPr lvl="1"/>
            <a:endParaRPr lang="en-US" sz="1200" dirty="0"/>
          </a:p>
          <a:p>
            <a:pPr lvl="1"/>
            <a:endParaRPr lang="en-US" sz="1200" dirty="0"/>
          </a:p>
          <a:p>
            <a:pPr marL="457200" lvl="1" indent="0">
              <a:buNone/>
            </a:pPr>
            <a:endParaRPr lang="en-US" sz="1800" dirty="0"/>
          </a:p>
          <a:p>
            <a:pPr lvl="1"/>
            <a:endParaRPr lang="en-US" sz="1600" dirty="0"/>
          </a:p>
        </p:txBody>
      </p:sp>
      <p:sp>
        <p:nvSpPr>
          <p:cNvPr id="4" name="Date Placeholder 3">
            <a:extLst>
              <a:ext uri="{FF2B5EF4-FFF2-40B4-BE49-F238E27FC236}">
                <a16:creationId xmlns:a16="http://schemas.microsoft.com/office/drawing/2014/main" id="{A1F3436B-52EB-42CE-A029-848DEC011EBE}"/>
              </a:ext>
            </a:extLst>
          </p:cNvPr>
          <p:cNvSpPr>
            <a:spLocks noGrp="1"/>
          </p:cNvSpPr>
          <p:nvPr>
            <p:ph type="dt" sz="half" idx="10"/>
          </p:nvPr>
        </p:nvSpPr>
        <p:spPr/>
        <p:txBody>
          <a:bodyPr/>
          <a:lstStyle/>
          <a:p>
            <a:r>
              <a:rPr lang="en-US"/>
              <a:t>01/09/2020</a:t>
            </a:r>
            <a:endParaRPr lang="en-US" dirty="0"/>
          </a:p>
        </p:txBody>
      </p:sp>
      <p:sp>
        <p:nvSpPr>
          <p:cNvPr id="5" name="Slide Number Placeholder 4">
            <a:extLst>
              <a:ext uri="{FF2B5EF4-FFF2-40B4-BE49-F238E27FC236}">
                <a16:creationId xmlns:a16="http://schemas.microsoft.com/office/drawing/2014/main" id="{FB684B00-A996-4A7E-B636-497ABEF9A2A2}"/>
              </a:ext>
            </a:extLst>
          </p:cNvPr>
          <p:cNvSpPr>
            <a:spLocks noGrp="1"/>
          </p:cNvSpPr>
          <p:nvPr>
            <p:ph type="sldNum" sz="quarter" idx="12"/>
          </p:nvPr>
        </p:nvSpPr>
        <p:spPr/>
        <p:txBody>
          <a:bodyPr/>
          <a:lstStyle/>
          <a:p>
            <a:fld id="{5EFE56DA-EEDD-4BC4-AC61-3FB58E333C0F}" type="slidenum">
              <a:rPr lang="en-US" smtClean="0"/>
              <a:t>23</a:t>
            </a:fld>
            <a:endParaRPr lang="en-US" dirty="0"/>
          </a:p>
        </p:txBody>
      </p:sp>
    </p:spTree>
    <p:extLst>
      <p:ext uri="{BB962C8B-B14F-4D97-AF65-F5344CB8AC3E}">
        <p14:creationId xmlns:p14="http://schemas.microsoft.com/office/powerpoint/2010/main" val="2696478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2175" y="2965827"/>
            <a:ext cx="10515600" cy="1325563"/>
          </a:xfrm>
        </p:spPr>
        <p:txBody>
          <a:bodyPr/>
          <a:lstStyle/>
          <a:p>
            <a:pPr algn="ctr"/>
            <a:r>
              <a:rPr lang="en-US" sz="5400" b="1" dirty="0">
                <a:latin typeface="+mn-lt"/>
              </a:rPr>
              <a:t>Applying Lessons Learned</a:t>
            </a:r>
            <a:endParaRPr lang="en-US" sz="5400" dirty="0">
              <a:latin typeface="+mn-lt"/>
            </a:endParaRPr>
          </a:p>
        </p:txBody>
      </p:sp>
      <p:sp>
        <p:nvSpPr>
          <p:cNvPr id="3" name="Date Placeholder 2">
            <a:extLst>
              <a:ext uri="{FF2B5EF4-FFF2-40B4-BE49-F238E27FC236}">
                <a16:creationId xmlns:a16="http://schemas.microsoft.com/office/drawing/2014/main" id="{864773BC-89AE-4FDA-A21A-B2BE977BA28E}"/>
              </a:ext>
            </a:extLst>
          </p:cNvPr>
          <p:cNvSpPr>
            <a:spLocks noGrp="1"/>
          </p:cNvSpPr>
          <p:nvPr>
            <p:ph type="dt" sz="half" idx="10"/>
          </p:nvPr>
        </p:nvSpPr>
        <p:spPr/>
        <p:txBody>
          <a:bodyPr/>
          <a:lstStyle/>
          <a:p>
            <a:r>
              <a:rPr lang="en-US"/>
              <a:t>01/09/2020</a:t>
            </a:r>
            <a:endParaRPr lang="en-US" dirty="0"/>
          </a:p>
        </p:txBody>
      </p:sp>
      <p:sp>
        <p:nvSpPr>
          <p:cNvPr id="4" name="Slide Number Placeholder 3">
            <a:extLst>
              <a:ext uri="{FF2B5EF4-FFF2-40B4-BE49-F238E27FC236}">
                <a16:creationId xmlns:a16="http://schemas.microsoft.com/office/drawing/2014/main" id="{E20490AB-09B4-4959-AC4A-1BF94B5F7E54}"/>
              </a:ext>
            </a:extLst>
          </p:cNvPr>
          <p:cNvSpPr>
            <a:spLocks noGrp="1"/>
          </p:cNvSpPr>
          <p:nvPr>
            <p:ph type="sldNum" sz="quarter" idx="12"/>
          </p:nvPr>
        </p:nvSpPr>
        <p:spPr/>
        <p:txBody>
          <a:bodyPr/>
          <a:lstStyle/>
          <a:p>
            <a:fld id="{5EFE56DA-EEDD-4BC4-AC61-3FB58E333C0F}" type="slidenum">
              <a:rPr lang="en-US" smtClean="0"/>
              <a:t>24</a:t>
            </a:fld>
            <a:endParaRPr lang="en-US" dirty="0"/>
          </a:p>
        </p:txBody>
      </p:sp>
    </p:spTree>
    <p:extLst>
      <p:ext uri="{BB962C8B-B14F-4D97-AF65-F5344CB8AC3E}">
        <p14:creationId xmlns:p14="http://schemas.microsoft.com/office/powerpoint/2010/main" val="11992612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23561"/>
            <a:ext cx="10515600" cy="1325563"/>
          </a:xfrm>
        </p:spPr>
        <p:txBody>
          <a:bodyPr/>
          <a:lstStyle/>
          <a:p>
            <a:pPr algn="ctr"/>
            <a:r>
              <a:rPr lang="en-US" sz="4000" b="1" dirty="0">
                <a:latin typeface="+mn-lt"/>
              </a:rPr>
              <a:t>Impact of Lessons Learned</a:t>
            </a:r>
            <a:endParaRPr lang="en-US" sz="4000" dirty="0">
              <a:latin typeface="+mn-lt"/>
            </a:endParaRPr>
          </a:p>
        </p:txBody>
      </p:sp>
      <p:sp>
        <p:nvSpPr>
          <p:cNvPr id="3" name="Content Placeholder 2"/>
          <p:cNvSpPr>
            <a:spLocks noGrp="1"/>
          </p:cNvSpPr>
          <p:nvPr>
            <p:ph idx="1"/>
          </p:nvPr>
        </p:nvSpPr>
        <p:spPr>
          <a:xfrm>
            <a:off x="645622" y="969316"/>
            <a:ext cx="10515600" cy="5318587"/>
          </a:xfrm>
        </p:spPr>
        <p:txBody>
          <a:bodyPr/>
          <a:lstStyle/>
          <a:p>
            <a:pPr marL="0" indent="0">
              <a:buNone/>
            </a:pPr>
            <a:r>
              <a:rPr lang="en-US" sz="1600" b="1" dirty="0"/>
              <a:t>Current</a:t>
            </a:r>
          </a:p>
          <a:p>
            <a:r>
              <a:rPr lang="en-US" sz="1600" dirty="0"/>
              <a:t>Shaped decisions related to current traceability system</a:t>
            </a:r>
          </a:p>
          <a:p>
            <a:r>
              <a:rPr lang="en-US" sz="1600" dirty="0"/>
              <a:t>Informal MTP and over 230 documented SMP lessons learned being applied to structure and approach of SMP2</a:t>
            </a:r>
          </a:p>
          <a:p>
            <a:r>
              <a:rPr lang="en-US" sz="1600" dirty="0"/>
              <a:t>Agency-wide focus on:</a:t>
            </a:r>
          </a:p>
          <a:p>
            <a:pPr lvl="1"/>
            <a:r>
              <a:rPr lang="en-US" sz="1200" dirty="0"/>
              <a:t>Project management standards</a:t>
            </a:r>
          </a:p>
          <a:p>
            <a:pPr lvl="1"/>
            <a:r>
              <a:rPr lang="en-US" sz="1200" dirty="0"/>
              <a:t>Benefits of QA</a:t>
            </a:r>
          </a:p>
          <a:p>
            <a:pPr lvl="1"/>
            <a:r>
              <a:rPr lang="en-US" sz="1200" dirty="0"/>
              <a:t>SDLC and Release standards</a:t>
            </a:r>
          </a:p>
          <a:p>
            <a:pPr lvl="1"/>
            <a:r>
              <a:rPr lang="en-US" sz="1200" dirty="0"/>
              <a:t>Vendor Management</a:t>
            </a:r>
          </a:p>
          <a:p>
            <a:r>
              <a:rPr lang="en-US" sz="1600" dirty="0"/>
              <a:t>Formalizing commercial integrator relationships:</a:t>
            </a:r>
          </a:p>
          <a:p>
            <a:pPr lvl="1"/>
            <a:r>
              <a:rPr lang="en-US" sz="1200" dirty="0"/>
              <a:t>Requiring documentation of their relationship with licensees </a:t>
            </a:r>
          </a:p>
          <a:p>
            <a:pPr lvl="1"/>
            <a:r>
              <a:rPr lang="en-US" sz="1200" dirty="0"/>
              <a:t>Annual data sharing agreement </a:t>
            </a:r>
          </a:p>
          <a:p>
            <a:pPr lvl="1"/>
            <a:r>
              <a:rPr lang="en-US" sz="1200" dirty="0"/>
              <a:t>Must comply with state security, data management and architectural standards (OCIO standard 141.10)</a:t>
            </a:r>
          </a:p>
          <a:p>
            <a:pPr lvl="1"/>
            <a:r>
              <a:rPr lang="en-US" sz="1200" dirty="0"/>
              <a:t>Operate as program; Maintain bi-weekly integrator collaboration meetings</a:t>
            </a:r>
          </a:p>
          <a:p>
            <a:r>
              <a:rPr lang="en-US" sz="1600" dirty="0"/>
              <a:t>Project Advisory Committees</a:t>
            </a:r>
          </a:p>
          <a:p>
            <a:pPr lvl="1"/>
            <a:r>
              <a:rPr lang="en-US" sz="1200" dirty="0"/>
              <a:t>Be explicit with role that the advisory committee members play</a:t>
            </a:r>
          </a:p>
          <a:p>
            <a:pPr lvl="1"/>
            <a:r>
              <a:rPr lang="en-US" sz="1200" dirty="0"/>
              <a:t>Enforce roles</a:t>
            </a:r>
          </a:p>
          <a:p>
            <a:pPr lvl="1"/>
            <a:r>
              <a:rPr lang="en-US" sz="1200" dirty="0"/>
              <a:t>Document advice presented and agency decisions made in relation</a:t>
            </a:r>
          </a:p>
          <a:p>
            <a:pPr lvl="1"/>
            <a:r>
              <a:rPr lang="en-US" sz="1200" dirty="0"/>
              <a:t>Create a change advisory board with industry and integrator representation</a:t>
            </a:r>
          </a:p>
          <a:p>
            <a:r>
              <a:rPr lang="en-US" sz="1600" dirty="0"/>
              <a:t>Exit Strategy</a:t>
            </a:r>
          </a:p>
          <a:p>
            <a:pPr lvl="1"/>
            <a:r>
              <a:rPr lang="en-US" sz="1200" dirty="0"/>
              <a:t>Every project, build and release must be accompanied by an exit strategy and roll-back plan</a:t>
            </a:r>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200" dirty="0"/>
          </a:p>
          <a:p>
            <a:pPr lvl="1"/>
            <a:endParaRPr lang="en-US" sz="1200" dirty="0"/>
          </a:p>
          <a:p>
            <a:pPr lvl="1"/>
            <a:endParaRPr lang="en-US" sz="1200" dirty="0"/>
          </a:p>
          <a:p>
            <a:pPr marL="457200" lvl="1" indent="0">
              <a:buNone/>
            </a:pPr>
            <a:endParaRPr lang="en-US" sz="1800" dirty="0"/>
          </a:p>
          <a:p>
            <a:pPr lvl="1"/>
            <a:endParaRPr lang="en-US" sz="1600" dirty="0"/>
          </a:p>
        </p:txBody>
      </p:sp>
      <p:sp>
        <p:nvSpPr>
          <p:cNvPr id="4" name="Date Placeholder 3">
            <a:extLst>
              <a:ext uri="{FF2B5EF4-FFF2-40B4-BE49-F238E27FC236}">
                <a16:creationId xmlns:a16="http://schemas.microsoft.com/office/drawing/2014/main" id="{C26711D1-EB08-48F8-B05A-EC0AA6EC8E62}"/>
              </a:ext>
            </a:extLst>
          </p:cNvPr>
          <p:cNvSpPr>
            <a:spLocks noGrp="1"/>
          </p:cNvSpPr>
          <p:nvPr>
            <p:ph type="dt" sz="half" idx="10"/>
          </p:nvPr>
        </p:nvSpPr>
        <p:spPr/>
        <p:txBody>
          <a:bodyPr/>
          <a:lstStyle/>
          <a:p>
            <a:r>
              <a:rPr lang="en-US"/>
              <a:t>01/09/2020</a:t>
            </a:r>
            <a:endParaRPr lang="en-US" dirty="0"/>
          </a:p>
        </p:txBody>
      </p:sp>
      <p:sp>
        <p:nvSpPr>
          <p:cNvPr id="5" name="Slide Number Placeholder 4">
            <a:extLst>
              <a:ext uri="{FF2B5EF4-FFF2-40B4-BE49-F238E27FC236}">
                <a16:creationId xmlns:a16="http://schemas.microsoft.com/office/drawing/2014/main" id="{55E1E56C-A7F5-4897-9C72-8E3545B5139D}"/>
              </a:ext>
            </a:extLst>
          </p:cNvPr>
          <p:cNvSpPr>
            <a:spLocks noGrp="1"/>
          </p:cNvSpPr>
          <p:nvPr>
            <p:ph type="sldNum" sz="quarter" idx="12"/>
          </p:nvPr>
        </p:nvSpPr>
        <p:spPr/>
        <p:txBody>
          <a:bodyPr/>
          <a:lstStyle/>
          <a:p>
            <a:fld id="{5EFE56DA-EEDD-4BC4-AC61-3FB58E333C0F}" type="slidenum">
              <a:rPr lang="en-US" smtClean="0"/>
              <a:t>25</a:t>
            </a:fld>
            <a:endParaRPr lang="en-US" dirty="0"/>
          </a:p>
        </p:txBody>
      </p:sp>
    </p:spTree>
    <p:extLst>
      <p:ext uri="{BB962C8B-B14F-4D97-AF65-F5344CB8AC3E}">
        <p14:creationId xmlns:p14="http://schemas.microsoft.com/office/powerpoint/2010/main" val="18898985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23561"/>
            <a:ext cx="10515600" cy="1325563"/>
          </a:xfrm>
        </p:spPr>
        <p:txBody>
          <a:bodyPr/>
          <a:lstStyle/>
          <a:p>
            <a:pPr algn="ctr"/>
            <a:r>
              <a:rPr lang="en-US" sz="4000" b="1" dirty="0">
                <a:latin typeface="+mn-lt"/>
              </a:rPr>
              <a:t>Impact of Lessons Learned</a:t>
            </a:r>
            <a:endParaRPr lang="en-US" sz="4000" dirty="0">
              <a:latin typeface="+mn-lt"/>
            </a:endParaRPr>
          </a:p>
        </p:txBody>
      </p:sp>
      <p:graphicFrame>
        <p:nvGraphicFramePr>
          <p:cNvPr id="7" name="Table 6"/>
          <p:cNvGraphicFramePr>
            <a:graphicFrameLocks noGrp="1"/>
          </p:cNvGraphicFramePr>
          <p:nvPr>
            <p:extLst>
              <p:ext uri="{D42A27DB-BD31-4B8C-83A1-F6EECF244321}">
                <p14:modId xmlns:p14="http://schemas.microsoft.com/office/powerpoint/2010/main" val="1150806704"/>
              </p:ext>
            </p:extLst>
          </p:nvPr>
        </p:nvGraphicFramePr>
        <p:xfrm>
          <a:off x="914401" y="1649124"/>
          <a:ext cx="10357164" cy="4423963"/>
        </p:xfrm>
        <a:graphic>
          <a:graphicData uri="http://schemas.openxmlformats.org/drawingml/2006/table">
            <a:tbl>
              <a:tblPr firstRow="1" bandRow="1">
                <a:tableStyleId>{8799B23B-EC83-4686-B30A-512413B5E67A}</a:tableStyleId>
              </a:tblPr>
              <a:tblGrid>
                <a:gridCol w="5140783">
                  <a:extLst>
                    <a:ext uri="{9D8B030D-6E8A-4147-A177-3AD203B41FA5}">
                      <a16:colId xmlns:a16="http://schemas.microsoft.com/office/drawing/2014/main" val="1912346005"/>
                    </a:ext>
                  </a:extLst>
                </a:gridCol>
                <a:gridCol w="5216381">
                  <a:extLst>
                    <a:ext uri="{9D8B030D-6E8A-4147-A177-3AD203B41FA5}">
                      <a16:colId xmlns:a16="http://schemas.microsoft.com/office/drawing/2014/main" val="2966456580"/>
                    </a:ext>
                  </a:extLst>
                </a:gridCol>
              </a:tblGrid>
              <a:tr h="354883">
                <a:tc>
                  <a:txBody>
                    <a:bodyPr/>
                    <a:lstStyle/>
                    <a:p>
                      <a:pPr algn="ctr"/>
                      <a:r>
                        <a:rPr lang="en-US" dirty="0"/>
                        <a:t>Lessons Learned </a:t>
                      </a:r>
                    </a:p>
                  </a:txBody>
                  <a:tcPr/>
                </a:tc>
                <a:tc>
                  <a:txBody>
                    <a:bodyPr/>
                    <a:lstStyle/>
                    <a:p>
                      <a:pPr algn="ctr"/>
                      <a:r>
                        <a:rPr lang="en-US" dirty="0"/>
                        <a:t>SMP </a:t>
                      </a:r>
                    </a:p>
                  </a:txBody>
                  <a:tcPr/>
                </a:tc>
                <a:extLst>
                  <a:ext uri="{0D108BD9-81ED-4DB2-BD59-A6C34878D82A}">
                    <a16:rowId xmlns:a16="http://schemas.microsoft.com/office/drawing/2014/main" val="29982405"/>
                  </a:ext>
                </a:extLst>
              </a:tr>
              <a:tr h="473988">
                <a:tc>
                  <a:txBody>
                    <a:bodyPr/>
                    <a:lstStyle/>
                    <a:p>
                      <a:pPr algn="l" fontAlgn="t"/>
                      <a:r>
                        <a:rPr lang="en-US" sz="1600" b="0" i="0" u="none" strike="noStrike" dirty="0">
                          <a:solidFill>
                            <a:srgbClr val="000000"/>
                          </a:solidFill>
                          <a:effectLst/>
                          <a:latin typeface="+mn-lt"/>
                        </a:rPr>
                        <a:t>Project management</a:t>
                      </a:r>
                    </a:p>
                  </a:txBody>
                  <a:tcPr marL="7620" marR="7620" marT="7620" marB="0"/>
                </a:tc>
                <a:tc>
                  <a:txBody>
                    <a:bodyPr/>
                    <a:lstStyle/>
                    <a:p>
                      <a:pPr algn="l" fontAlgn="t"/>
                      <a:r>
                        <a:rPr lang="en-US" sz="1600" b="0" i="0" u="none" strike="noStrike" dirty="0">
                          <a:solidFill>
                            <a:srgbClr val="000000"/>
                          </a:solidFill>
                          <a:effectLst/>
                          <a:latin typeface="+mn-lt"/>
                        </a:rPr>
                        <a:t>Appropriately resourced, approach outlined in draft, initial project schedule developed</a:t>
                      </a:r>
                    </a:p>
                  </a:txBody>
                  <a:tcPr marL="7620" marR="7620" marT="7620" marB="0"/>
                </a:tc>
                <a:extLst>
                  <a:ext uri="{0D108BD9-81ED-4DB2-BD59-A6C34878D82A}">
                    <a16:rowId xmlns:a16="http://schemas.microsoft.com/office/drawing/2014/main" val="3312323932"/>
                  </a:ext>
                </a:extLst>
              </a:tr>
              <a:tr h="707335">
                <a:tc>
                  <a:txBody>
                    <a:bodyPr/>
                    <a:lstStyle/>
                    <a:p>
                      <a:pPr algn="l" fontAlgn="t"/>
                      <a:r>
                        <a:rPr lang="en-US" sz="1600" b="0" i="0" u="none" strike="noStrike" dirty="0">
                          <a:solidFill>
                            <a:srgbClr val="000000"/>
                          </a:solidFill>
                          <a:effectLst/>
                          <a:latin typeface="+mn-lt"/>
                        </a:rPr>
                        <a:t>Vendor management</a:t>
                      </a:r>
                    </a:p>
                  </a:txBody>
                  <a:tcPr marL="7620" marR="7620" marT="7620" marB="0"/>
                </a:tc>
                <a:tc>
                  <a:txBody>
                    <a:bodyPr/>
                    <a:lstStyle/>
                    <a:p>
                      <a:pPr algn="l" fontAlgn="t"/>
                      <a:r>
                        <a:rPr lang="en-US" sz="1600" b="0" i="0" u="none" strike="noStrike" dirty="0">
                          <a:solidFill>
                            <a:srgbClr val="000000"/>
                          </a:solidFill>
                          <a:effectLst/>
                          <a:latin typeface="+mn-lt"/>
                        </a:rPr>
                        <a:t>Contract </a:t>
                      </a:r>
                      <a:r>
                        <a:rPr lang="en-US" sz="1600" b="0" i="0" u="none" strike="noStrike">
                          <a:solidFill>
                            <a:srgbClr val="000000"/>
                          </a:solidFill>
                          <a:effectLst/>
                          <a:latin typeface="+mn-lt"/>
                        </a:rPr>
                        <a:t>manager designated, </a:t>
                      </a:r>
                      <a:r>
                        <a:rPr lang="en-US" sz="1600" b="0" i="0" u="none" strike="noStrike" dirty="0">
                          <a:solidFill>
                            <a:srgbClr val="000000"/>
                          </a:solidFill>
                          <a:effectLst/>
                          <a:latin typeface="+mn-lt"/>
                        </a:rPr>
                        <a:t>vendor management plan in draft, designated vendor manager from contracts office in conjunction with the Project Manager</a:t>
                      </a:r>
                    </a:p>
                  </a:txBody>
                  <a:tcPr marL="7620" marR="7620" marT="7620" marB="0"/>
                </a:tc>
                <a:extLst>
                  <a:ext uri="{0D108BD9-81ED-4DB2-BD59-A6C34878D82A}">
                    <a16:rowId xmlns:a16="http://schemas.microsoft.com/office/drawing/2014/main" val="1267780577"/>
                  </a:ext>
                </a:extLst>
              </a:tr>
              <a:tr h="354883">
                <a:tc>
                  <a:txBody>
                    <a:bodyPr/>
                    <a:lstStyle/>
                    <a:p>
                      <a:pPr algn="l" fontAlgn="t"/>
                      <a:r>
                        <a:rPr lang="en-US" sz="1600" b="0" i="0" u="none" strike="noStrike" dirty="0">
                          <a:solidFill>
                            <a:srgbClr val="000000"/>
                          </a:solidFill>
                          <a:effectLst/>
                          <a:latin typeface="+mn-lt"/>
                        </a:rPr>
                        <a:t>Someone to check PM and Steering Committee</a:t>
                      </a:r>
                    </a:p>
                  </a:txBody>
                  <a:tcPr marL="7620" marR="7620" marT="7620" marB="0"/>
                </a:tc>
                <a:tc>
                  <a:txBody>
                    <a:bodyPr/>
                    <a:lstStyle/>
                    <a:p>
                      <a:pPr algn="l" fontAlgn="t"/>
                      <a:r>
                        <a:rPr lang="en-US" sz="1600" b="0" i="0" u="none" strike="noStrike" dirty="0">
                          <a:solidFill>
                            <a:srgbClr val="000000"/>
                          </a:solidFill>
                          <a:effectLst/>
                          <a:latin typeface="+mn-lt"/>
                        </a:rPr>
                        <a:t>Engaged OCIO for this and hired QA to support this need</a:t>
                      </a:r>
                    </a:p>
                  </a:txBody>
                  <a:tcPr marL="7620" marR="7620" marT="7620" marB="0"/>
                </a:tc>
                <a:extLst>
                  <a:ext uri="{0D108BD9-81ED-4DB2-BD59-A6C34878D82A}">
                    <a16:rowId xmlns:a16="http://schemas.microsoft.com/office/drawing/2014/main" val="1760424700"/>
                  </a:ext>
                </a:extLst>
              </a:tr>
              <a:tr h="473988">
                <a:tc>
                  <a:txBody>
                    <a:bodyPr/>
                    <a:lstStyle/>
                    <a:p>
                      <a:pPr algn="l" fontAlgn="t"/>
                      <a:r>
                        <a:rPr lang="en-US" sz="1600" b="0" i="0" u="none" strike="noStrike" dirty="0">
                          <a:solidFill>
                            <a:srgbClr val="000000"/>
                          </a:solidFill>
                          <a:effectLst/>
                          <a:latin typeface="+mn-lt"/>
                        </a:rPr>
                        <a:t>Resourcing </a:t>
                      </a:r>
                    </a:p>
                  </a:txBody>
                  <a:tcPr marL="7620" marR="7620" marT="7620" marB="0"/>
                </a:tc>
                <a:tc>
                  <a:txBody>
                    <a:bodyPr/>
                    <a:lstStyle/>
                    <a:p>
                      <a:pPr algn="l" fontAlgn="t"/>
                      <a:r>
                        <a:rPr lang="en-US" sz="1600" b="0" i="0" u="none" strike="noStrike" dirty="0">
                          <a:solidFill>
                            <a:srgbClr val="000000"/>
                          </a:solidFill>
                          <a:effectLst/>
                          <a:latin typeface="+mn-lt"/>
                        </a:rPr>
                        <a:t>Universal dedication to resourcing according to risk and need; detailed roles and responsibilities of state and vendor</a:t>
                      </a:r>
                    </a:p>
                  </a:txBody>
                  <a:tcPr marL="7620" marR="7620" marT="7620" marB="0"/>
                </a:tc>
                <a:extLst>
                  <a:ext uri="{0D108BD9-81ED-4DB2-BD59-A6C34878D82A}">
                    <a16:rowId xmlns:a16="http://schemas.microsoft.com/office/drawing/2014/main" val="2083949035"/>
                  </a:ext>
                </a:extLst>
              </a:tr>
              <a:tr h="707335">
                <a:tc>
                  <a:txBody>
                    <a:bodyPr/>
                    <a:lstStyle/>
                    <a:p>
                      <a:pPr algn="l" fontAlgn="t"/>
                      <a:r>
                        <a:rPr lang="en-US" sz="1600" b="0" i="0" u="none" strike="noStrike" dirty="0">
                          <a:solidFill>
                            <a:srgbClr val="000000"/>
                          </a:solidFill>
                          <a:effectLst/>
                          <a:latin typeface="+mn-lt"/>
                        </a:rPr>
                        <a:t>Procurement  </a:t>
                      </a:r>
                    </a:p>
                  </a:txBody>
                  <a:tcPr marL="7620" marR="7620" marT="7620" marB="0"/>
                </a:tc>
                <a:tc>
                  <a:txBody>
                    <a:bodyPr/>
                    <a:lstStyle/>
                    <a:p>
                      <a:pPr algn="l" fontAlgn="t"/>
                      <a:r>
                        <a:rPr lang="en-US" sz="1600" b="0" i="0" u="none" strike="noStrike" dirty="0">
                          <a:solidFill>
                            <a:srgbClr val="000000"/>
                          </a:solidFill>
                          <a:effectLst/>
                          <a:latin typeface="+mn-lt"/>
                        </a:rPr>
                        <a:t>Leveraged Master Contract; submitted full requirements to software vendor for confirmation; in the middle of an RFQQ for integration services</a:t>
                      </a:r>
                    </a:p>
                  </a:txBody>
                  <a:tcPr marL="7620" marR="7620" marT="7620" marB="0"/>
                </a:tc>
                <a:extLst>
                  <a:ext uri="{0D108BD9-81ED-4DB2-BD59-A6C34878D82A}">
                    <a16:rowId xmlns:a16="http://schemas.microsoft.com/office/drawing/2014/main" val="1477555304"/>
                  </a:ext>
                </a:extLst>
              </a:tr>
              <a:tr h="473988">
                <a:tc>
                  <a:txBody>
                    <a:bodyPr/>
                    <a:lstStyle/>
                    <a:p>
                      <a:pPr algn="l" fontAlgn="t"/>
                      <a:r>
                        <a:rPr lang="en-US" sz="1600" b="0" i="0" u="none" strike="noStrike" dirty="0">
                          <a:solidFill>
                            <a:srgbClr val="000000"/>
                          </a:solidFill>
                          <a:effectLst/>
                          <a:latin typeface="+mn-lt"/>
                        </a:rPr>
                        <a:t>Ensure state and vendor have a shared definition of all requirements</a:t>
                      </a:r>
                    </a:p>
                  </a:txBody>
                  <a:tcPr marL="7620" marR="7620" marT="7620" marB="0"/>
                </a:tc>
                <a:tc>
                  <a:txBody>
                    <a:bodyPr/>
                    <a:lstStyle/>
                    <a:p>
                      <a:pPr algn="l" fontAlgn="t"/>
                      <a:r>
                        <a:rPr lang="en-US" sz="1600" b="0" i="0" u="none" strike="noStrike" dirty="0">
                          <a:solidFill>
                            <a:srgbClr val="000000"/>
                          </a:solidFill>
                          <a:effectLst/>
                          <a:latin typeface="+mn-lt"/>
                        </a:rPr>
                        <a:t>Several meetings with software provider; Implementation workshop is planned prior to signing the ASV</a:t>
                      </a:r>
                    </a:p>
                  </a:txBody>
                  <a:tcPr marL="7620" marR="7620" marT="7620" marB="0"/>
                </a:tc>
                <a:extLst>
                  <a:ext uri="{0D108BD9-81ED-4DB2-BD59-A6C34878D82A}">
                    <a16:rowId xmlns:a16="http://schemas.microsoft.com/office/drawing/2014/main" val="4075979328"/>
                  </a:ext>
                </a:extLst>
              </a:tr>
              <a:tr h="707335">
                <a:tc>
                  <a:txBody>
                    <a:bodyPr/>
                    <a:lstStyle/>
                    <a:p>
                      <a:pPr algn="l" fontAlgn="t"/>
                      <a:r>
                        <a:rPr lang="en-US" sz="1600" b="0" i="0" u="none" strike="noStrike" dirty="0">
                          <a:solidFill>
                            <a:srgbClr val="000000"/>
                          </a:solidFill>
                          <a:effectLst/>
                          <a:latin typeface="+mn-lt"/>
                        </a:rPr>
                        <a:t>Contract negotiation</a:t>
                      </a:r>
                    </a:p>
                  </a:txBody>
                  <a:tcPr marL="7620" marR="7620" marT="7620" marB="0"/>
                </a:tc>
                <a:tc>
                  <a:txBody>
                    <a:bodyPr/>
                    <a:lstStyle/>
                    <a:p>
                      <a:pPr algn="l" fontAlgn="t"/>
                      <a:r>
                        <a:rPr lang="en-US" sz="1600" b="0" i="0" u="none" strike="noStrike" dirty="0">
                          <a:solidFill>
                            <a:srgbClr val="000000"/>
                          </a:solidFill>
                          <a:effectLst/>
                          <a:latin typeface="+mn-lt"/>
                        </a:rPr>
                        <a:t>AAG is engaged and reviews all procurement and contract docs; Performance bond included in model contract; SDLC, PM, and vendor management standards included in RFQQ</a:t>
                      </a:r>
                    </a:p>
                  </a:txBody>
                  <a:tcPr marL="7620" marR="7620" marT="7620" marB="0"/>
                </a:tc>
                <a:extLst>
                  <a:ext uri="{0D108BD9-81ED-4DB2-BD59-A6C34878D82A}">
                    <a16:rowId xmlns:a16="http://schemas.microsoft.com/office/drawing/2014/main" val="1857574543"/>
                  </a:ext>
                </a:extLst>
              </a:tr>
            </a:tbl>
          </a:graphicData>
        </a:graphic>
      </p:graphicFrame>
      <p:sp>
        <p:nvSpPr>
          <p:cNvPr id="3" name="Date Placeholder 2">
            <a:extLst>
              <a:ext uri="{FF2B5EF4-FFF2-40B4-BE49-F238E27FC236}">
                <a16:creationId xmlns:a16="http://schemas.microsoft.com/office/drawing/2014/main" id="{AE978F51-DC1F-4335-B943-E3538691221F}"/>
              </a:ext>
            </a:extLst>
          </p:cNvPr>
          <p:cNvSpPr>
            <a:spLocks noGrp="1"/>
          </p:cNvSpPr>
          <p:nvPr>
            <p:ph type="dt" sz="half" idx="10"/>
          </p:nvPr>
        </p:nvSpPr>
        <p:spPr/>
        <p:txBody>
          <a:bodyPr/>
          <a:lstStyle/>
          <a:p>
            <a:r>
              <a:rPr lang="en-US"/>
              <a:t>01/09/2020</a:t>
            </a:r>
            <a:endParaRPr lang="en-US" dirty="0"/>
          </a:p>
        </p:txBody>
      </p:sp>
      <p:sp>
        <p:nvSpPr>
          <p:cNvPr id="4" name="Slide Number Placeholder 3">
            <a:extLst>
              <a:ext uri="{FF2B5EF4-FFF2-40B4-BE49-F238E27FC236}">
                <a16:creationId xmlns:a16="http://schemas.microsoft.com/office/drawing/2014/main" id="{737A3368-C90D-4C84-8EBF-8A9F10EF39E6}"/>
              </a:ext>
            </a:extLst>
          </p:cNvPr>
          <p:cNvSpPr>
            <a:spLocks noGrp="1"/>
          </p:cNvSpPr>
          <p:nvPr>
            <p:ph type="sldNum" sz="quarter" idx="12"/>
          </p:nvPr>
        </p:nvSpPr>
        <p:spPr/>
        <p:txBody>
          <a:bodyPr/>
          <a:lstStyle/>
          <a:p>
            <a:fld id="{5EFE56DA-EEDD-4BC4-AC61-3FB58E333C0F}" type="slidenum">
              <a:rPr lang="en-US" smtClean="0"/>
              <a:t>26</a:t>
            </a:fld>
            <a:endParaRPr lang="en-US" dirty="0"/>
          </a:p>
        </p:txBody>
      </p:sp>
    </p:spTree>
    <p:extLst>
      <p:ext uri="{BB962C8B-B14F-4D97-AF65-F5344CB8AC3E}">
        <p14:creationId xmlns:p14="http://schemas.microsoft.com/office/powerpoint/2010/main" val="37446630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23561"/>
            <a:ext cx="10515600" cy="1325563"/>
          </a:xfrm>
        </p:spPr>
        <p:txBody>
          <a:bodyPr/>
          <a:lstStyle/>
          <a:p>
            <a:pPr algn="ctr"/>
            <a:r>
              <a:rPr lang="en-US" sz="4000" b="1" dirty="0">
                <a:latin typeface="+mn-lt"/>
              </a:rPr>
              <a:t>Impact of Lessons Learned</a:t>
            </a:r>
            <a:endParaRPr lang="en-US" sz="4000" dirty="0">
              <a:latin typeface="+mn-lt"/>
            </a:endParaRPr>
          </a:p>
        </p:txBody>
      </p:sp>
      <p:graphicFrame>
        <p:nvGraphicFramePr>
          <p:cNvPr id="5" name="Table 4"/>
          <p:cNvGraphicFramePr>
            <a:graphicFrameLocks noGrp="1"/>
          </p:cNvGraphicFramePr>
          <p:nvPr>
            <p:extLst/>
          </p:nvPr>
        </p:nvGraphicFramePr>
        <p:xfrm>
          <a:off x="934489" y="1649124"/>
          <a:ext cx="10430197" cy="2844800"/>
        </p:xfrm>
        <a:graphic>
          <a:graphicData uri="http://schemas.openxmlformats.org/drawingml/2006/table">
            <a:tbl>
              <a:tblPr firstRow="1" bandRow="1">
                <a:tableStyleId>{8799B23B-EC83-4686-B30A-512413B5E67A}</a:tableStyleId>
              </a:tblPr>
              <a:tblGrid>
                <a:gridCol w="5161511">
                  <a:extLst>
                    <a:ext uri="{9D8B030D-6E8A-4147-A177-3AD203B41FA5}">
                      <a16:colId xmlns:a16="http://schemas.microsoft.com/office/drawing/2014/main" val="1538035874"/>
                    </a:ext>
                  </a:extLst>
                </a:gridCol>
                <a:gridCol w="5268686">
                  <a:extLst>
                    <a:ext uri="{9D8B030D-6E8A-4147-A177-3AD203B41FA5}">
                      <a16:colId xmlns:a16="http://schemas.microsoft.com/office/drawing/2014/main" val="796486478"/>
                    </a:ext>
                  </a:extLst>
                </a:gridCol>
              </a:tblGrid>
              <a:tr h="370840">
                <a:tc>
                  <a:txBody>
                    <a:bodyPr/>
                    <a:lstStyle/>
                    <a:p>
                      <a:pPr algn="ctr"/>
                      <a:r>
                        <a:rPr lang="en-US" dirty="0"/>
                        <a:t>Lessons Learned </a:t>
                      </a:r>
                    </a:p>
                  </a:txBody>
                  <a:tcPr/>
                </a:tc>
                <a:tc>
                  <a:txBody>
                    <a:bodyPr/>
                    <a:lstStyle/>
                    <a:p>
                      <a:pPr algn="ctr"/>
                      <a:r>
                        <a:rPr lang="en-US" dirty="0"/>
                        <a:t>SMP </a:t>
                      </a:r>
                    </a:p>
                  </a:txBody>
                  <a:tcPr/>
                </a:tc>
                <a:extLst>
                  <a:ext uri="{0D108BD9-81ED-4DB2-BD59-A6C34878D82A}">
                    <a16:rowId xmlns:a16="http://schemas.microsoft.com/office/drawing/2014/main" val="818799286"/>
                  </a:ext>
                </a:extLst>
              </a:tr>
              <a:tr h="370840">
                <a:tc>
                  <a:txBody>
                    <a:bodyPr/>
                    <a:lstStyle/>
                    <a:p>
                      <a:pPr algn="l" fontAlgn="t"/>
                      <a:r>
                        <a:rPr lang="en-US" sz="1600" b="0" i="0" u="none" strike="noStrike" dirty="0">
                          <a:solidFill>
                            <a:srgbClr val="000000"/>
                          </a:solidFill>
                          <a:effectLst/>
                          <a:latin typeface="+mn-lt"/>
                        </a:rPr>
                        <a:t>Reactive decision making</a:t>
                      </a:r>
                    </a:p>
                  </a:txBody>
                  <a:tcPr marL="7620" marR="7620" marT="7620" marB="0"/>
                </a:tc>
                <a:tc>
                  <a:txBody>
                    <a:bodyPr/>
                    <a:lstStyle/>
                    <a:p>
                      <a:pPr algn="l" fontAlgn="t"/>
                      <a:r>
                        <a:rPr lang="en-US" sz="1600" b="0" i="0" u="none" strike="noStrike" dirty="0">
                          <a:solidFill>
                            <a:srgbClr val="000000"/>
                          </a:solidFill>
                          <a:effectLst/>
                          <a:latin typeface="+mn-lt"/>
                        </a:rPr>
                        <a:t>Consistently analyze decisions against objective and priority</a:t>
                      </a:r>
                    </a:p>
                  </a:txBody>
                  <a:tcPr marL="7620" marR="7620" marT="7620" marB="0"/>
                </a:tc>
                <a:extLst>
                  <a:ext uri="{0D108BD9-81ED-4DB2-BD59-A6C34878D82A}">
                    <a16:rowId xmlns:a16="http://schemas.microsoft.com/office/drawing/2014/main" val="1939664788"/>
                  </a:ext>
                </a:extLst>
              </a:tr>
              <a:tr h="370840">
                <a:tc>
                  <a:txBody>
                    <a:bodyPr/>
                    <a:lstStyle/>
                    <a:p>
                      <a:pPr algn="l" fontAlgn="t"/>
                      <a:r>
                        <a:rPr lang="en-US" sz="1600" b="0" i="0" u="none" strike="noStrike">
                          <a:solidFill>
                            <a:srgbClr val="000000"/>
                          </a:solidFill>
                          <a:effectLst/>
                          <a:latin typeface="+mn-lt"/>
                        </a:rPr>
                        <a:t>Realistic planning</a:t>
                      </a:r>
                    </a:p>
                  </a:txBody>
                  <a:tcPr marL="7620" marR="7620" marT="7620" marB="0"/>
                </a:tc>
                <a:tc>
                  <a:txBody>
                    <a:bodyPr/>
                    <a:lstStyle/>
                    <a:p>
                      <a:pPr algn="l" fontAlgn="t"/>
                      <a:r>
                        <a:rPr lang="en-US" sz="1600" b="0" i="0" u="none" strike="noStrike" dirty="0">
                          <a:solidFill>
                            <a:srgbClr val="000000"/>
                          </a:solidFill>
                          <a:effectLst/>
                          <a:latin typeface="+mn-lt"/>
                        </a:rPr>
                        <a:t>Staged planning in alignment with OCIO</a:t>
                      </a:r>
                    </a:p>
                  </a:txBody>
                  <a:tcPr marL="7620" marR="7620" marT="7620" marB="0"/>
                </a:tc>
                <a:extLst>
                  <a:ext uri="{0D108BD9-81ED-4DB2-BD59-A6C34878D82A}">
                    <a16:rowId xmlns:a16="http://schemas.microsoft.com/office/drawing/2014/main" val="903328879"/>
                  </a:ext>
                </a:extLst>
              </a:tr>
              <a:tr h="370840">
                <a:tc>
                  <a:txBody>
                    <a:bodyPr/>
                    <a:lstStyle/>
                    <a:p>
                      <a:pPr algn="l" fontAlgn="t"/>
                      <a:r>
                        <a:rPr lang="en-US" sz="1600" b="0" i="0" u="none" strike="noStrike" dirty="0">
                          <a:solidFill>
                            <a:srgbClr val="000000"/>
                          </a:solidFill>
                          <a:effectLst/>
                          <a:latin typeface="+mn-lt"/>
                        </a:rPr>
                        <a:t>Time for planning</a:t>
                      </a:r>
                    </a:p>
                  </a:txBody>
                  <a:tcPr marL="7620" marR="7620" marT="7620" marB="0"/>
                </a:tc>
                <a:tc>
                  <a:txBody>
                    <a:bodyPr/>
                    <a:lstStyle/>
                    <a:p>
                      <a:pPr algn="l" fontAlgn="t"/>
                      <a:r>
                        <a:rPr lang="en-US" sz="1600" b="0" i="0" u="none" strike="noStrike" dirty="0">
                          <a:solidFill>
                            <a:srgbClr val="000000"/>
                          </a:solidFill>
                          <a:effectLst/>
                          <a:latin typeface="+mn-lt"/>
                        </a:rPr>
                        <a:t>Planning phase was budgeted and resourced</a:t>
                      </a:r>
                    </a:p>
                  </a:txBody>
                  <a:tcPr marL="7620" marR="7620" marT="7620" marB="0"/>
                </a:tc>
                <a:extLst>
                  <a:ext uri="{0D108BD9-81ED-4DB2-BD59-A6C34878D82A}">
                    <a16:rowId xmlns:a16="http://schemas.microsoft.com/office/drawing/2014/main" val="2164651311"/>
                  </a:ext>
                </a:extLst>
              </a:tr>
              <a:tr h="370840">
                <a:tc>
                  <a:txBody>
                    <a:bodyPr/>
                    <a:lstStyle/>
                    <a:p>
                      <a:pPr algn="l" fontAlgn="t"/>
                      <a:r>
                        <a:rPr lang="en-US" sz="1600" b="0" i="0" u="none" strike="noStrike">
                          <a:solidFill>
                            <a:srgbClr val="000000"/>
                          </a:solidFill>
                          <a:effectLst/>
                          <a:latin typeface="+mn-lt"/>
                        </a:rPr>
                        <a:t>Business objective</a:t>
                      </a:r>
                    </a:p>
                  </a:txBody>
                  <a:tcPr marL="7620" marR="7620" marT="7620" marB="0"/>
                </a:tc>
                <a:tc>
                  <a:txBody>
                    <a:bodyPr/>
                    <a:lstStyle/>
                    <a:p>
                      <a:pPr algn="l" fontAlgn="t"/>
                      <a:r>
                        <a:rPr lang="en-US" sz="1600" b="0" i="0" u="none" strike="noStrike" dirty="0">
                          <a:solidFill>
                            <a:srgbClr val="000000"/>
                          </a:solidFill>
                          <a:effectLst/>
                          <a:latin typeface="+mn-lt"/>
                        </a:rPr>
                        <a:t>Scope, objective and functional priorities have been established and agreed on</a:t>
                      </a:r>
                    </a:p>
                  </a:txBody>
                  <a:tcPr marL="7620" marR="7620" marT="7620" marB="0"/>
                </a:tc>
                <a:extLst>
                  <a:ext uri="{0D108BD9-81ED-4DB2-BD59-A6C34878D82A}">
                    <a16:rowId xmlns:a16="http://schemas.microsoft.com/office/drawing/2014/main" val="2090216438"/>
                  </a:ext>
                </a:extLst>
              </a:tr>
              <a:tr h="370840">
                <a:tc>
                  <a:txBody>
                    <a:bodyPr/>
                    <a:lstStyle/>
                    <a:p>
                      <a:pPr algn="l" fontAlgn="t"/>
                      <a:r>
                        <a:rPr lang="en-US" sz="1600" b="0" i="0" u="none" strike="noStrike" dirty="0">
                          <a:solidFill>
                            <a:srgbClr val="000000"/>
                          </a:solidFill>
                          <a:effectLst/>
                          <a:latin typeface="+mn-lt"/>
                        </a:rPr>
                        <a:t>Detailed requirements prior to procurement</a:t>
                      </a:r>
                    </a:p>
                  </a:txBody>
                  <a:tcPr marL="7620" marR="7620" marT="7620" marB="0"/>
                </a:tc>
                <a:tc>
                  <a:txBody>
                    <a:bodyPr/>
                    <a:lstStyle/>
                    <a:p>
                      <a:pPr algn="l" fontAlgn="t"/>
                      <a:r>
                        <a:rPr lang="en-US" sz="1600" b="0" i="0" u="none" strike="noStrike" dirty="0">
                          <a:solidFill>
                            <a:srgbClr val="000000"/>
                          </a:solidFill>
                          <a:effectLst/>
                          <a:latin typeface="+mn-lt"/>
                        </a:rPr>
                        <a:t>Requirements elaborated and approved by SMEs and sponsors prior to procurement</a:t>
                      </a:r>
                    </a:p>
                  </a:txBody>
                  <a:tcPr marL="7620" marR="7620" marT="7620" marB="0"/>
                </a:tc>
                <a:extLst>
                  <a:ext uri="{0D108BD9-81ED-4DB2-BD59-A6C34878D82A}">
                    <a16:rowId xmlns:a16="http://schemas.microsoft.com/office/drawing/2014/main" val="2574168250"/>
                  </a:ext>
                </a:extLst>
              </a:tr>
              <a:tr h="370840">
                <a:tc>
                  <a:txBody>
                    <a:bodyPr/>
                    <a:lstStyle/>
                    <a:p>
                      <a:pPr algn="l" fontAlgn="t"/>
                      <a:r>
                        <a:rPr lang="en-US" sz="1600" b="0" i="0" u="none" strike="noStrike" dirty="0">
                          <a:solidFill>
                            <a:srgbClr val="000000"/>
                          </a:solidFill>
                          <a:effectLst/>
                          <a:latin typeface="+mn-lt"/>
                        </a:rPr>
                        <a:t>Procurement approach</a:t>
                      </a:r>
                    </a:p>
                  </a:txBody>
                  <a:tcPr marL="7620" marR="7620" marT="7620" marB="0"/>
                </a:tc>
                <a:tc>
                  <a:txBody>
                    <a:bodyPr/>
                    <a:lstStyle/>
                    <a:p>
                      <a:pPr algn="l" fontAlgn="t"/>
                      <a:r>
                        <a:rPr lang="en-US" sz="1600" b="0" i="0" u="none" strike="noStrike" dirty="0">
                          <a:solidFill>
                            <a:srgbClr val="000000"/>
                          </a:solidFill>
                          <a:effectLst/>
                          <a:latin typeface="+mn-lt"/>
                        </a:rPr>
                        <a:t>Procurement plan</a:t>
                      </a:r>
                    </a:p>
                  </a:txBody>
                  <a:tcPr marL="7620" marR="7620" marT="7620" marB="0"/>
                </a:tc>
                <a:extLst>
                  <a:ext uri="{0D108BD9-81ED-4DB2-BD59-A6C34878D82A}">
                    <a16:rowId xmlns:a16="http://schemas.microsoft.com/office/drawing/2014/main" val="2639494482"/>
                  </a:ext>
                </a:extLst>
              </a:tr>
            </a:tbl>
          </a:graphicData>
        </a:graphic>
      </p:graphicFrame>
      <p:sp>
        <p:nvSpPr>
          <p:cNvPr id="3" name="Date Placeholder 2">
            <a:extLst>
              <a:ext uri="{FF2B5EF4-FFF2-40B4-BE49-F238E27FC236}">
                <a16:creationId xmlns:a16="http://schemas.microsoft.com/office/drawing/2014/main" id="{A0B36932-1A23-4A04-8719-22471F90747D}"/>
              </a:ext>
            </a:extLst>
          </p:cNvPr>
          <p:cNvSpPr>
            <a:spLocks noGrp="1"/>
          </p:cNvSpPr>
          <p:nvPr>
            <p:ph type="dt" sz="half" idx="10"/>
          </p:nvPr>
        </p:nvSpPr>
        <p:spPr/>
        <p:txBody>
          <a:bodyPr/>
          <a:lstStyle/>
          <a:p>
            <a:r>
              <a:rPr lang="en-US"/>
              <a:t>01/09/2020</a:t>
            </a:r>
            <a:endParaRPr lang="en-US" dirty="0"/>
          </a:p>
        </p:txBody>
      </p:sp>
      <p:sp>
        <p:nvSpPr>
          <p:cNvPr id="4" name="Slide Number Placeholder 3">
            <a:extLst>
              <a:ext uri="{FF2B5EF4-FFF2-40B4-BE49-F238E27FC236}">
                <a16:creationId xmlns:a16="http://schemas.microsoft.com/office/drawing/2014/main" id="{53419A40-6AA4-49BC-9DE0-BC4017AA9C66}"/>
              </a:ext>
            </a:extLst>
          </p:cNvPr>
          <p:cNvSpPr>
            <a:spLocks noGrp="1"/>
          </p:cNvSpPr>
          <p:nvPr>
            <p:ph type="sldNum" sz="quarter" idx="12"/>
          </p:nvPr>
        </p:nvSpPr>
        <p:spPr/>
        <p:txBody>
          <a:bodyPr/>
          <a:lstStyle/>
          <a:p>
            <a:fld id="{5EFE56DA-EEDD-4BC4-AC61-3FB58E333C0F}" type="slidenum">
              <a:rPr lang="en-US" smtClean="0"/>
              <a:t>27</a:t>
            </a:fld>
            <a:endParaRPr lang="en-US" dirty="0"/>
          </a:p>
        </p:txBody>
      </p:sp>
    </p:spTree>
    <p:extLst>
      <p:ext uri="{BB962C8B-B14F-4D97-AF65-F5344CB8AC3E}">
        <p14:creationId xmlns:p14="http://schemas.microsoft.com/office/powerpoint/2010/main" val="2082617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Update – HELMS</a:t>
            </a:r>
          </a:p>
        </p:txBody>
      </p:sp>
      <p:sp>
        <p:nvSpPr>
          <p:cNvPr id="3" name="Text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2"/>
          </p:nvPr>
        </p:nvSpPr>
        <p:spPr/>
        <p:txBody>
          <a:bodyPr/>
          <a:lstStyle/>
          <a:p>
            <a:fld id="{5EFE56DA-EEDD-4BC4-AC61-3FB58E333C0F}" type="slidenum">
              <a:rPr lang="en-US" smtClean="0"/>
              <a:t>28</a:t>
            </a:fld>
            <a:endParaRPr lang="en-US" dirty="0"/>
          </a:p>
        </p:txBody>
      </p:sp>
      <p:sp>
        <p:nvSpPr>
          <p:cNvPr id="5" name="Date Placeholder 4"/>
          <p:cNvSpPr>
            <a:spLocks noGrp="1"/>
          </p:cNvSpPr>
          <p:nvPr>
            <p:ph type="dt" sz="half" idx="10"/>
          </p:nvPr>
        </p:nvSpPr>
        <p:spPr/>
        <p:txBody>
          <a:bodyPr/>
          <a:lstStyle/>
          <a:p>
            <a:r>
              <a:rPr lang="en-US"/>
              <a:t>01/09/2020</a:t>
            </a:r>
            <a:endParaRPr lang="en-US" dirty="0"/>
          </a:p>
        </p:txBody>
      </p:sp>
    </p:spTree>
    <p:extLst>
      <p:ext uri="{BB962C8B-B14F-4D97-AF65-F5344CB8AC3E}">
        <p14:creationId xmlns:p14="http://schemas.microsoft.com/office/powerpoint/2010/main" val="33092171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noAutofit/>
          </a:bodyPr>
          <a:lstStyle/>
          <a:p>
            <a:r>
              <a:rPr lang="en-US" sz="1400" dirty="0"/>
              <a:t>January 9, 2020</a:t>
            </a:r>
          </a:p>
          <a:p>
            <a:r>
              <a:rPr lang="en-US" sz="1400" dirty="0"/>
              <a:t>TSB Subcommittee</a:t>
            </a:r>
          </a:p>
        </p:txBody>
      </p:sp>
      <p:sp>
        <p:nvSpPr>
          <p:cNvPr id="3" name="Title 2"/>
          <p:cNvSpPr>
            <a:spLocks noGrp="1"/>
          </p:cNvSpPr>
          <p:nvPr>
            <p:ph type="title"/>
          </p:nvPr>
        </p:nvSpPr>
        <p:spPr>
          <a:xfrm>
            <a:off x="4849091" y="5424986"/>
            <a:ext cx="5477715" cy="472187"/>
          </a:xfrm>
        </p:spPr>
        <p:txBody>
          <a:bodyPr>
            <a:normAutofit fontScale="90000"/>
          </a:bodyPr>
          <a:lstStyle/>
          <a:p>
            <a:r>
              <a:rPr lang="en-US" dirty="0"/>
              <a:t>HELMS Project Overview</a:t>
            </a:r>
          </a:p>
        </p:txBody>
      </p:sp>
    </p:spTree>
    <p:extLst>
      <p:ext uri="{BB962C8B-B14F-4D97-AF65-F5344CB8AC3E}">
        <p14:creationId xmlns:p14="http://schemas.microsoft.com/office/powerpoint/2010/main" val="26698646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Current TSB Members</a:t>
            </a:r>
          </a:p>
        </p:txBody>
      </p:sp>
      <p:sp>
        <p:nvSpPr>
          <p:cNvPr id="5" name="Date Placeholder 4"/>
          <p:cNvSpPr>
            <a:spLocks noGrp="1"/>
          </p:cNvSpPr>
          <p:nvPr>
            <p:ph type="dt" sz="half" idx="10"/>
          </p:nvPr>
        </p:nvSpPr>
        <p:spPr/>
        <p:txBody>
          <a:bodyPr/>
          <a:lstStyle/>
          <a:p>
            <a:r>
              <a:rPr lang="en-US"/>
              <a:t>01/09/2020</a:t>
            </a:r>
            <a:endParaRPr lang="en-US" dirty="0"/>
          </a:p>
        </p:txBody>
      </p:sp>
      <p:graphicFrame>
        <p:nvGraphicFramePr>
          <p:cNvPr id="6" name="Content Placeholder 19"/>
          <p:cNvGraphicFramePr>
            <a:graphicFrameLocks/>
          </p:cNvGraphicFramePr>
          <p:nvPr>
            <p:extLst>
              <p:ext uri="{D42A27DB-BD31-4B8C-83A1-F6EECF244321}">
                <p14:modId xmlns:p14="http://schemas.microsoft.com/office/powerpoint/2010/main" val="2463148314"/>
              </p:ext>
            </p:extLst>
          </p:nvPr>
        </p:nvGraphicFramePr>
        <p:xfrm>
          <a:off x="838200" y="1759551"/>
          <a:ext cx="10683572" cy="3680121"/>
        </p:xfrm>
        <a:graphic>
          <a:graphicData uri="http://schemas.openxmlformats.org/drawingml/2006/table">
            <a:tbl>
              <a:tblPr>
                <a:tableStyleId>{5C22544A-7EE6-4342-B048-85BDC9FD1C3A}</a:tableStyleId>
              </a:tblPr>
              <a:tblGrid>
                <a:gridCol w="5091671">
                  <a:extLst>
                    <a:ext uri="{9D8B030D-6E8A-4147-A177-3AD203B41FA5}">
                      <a16:colId xmlns:a16="http://schemas.microsoft.com/office/drawing/2014/main" val="20000"/>
                    </a:ext>
                  </a:extLst>
                </a:gridCol>
                <a:gridCol w="5591901">
                  <a:extLst>
                    <a:ext uri="{9D8B030D-6E8A-4147-A177-3AD203B41FA5}">
                      <a16:colId xmlns:a16="http://schemas.microsoft.com/office/drawing/2014/main" val="20001"/>
                    </a:ext>
                  </a:extLst>
                </a:gridCol>
              </a:tblGrid>
              <a:tr h="1668441">
                <a:tc>
                  <a:txBody>
                    <a:bodyPr/>
                    <a:lstStyle/>
                    <a:p>
                      <a:pPr marL="0" marR="0" indent="0" algn="l" defTabSz="768113" rtl="0" eaLnBrk="1" fontAlgn="auto" latinLnBrk="0" hangingPunct="1">
                        <a:lnSpc>
                          <a:spcPct val="100000"/>
                        </a:lnSpc>
                        <a:spcBef>
                          <a:spcPts val="0"/>
                        </a:spcBef>
                        <a:spcAft>
                          <a:spcPts val="0"/>
                        </a:spcAft>
                        <a:buClrTx/>
                        <a:buSzTx/>
                        <a:buFontTx/>
                        <a:buNone/>
                        <a:tabLst/>
                        <a:defRPr/>
                      </a:pPr>
                      <a:r>
                        <a:rPr lang="en-US" sz="1800" b="1" dirty="0">
                          <a:solidFill>
                            <a:schemeClr val="tx1"/>
                          </a:solidFill>
                        </a:rPr>
                        <a:t>Industry Members</a:t>
                      </a:r>
                    </a:p>
                    <a:p>
                      <a:r>
                        <a:rPr lang="en-US" sz="1800" dirty="0">
                          <a:solidFill>
                            <a:srgbClr val="0070C0"/>
                          </a:solidFill>
                        </a:rPr>
                        <a:t>Butch Leonardson – Retired CIO (</a:t>
                      </a:r>
                      <a:r>
                        <a:rPr lang="en-US" sz="1800" baseline="0" dirty="0">
                          <a:solidFill>
                            <a:srgbClr val="0070C0"/>
                          </a:solidFill>
                        </a:rPr>
                        <a:t>via WebEx)</a:t>
                      </a:r>
                      <a:endParaRPr lang="en-US" sz="1800" dirty="0">
                        <a:solidFill>
                          <a:srgbClr val="0070C0"/>
                        </a:solidFill>
                      </a:endParaRPr>
                    </a:p>
                    <a:p>
                      <a:r>
                        <a:rPr lang="en-US" sz="1800" dirty="0">
                          <a:solidFill>
                            <a:srgbClr val="0070C0"/>
                          </a:solidFill>
                        </a:rPr>
                        <a:t>Paul Moulton – Costco (via WebEx)</a:t>
                      </a:r>
                    </a:p>
                  </a:txBody>
                  <a:tcPr marL="89846" marR="89846">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marL="0" marR="0" indent="0" algn="l" defTabSz="768113" rtl="0" eaLnBrk="1" fontAlgn="auto" latinLnBrk="0" hangingPunct="1">
                        <a:lnSpc>
                          <a:spcPct val="100000"/>
                        </a:lnSpc>
                        <a:spcBef>
                          <a:spcPts val="0"/>
                        </a:spcBef>
                        <a:spcAft>
                          <a:spcPts val="0"/>
                        </a:spcAft>
                        <a:buClrTx/>
                        <a:buSzTx/>
                        <a:buFontTx/>
                        <a:buNone/>
                        <a:tabLst/>
                        <a:defRPr/>
                      </a:pPr>
                      <a:r>
                        <a:rPr lang="en-US" sz="1800" b="1" dirty="0">
                          <a:solidFill>
                            <a:schemeClr val="tx1"/>
                          </a:solidFill>
                        </a:rPr>
                        <a:t>Legislative Members</a:t>
                      </a:r>
                      <a:endParaRPr lang="en-US" sz="1800" b="0" dirty="0">
                        <a:solidFill>
                          <a:schemeClr val="tx1"/>
                        </a:solidFill>
                      </a:endParaRPr>
                    </a:p>
                    <a:p>
                      <a:r>
                        <a:rPr lang="en-US" sz="1800" b="0" dirty="0">
                          <a:solidFill>
                            <a:srgbClr val="0070C0"/>
                          </a:solidFill>
                        </a:rPr>
                        <a:t>Rep. Matt Boehnke – House R (via WebEx)</a:t>
                      </a:r>
                    </a:p>
                    <a:p>
                      <a:r>
                        <a:rPr lang="en-US" sz="1800" b="0" dirty="0">
                          <a:solidFill>
                            <a:srgbClr val="0070C0"/>
                          </a:solidFill>
                        </a:rPr>
                        <a:t>Rep. Zack Hudgins - </a:t>
                      </a:r>
                      <a:r>
                        <a:rPr lang="en-US" sz="1800" b="0" baseline="0" dirty="0">
                          <a:solidFill>
                            <a:srgbClr val="0070C0"/>
                          </a:solidFill>
                        </a:rPr>
                        <a:t>House D</a:t>
                      </a:r>
                    </a:p>
                    <a:p>
                      <a:r>
                        <a:rPr lang="en-US" sz="1800" b="0" baseline="0" dirty="0">
                          <a:solidFill>
                            <a:schemeClr val="tx1"/>
                          </a:solidFill>
                        </a:rPr>
                        <a:t>Sen. Patty Kuderer – Senate D</a:t>
                      </a:r>
                      <a:r>
                        <a:rPr lang="en-US" sz="1800" baseline="0" dirty="0">
                          <a:solidFill>
                            <a:schemeClr val="tx1"/>
                          </a:solidFill>
                        </a:rPr>
                        <a:t> </a:t>
                      </a:r>
                    </a:p>
                    <a:p>
                      <a:r>
                        <a:rPr lang="en-US" sz="1800" baseline="0" dirty="0">
                          <a:solidFill>
                            <a:srgbClr val="0070C0"/>
                          </a:solidFill>
                        </a:rPr>
                        <a:t>Sen. Ann Rivers – Senate R (via WebEx)</a:t>
                      </a:r>
                    </a:p>
                    <a:p>
                      <a:endParaRPr lang="en-US" sz="1800" dirty="0">
                        <a:solidFill>
                          <a:schemeClr val="tx1"/>
                        </a:solidFill>
                      </a:endParaRPr>
                    </a:p>
                    <a:p>
                      <a:endParaRPr lang="en-US" sz="1800" dirty="0">
                        <a:solidFill>
                          <a:schemeClr val="tx1"/>
                        </a:solidFill>
                      </a:endParaRPr>
                    </a:p>
                  </a:txBody>
                  <a:tcPr marL="89846" marR="89846">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1668441">
                <a:tc>
                  <a:txBody>
                    <a:bodyPr/>
                    <a:lstStyle/>
                    <a:p>
                      <a:pPr marL="0" marR="0" indent="0" algn="l" defTabSz="768113" rtl="0" eaLnBrk="1" fontAlgn="auto" latinLnBrk="0" hangingPunct="1">
                        <a:lnSpc>
                          <a:spcPct val="100000"/>
                        </a:lnSpc>
                        <a:spcBef>
                          <a:spcPts val="0"/>
                        </a:spcBef>
                        <a:spcAft>
                          <a:spcPts val="0"/>
                        </a:spcAft>
                        <a:buClrTx/>
                        <a:buSzTx/>
                        <a:buFontTx/>
                        <a:buNone/>
                        <a:tabLst/>
                        <a:defRPr/>
                      </a:pPr>
                      <a:r>
                        <a:rPr lang="en-US" sz="1800" b="1" dirty="0">
                          <a:solidFill>
                            <a:schemeClr val="tx1"/>
                          </a:solidFill>
                        </a:rPr>
                        <a:t>Executive Branch (Agency Directors)</a:t>
                      </a:r>
                    </a:p>
                    <a:p>
                      <a:pPr marL="0" marR="0" indent="0" algn="l" defTabSz="768113" rtl="0" eaLnBrk="1" fontAlgn="auto" latinLnBrk="0" hangingPunct="1">
                        <a:lnSpc>
                          <a:spcPct val="100000"/>
                        </a:lnSpc>
                        <a:spcBef>
                          <a:spcPts val="0"/>
                        </a:spcBef>
                        <a:spcAft>
                          <a:spcPts val="0"/>
                        </a:spcAft>
                        <a:buClrTx/>
                        <a:buSzTx/>
                        <a:buFontTx/>
                        <a:buNone/>
                        <a:tabLst/>
                        <a:defRPr/>
                      </a:pPr>
                      <a:r>
                        <a:rPr lang="en-US" sz="1800" dirty="0">
                          <a:solidFill>
                            <a:srgbClr val="0070C0"/>
                          </a:solidFill>
                        </a:rPr>
                        <a:t>Jim Weaver – State CIO &amp; Chair</a:t>
                      </a:r>
                    </a:p>
                    <a:p>
                      <a:r>
                        <a:rPr lang="en-US" sz="1800" dirty="0">
                          <a:solidFill>
                            <a:schemeClr val="tx1"/>
                          </a:solidFill>
                        </a:rPr>
                        <a:t>David</a:t>
                      </a:r>
                      <a:r>
                        <a:rPr lang="en-US" sz="1800" baseline="0" dirty="0">
                          <a:solidFill>
                            <a:schemeClr val="tx1"/>
                          </a:solidFill>
                        </a:rPr>
                        <a:t> Danner – UTC </a:t>
                      </a:r>
                    </a:p>
                    <a:p>
                      <a:r>
                        <a:rPr lang="en-US" sz="1800" dirty="0">
                          <a:solidFill>
                            <a:schemeClr val="tx1"/>
                          </a:solidFill>
                        </a:rPr>
                        <a:t>Tracy Guerin</a:t>
                      </a:r>
                      <a:r>
                        <a:rPr lang="en-US" sz="1800" baseline="0" dirty="0">
                          <a:solidFill>
                            <a:schemeClr val="tx1"/>
                          </a:solidFill>
                        </a:rPr>
                        <a:t> – DRS </a:t>
                      </a:r>
                    </a:p>
                    <a:p>
                      <a:r>
                        <a:rPr lang="en-US" sz="1800" baseline="0" dirty="0">
                          <a:solidFill>
                            <a:schemeClr val="tx1"/>
                          </a:solidFill>
                        </a:rPr>
                        <a:t>Vikki Smith – DOR</a:t>
                      </a:r>
                    </a:p>
                  </a:txBody>
                  <a:tcPr marL="89846" marR="89846">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marL="0" marR="0" indent="0" algn="l" defTabSz="768113" rtl="0" eaLnBrk="1" fontAlgn="auto" latinLnBrk="0" hangingPunct="1">
                        <a:lnSpc>
                          <a:spcPct val="100000"/>
                        </a:lnSpc>
                        <a:spcBef>
                          <a:spcPts val="0"/>
                        </a:spcBef>
                        <a:spcAft>
                          <a:spcPts val="0"/>
                        </a:spcAft>
                        <a:buClrTx/>
                        <a:buSzTx/>
                        <a:buFontTx/>
                        <a:buNone/>
                        <a:tabLst/>
                        <a:defRPr/>
                      </a:pPr>
                      <a:r>
                        <a:rPr lang="en-US" sz="1800" b="1" dirty="0">
                          <a:solidFill>
                            <a:schemeClr val="tx1"/>
                          </a:solidFill>
                        </a:rPr>
                        <a:t>Other Government</a:t>
                      </a:r>
                    </a:p>
                    <a:p>
                      <a:r>
                        <a:rPr lang="en-US" sz="1800" dirty="0">
                          <a:solidFill>
                            <a:srgbClr val="0070C0"/>
                          </a:solidFill>
                        </a:rPr>
                        <a:t>Viggo</a:t>
                      </a:r>
                      <a:r>
                        <a:rPr lang="en-US" sz="1800" baseline="0" dirty="0">
                          <a:solidFill>
                            <a:srgbClr val="0070C0"/>
                          </a:solidFill>
                        </a:rPr>
                        <a:t> Forde – Snohomish County (via WebEx)</a:t>
                      </a:r>
                      <a:endParaRPr lang="en-US" sz="1800" dirty="0">
                        <a:solidFill>
                          <a:srgbClr val="0070C0"/>
                        </a:solidFill>
                      </a:endParaRPr>
                    </a:p>
                  </a:txBody>
                  <a:tcPr marL="89846" marR="89846">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01"/>
                  </a:ext>
                </a:extLst>
              </a:tr>
            </a:tbl>
          </a:graphicData>
        </a:graphic>
      </p:graphicFrame>
      <p:sp>
        <p:nvSpPr>
          <p:cNvPr id="7" name="TextBox 6"/>
          <p:cNvSpPr txBox="1"/>
          <p:nvPr/>
        </p:nvSpPr>
        <p:spPr>
          <a:xfrm>
            <a:off x="766209" y="5368582"/>
            <a:ext cx="2335697" cy="715619"/>
          </a:xfrm>
          <a:prstGeom prst="rect">
            <a:avLst/>
          </a:prstGeom>
          <a:noFill/>
        </p:spPr>
        <p:txBody>
          <a:bodyPr wrap="none" lIns="182880" tIns="146304" rIns="182880" bIns="146304" rtlCol="0">
            <a:noAutofit/>
          </a:bodyPr>
          <a:lstStyle/>
          <a:p>
            <a:pPr>
              <a:buSzPct val="70000"/>
            </a:pPr>
            <a:r>
              <a:rPr lang="en-US" sz="1400" dirty="0">
                <a:solidFill>
                  <a:srgbClr val="1771CB"/>
                </a:solidFill>
              </a:rPr>
              <a:t>Members present</a:t>
            </a:r>
          </a:p>
          <a:p>
            <a:pPr>
              <a:spcAft>
                <a:spcPts val="600"/>
              </a:spcAft>
              <a:buSzPct val="70000"/>
            </a:pPr>
            <a:r>
              <a:rPr lang="en-US" sz="1400" spc="-70" dirty="0"/>
              <a:t>Members absent</a:t>
            </a:r>
          </a:p>
        </p:txBody>
      </p:sp>
      <p:sp>
        <p:nvSpPr>
          <p:cNvPr id="8" name="Slide Number Placeholder 7"/>
          <p:cNvSpPr>
            <a:spLocks noGrp="1"/>
          </p:cNvSpPr>
          <p:nvPr>
            <p:ph type="sldNum" sz="quarter" idx="12"/>
          </p:nvPr>
        </p:nvSpPr>
        <p:spPr/>
        <p:txBody>
          <a:bodyPr/>
          <a:lstStyle/>
          <a:p>
            <a:fld id="{5EFE56DA-EEDD-4BC4-AC61-3FB58E333C0F}" type="slidenum">
              <a:rPr lang="en-US" smtClean="0"/>
              <a:t>3</a:t>
            </a:fld>
            <a:endParaRPr lang="en-US" dirty="0"/>
          </a:p>
        </p:txBody>
      </p:sp>
    </p:spTree>
    <p:extLst>
      <p:ext uri="{BB962C8B-B14F-4D97-AF65-F5344CB8AC3E}">
        <p14:creationId xmlns:p14="http://schemas.microsoft.com/office/powerpoint/2010/main" val="31070353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2"/>
          </p:nvPr>
        </p:nvSpPr>
        <p:spPr>
          <a:xfrm>
            <a:off x="2950128" y="1606083"/>
            <a:ext cx="7130644" cy="4662833"/>
          </a:xfrm>
        </p:spPr>
        <p:txBody>
          <a:bodyPr/>
          <a:lstStyle/>
          <a:p>
            <a:r>
              <a:rPr lang="en-US" dirty="0"/>
              <a:t>Kristin Peterson, HELMS Project Executive Sponsor</a:t>
            </a:r>
          </a:p>
          <a:p>
            <a:r>
              <a:rPr lang="en-US" dirty="0"/>
              <a:t>Jennifer McNamara, DOH Chief Information Officer</a:t>
            </a:r>
          </a:p>
          <a:p>
            <a:r>
              <a:rPr lang="en-US" dirty="0"/>
              <a:t>Gena Cruciani, Quality Assurance Consultant (ISG)</a:t>
            </a:r>
          </a:p>
          <a:p>
            <a:r>
              <a:rPr lang="en-US" dirty="0"/>
              <a:t>Ashley Daniel, HELMS Business Project Manager</a:t>
            </a:r>
          </a:p>
          <a:p>
            <a:r>
              <a:rPr lang="en-US" dirty="0"/>
              <a:t>Kelly Foster, HELMS Organizational Change Management Practitioner</a:t>
            </a:r>
          </a:p>
          <a:p>
            <a:r>
              <a:rPr lang="en-US" dirty="0"/>
              <a:t>Dee Turco, HELMS IT Project Manager</a:t>
            </a:r>
          </a:p>
        </p:txBody>
      </p:sp>
      <p:sp>
        <p:nvSpPr>
          <p:cNvPr id="3" name="Title 2"/>
          <p:cNvSpPr>
            <a:spLocks noGrp="1"/>
          </p:cNvSpPr>
          <p:nvPr>
            <p:ph type="title"/>
          </p:nvPr>
        </p:nvSpPr>
        <p:spPr/>
        <p:txBody>
          <a:bodyPr>
            <a:normAutofit fontScale="90000"/>
          </a:bodyPr>
          <a:lstStyle/>
          <a:p>
            <a:r>
              <a:rPr lang="en-US" dirty="0"/>
              <a:t>Introductions</a:t>
            </a:r>
          </a:p>
        </p:txBody>
      </p:sp>
    </p:spTree>
    <p:extLst>
      <p:ext uri="{BB962C8B-B14F-4D97-AF65-F5344CB8AC3E}">
        <p14:creationId xmlns:p14="http://schemas.microsoft.com/office/powerpoint/2010/main" val="7976876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2"/>
          </p:nvPr>
        </p:nvSpPr>
        <p:spPr>
          <a:xfrm>
            <a:off x="3478636" y="1606083"/>
            <a:ext cx="5595457" cy="4662833"/>
          </a:xfrm>
        </p:spPr>
        <p:txBody>
          <a:bodyPr/>
          <a:lstStyle/>
          <a:p>
            <a:pPr>
              <a:buFont typeface="Arial" panose="020B0604020202020204" pitchFamily="34" charset="0"/>
              <a:buChar char="•"/>
            </a:pPr>
            <a:r>
              <a:rPr lang="en-US" dirty="0"/>
              <a:t>HELMS Background and Benefits</a:t>
            </a:r>
          </a:p>
          <a:p>
            <a:pPr>
              <a:buFont typeface="Arial" panose="020B0604020202020204" pitchFamily="34" charset="0"/>
              <a:buChar char="•"/>
            </a:pPr>
            <a:r>
              <a:rPr lang="en-US" dirty="0"/>
              <a:t>Current Project Status</a:t>
            </a:r>
          </a:p>
          <a:p>
            <a:pPr>
              <a:buFont typeface="Arial" panose="020B0604020202020204" pitchFamily="34" charset="0"/>
              <a:buChar char="•"/>
            </a:pPr>
            <a:r>
              <a:rPr lang="en-US" dirty="0"/>
              <a:t>HELMS Governance </a:t>
            </a:r>
          </a:p>
          <a:p>
            <a:pPr>
              <a:buFont typeface="Arial" panose="020B0604020202020204" pitchFamily="34" charset="0"/>
              <a:buChar char="•"/>
            </a:pPr>
            <a:r>
              <a:rPr lang="en-US" dirty="0"/>
              <a:t>Gated Funding</a:t>
            </a:r>
          </a:p>
          <a:p>
            <a:pPr>
              <a:buFont typeface="Arial" panose="020B0604020202020204" pitchFamily="34" charset="0"/>
              <a:buChar char="•"/>
            </a:pPr>
            <a:r>
              <a:rPr lang="en-US" dirty="0"/>
              <a:t>Procurement Approach</a:t>
            </a:r>
          </a:p>
          <a:p>
            <a:pPr>
              <a:buFont typeface="Arial" panose="020B0604020202020204" pitchFamily="34" charset="0"/>
              <a:buChar char="•"/>
            </a:pPr>
            <a:r>
              <a:rPr lang="en-US" dirty="0"/>
              <a:t>Quality Assurance</a:t>
            </a:r>
          </a:p>
        </p:txBody>
      </p:sp>
      <p:sp>
        <p:nvSpPr>
          <p:cNvPr id="3" name="Title 2"/>
          <p:cNvSpPr>
            <a:spLocks noGrp="1"/>
          </p:cNvSpPr>
          <p:nvPr>
            <p:ph type="title"/>
          </p:nvPr>
        </p:nvSpPr>
        <p:spPr/>
        <p:txBody>
          <a:bodyPr>
            <a:normAutofit fontScale="90000"/>
          </a:bodyPr>
          <a:lstStyle/>
          <a:p>
            <a:r>
              <a:rPr lang="en-US" dirty="0"/>
              <a:t>Contents</a:t>
            </a:r>
          </a:p>
        </p:txBody>
      </p:sp>
    </p:spTree>
    <p:extLst>
      <p:ext uri="{BB962C8B-B14F-4D97-AF65-F5344CB8AC3E}">
        <p14:creationId xmlns:p14="http://schemas.microsoft.com/office/powerpoint/2010/main" val="21287735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43050" y="590974"/>
            <a:ext cx="9143998" cy="488064"/>
          </a:xfrm>
        </p:spPr>
        <p:txBody>
          <a:bodyPr>
            <a:normAutofit fontScale="90000"/>
          </a:bodyPr>
          <a:lstStyle/>
          <a:p>
            <a:r>
              <a:rPr lang="en-US" dirty="0"/>
              <a:t>HELMS Background</a:t>
            </a:r>
          </a:p>
        </p:txBody>
      </p:sp>
      <p:grpSp>
        <p:nvGrpSpPr>
          <p:cNvPr id="5" name="Group 2"/>
          <p:cNvGrpSpPr>
            <a:grpSpLocks/>
          </p:cNvGrpSpPr>
          <p:nvPr/>
        </p:nvGrpSpPr>
        <p:grpSpPr bwMode="auto">
          <a:xfrm>
            <a:off x="1802120" y="1343474"/>
            <a:ext cx="8804911" cy="1511898"/>
            <a:chOff x="105919903" y="108058590"/>
            <a:chExt cx="9234332" cy="1072134"/>
          </a:xfrm>
        </p:grpSpPr>
        <p:sp>
          <p:nvSpPr>
            <p:cNvPr id="6" name="AutoShape 3"/>
            <p:cNvSpPr>
              <a:spLocks noChangeArrowheads="1"/>
            </p:cNvSpPr>
            <p:nvPr/>
          </p:nvSpPr>
          <p:spPr bwMode="auto">
            <a:xfrm>
              <a:off x="105919903" y="108058590"/>
              <a:ext cx="8914667" cy="718396"/>
            </a:xfrm>
            <a:prstGeom prst="roundRect">
              <a:avLst>
                <a:gd name="adj" fmla="val 4792"/>
              </a:avLst>
            </a:prstGeom>
            <a:solidFill>
              <a:srgbClr val="D9D9D9"/>
            </a:solidFill>
            <a:ln w="25400" algn="ctr">
              <a:solidFill>
                <a:srgbClr val="D9D9D9"/>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 name="Text Box 5"/>
            <p:cNvSpPr txBox="1">
              <a:spLocks noChangeArrowheads="1"/>
            </p:cNvSpPr>
            <p:nvPr/>
          </p:nvSpPr>
          <p:spPr bwMode="auto">
            <a:xfrm>
              <a:off x="107426899" y="108164376"/>
              <a:ext cx="7727336" cy="966348"/>
            </a:xfrm>
            <a:prstGeom prst="rect">
              <a:avLst/>
            </a:prstGeom>
            <a:noFill/>
            <a:ln>
              <a:noFill/>
            </a:ln>
            <a:effectLst/>
            <a:extLst>
              <a:ext uri="{909E8E84-426E-40DD-AFC4-6F175D3DCCD1}">
                <a14:hiddenFill xmlns:a14="http://schemas.microsoft.com/office/drawing/2010/main">
                  <a:solidFill>
                    <a:srgbClr val="04617B"/>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eaLnBrk="0" fontAlgn="base" hangingPunct="0">
                <a:spcBef>
                  <a:spcPct val="0"/>
                </a:spcBef>
                <a:spcAft>
                  <a:spcPct val="0"/>
                </a:spcAft>
              </a:pPr>
              <a:r>
                <a:rPr lang="en-US" altLang="en-US" sz="2000" dirty="0">
                  <a:solidFill>
                    <a:srgbClr val="000000"/>
                  </a:solidFill>
                  <a:latin typeface="Calibri" panose="020F0502020204030204" pitchFamily="34" charset="0"/>
                </a:rPr>
                <a:t>The Department of Health (DOH) is pursuing a Healthcare Enforcement and Licensing Modernization Solution (HELMS) </a:t>
              </a:r>
              <a:endParaRPr lang="en-US" altLang="en-US" sz="2800" dirty="0">
                <a:latin typeface="Arial" panose="020B0604020202020204" pitchFamily="34" charset="0"/>
              </a:endParaRPr>
            </a:p>
          </p:txBody>
        </p:sp>
        <p:pic>
          <p:nvPicPr>
            <p:cNvPr id="1030" name="Picture 6" descr="idea-9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266919" y="108106362"/>
              <a:ext cx="605603" cy="605602"/>
            </a:xfrm>
            <a:prstGeom prst="rect">
              <a:avLst/>
            </a:prstGeom>
            <a:noFill/>
            <a:ln>
              <a:noFill/>
            </a:ln>
            <a:effectLst/>
            <a:extLst>
              <a:ext uri="{909E8E84-426E-40DD-AFC4-6F175D3DCCD1}">
                <a14:hiddenFill xmlns:a14="http://schemas.microsoft.com/office/drawing/2010/main">
                  <a:solidFill>
                    <a:srgbClr val="04617B"/>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pSp>
      <p:sp>
        <p:nvSpPr>
          <p:cNvPr id="9" name="AutoShape 7"/>
          <p:cNvSpPr>
            <a:spLocks noChangeArrowheads="1"/>
          </p:cNvSpPr>
          <p:nvPr/>
        </p:nvSpPr>
        <p:spPr bwMode="auto">
          <a:xfrm>
            <a:off x="1802120" y="2564181"/>
            <a:ext cx="8500111" cy="1317207"/>
          </a:xfrm>
          <a:prstGeom prst="roundRect">
            <a:avLst>
              <a:gd name="adj" fmla="val 4792"/>
            </a:avLst>
          </a:prstGeom>
          <a:solidFill>
            <a:srgbClr val="FDDDD0"/>
          </a:solidFill>
          <a:ln w="25400" algn="ctr">
            <a:solidFill>
              <a:srgbClr val="FDDDD0"/>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pic>
        <p:nvPicPr>
          <p:cNvPr id="1032" name="Picture 8" descr="decision-14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51450" y="2685835"/>
            <a:ext cx="740536" cy="844047"/>
          </a:xfrm>
          <a:prstGeom prst="rect">
            <a:avLst/>
          </a:prstGeom>
          <a:noFill/>
          <a:ln>
            <a:noFill/>
          </a:ln>
          <a:effectLst/>
          <a:extLst>
            <a:ext uri="{909E8E84-426E-40DD-AFC4-6F175D3DCCD1}">
              <a14:hiddenFill xmlns:a14="http://schemas.microsoft.com/office/drawing/2010/main">
                <a:solidFill>
                  <a:srgbClr val="04617B"/>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1" name="Text Box 10"/>
          <p:cNvSpPr txBox="1">
            <a:spLocks noChangeArrowheads="1"/>
          </p:cNvSpPr>
          <p:nvPr/>
        </p:nvSpPr>
        <p:spPr bwMode="auto">
          <a:xfrm>
            <a:off x="2979446" y="2689593"/>
            <a:ext cx="7091391" cy="369888"/>
          </a:xfrm>
          <a:prstGeom prst="rect">
            <a:avLst/>
          </a:prstGeom>
          <a:noFill/>
          <a:ln>
            <a:noFill/>
          </a:ln>
          <a:effectLst/>
          <a:extLst>
            <a:ext uri="{909E8E84-426E-40DD-AFC4-6F175D3DCCD1}">
              <a14:hiddenFill xmlns:a14="http://schemas.microsoft.com/office/drawing/2010/main">
                <a:solidFill>
                  <a:srgbClr val="04617B"/>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lvl="0" eaLnBrk="0" fontAlgn="base" hangingPunct="0">
              <a:spcBef>
                <a:spcPct val="0"/>
              </a:spcBef>
              <a:spcAft>
                <a:spcPct val="0"/>
              </a:spcAft>
            </a:pPr>
            <a:r>
              <a:rPr lang="en-US" altLang="en-US" sz="2000" dirty="0">
                <a:solidFill>
                  <a:srgbClr val="000000"/>
                </a:solidFill>
                <a:latin typeface="Calibri" panose="020F0502020204030204" pitchFamily="34" charset="0"/>
              </a:rPr>
              <a:t>The current system (ILRS) is based on older technology, and DOH is unable to increase its capabilities to match growing requirements and the expectations of customers</a:t>
            </a:r>
            <a:endParaRPr lang="en-US" altLang="en-US" sz="2000" dirty="0">
              <a:latin typeface="Arial" panose="020B0604020202020204" pitchFamily="34" charset="0"/>
            </a:endParaRPr>
          </a:p>
        </p:txBody>
      </p:sp>
      <p:grpSp>
        <p:nvGrpSpPr>
          <p:cNvPr id="12" name="Group 11"/>
          <p:cNvGrpSpPr>
            <a:grpSpLocks/>
          </p:cNvGrpSpPr>
          <p:nvPr/>
        </p:nvGrpSpPr>
        <p:grpSpPr bwMode="auto">
          <a:xfrm>
            <a:off x="1802120" y="4068978"/>
            <a:ext cx="8500111" cy="795338"/>
            <a:chOff x="102674488" y="108388255"/>
            <a:chExt cx="15063325" cy="795078"/>
          </a:xfrm>
        </p:grpSpPr>
        <p:sp>
          <p:nvSpPr>
            <p:cNvPr id="13" name="AutoShape 12"/>
            <p:cNvSpPr>
              <a:spLocks noChangeArrowheads="1"/>
            </p:cNvSpPr>
            <p:nvPr/>
          </p:nvSpPr>
          <p:spPr bwMode="auto">
            <a:xfrm>
              <a:off x="102674488" y="108388255"/>
              <a:ext cx="15063325" cy="795078"/>
            </a:xfrm>
            <a:prstGeom prst="roundRect">
              <a:avLst>
                <a:gd name="adj" fmla="val 4505"/>
              </a:avLst>
            </a:prstGeom>
            <a:solidFill>
              <a:srgbClr val="91D8AE"/>
            </a:solidFill>
            <a:ln w="25400" algn="ctr">
              <a:solidFill>
                <a:srgbClr val="91D8AE"/>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4" name="Text Box 14"/>
            <p:cNvSpPr txBox="1">
              <a:spLocks noChangeArrowheads="1"/>
            </p:cNvSpPr>
            <p:nvPr/>
          </p:nvSpPr>
          <p:spPr bwMode="auto">
            <a:xfrm>
              <a:off x="105220896" y="108434656"/>
              <a:ext cx="10167300" cy="442444"/>
            </a:xfrm>
            <a:prstGeom prst="rect">
              <a:avLst/>
            </a:prstGeom>
            <a:noFill/>
            <a:ln>
              <a:noFill/>
            </a:ln>
            <a:effectLst/>
            <a:extLst>
              <a:ext uri="{909E8E84-426E-40DD-AFC4-6F175D3DCCD1}">
                <a14:hiddenFill xmlns:a14="http://schemas.microsoft.com/office/drawing/2010/main">
                  <a:solidFill>
                    <a:srgbClr val="04617B"/>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eaLnBrk="0" fontAlgn="base" hangingPunct="0">
                <a:spcBef>
                  <a:spcPct val="0"/>
                </a:spcBef>
                <a:spcAft>
                  <a:spcPct val="0"/>
                </a:spcAft>
              </a:pPr>
              <a:r>
                <a:rPr lang="en-US" altLang="en-US" dirty="0">
                  <a:solidFill>
                    <a:srgbClr val="000000"/>
                  </a:solidFill>
                  <a:latin typeface="Calibri" panose="020F0502020204030204" pitchFamily="34" charset="0"/>
                </a:rPr>
                <a:t>HELMS will </a:t>
              </a:r>
              <a:r>
                <a:rPr lang="en-US" dirty="0"/>
                <a:t>support the licensing and regulatory needs of:</a:t>
              </a:r>
            </a:p>
          </p:txBody>
        </p:sp>
      </p:grpSp>
      <p:sp>
        <p:nvSpPr>
          <p:cNvPr id="18" name="Text Box 18"/>
          <p:cNvSpPr txBox="1">
            <a:spLocks noChangeArrowheads="1"/>
          </p:cNvSpPr>
          <p:nvPr/>
        </p:nvSpPr>
        <p:spPr bwMode="auto">
          <a:xfrm>
            <a:off x="2018690" y="4620862"/>
            <a:ext cx="2415551" cy="1628761"/>
          </a:xfrm>
          <a:prstGeom prst="rect">
            <a:avLst/>
          </a:prstGeom>
          <a:solidFill>
            <a:srgbClr val="CEEEDB"/>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endParaRPr lang="en-US" altLang="en-US" sz="1400" dirty="0">
              <a:solidFill>
                <a:srgbClr val="000000"/>
              </a:solidFill>
              <a:latin typeface="Calibri" panose="020F0502020204030204" pitchFamily="34" charset="0"/>
            </a:endParaRPr>
          </a:p>
          <a:p>
            <a:pPr lvl="0" algn="ctr" eaLnBrk="0" fontAlgn="base" hangingPunct="0">
              <a:spcBef>
                <a:spcPct val="0"/>
              </a:spcBef>
              <a:spcAft>
                <a:spcPct val="0"/>
              </a:spcAft>
            </a:pPr>
            <a:endParaRPr lang="en-US" altLang="en-US" sz="1400" dirty="0">
              <a:solidFill>
                <a:srgbClr val="000000"/>
              </a:solidFill>
              <a:latin typeface="Calibri" panose="020F0502020204030204" pitchFamily="34" charset="0"/>
            </a:endParaRPr>
          </a:p>
          <a:p>
            <a:pPr lvl="0" algn="ctr" eaLnBrk="0" fontAlgn="base" hangingPunct="0">
              <a:spcBef>
                <a:spcPct val="0"/>
              </a:spcBef>
              <a:spcAft>
                <a:spcPct val="0"/>
              </a:spcAft>
            </a:pPr>
            <a:endParaRPr lang="en-US" altLang="en-US" sz="1400" dirty="0">
              <a:solidFill>
                <a:srgbClr val="000000"/>
              </a:solidFill>
              <a:latin typeface="Calibri" panose="020F0502020204030204" pitchFamily="34" charset="0"/>
            </a:endParaRPr>
          </a:p>
          <a:p>
            <a:pPr lvl="0" algn="ctr" eaLnBrk="0" fontAlgn="base" hangingPunct="0">
              <a:spcBef>
                <a:spcPct val="0"/>
              </a:spcBef>
              <a:spcAft>
                <a:spcPct val="0"/>
              </a:spcAft>
            </a:pPr>
            <a:r>
              <a:rPr lang="en-US" altLang="en-US" sz="1400" dirty="0">
                <a:solidFill>
                  <a:srgbClr val="000000"/>
                </a:solidFill>
                <a:latin typeface="Calibri" panose="020F0502020204030204" pitchFamily="34" charset="0"/>
              </a:rPr>
              <a:t>Almost 500,000 health care professionals practicing in 86 professions across 359 credential types</a:t>
            </a:r>
          </a:p>
        </p:txBody>
      </p:sp>
      <p:sp>
        <p:nvSpPr>
          <p:cNvPr id="28" name="Text Box 18"/>
          <p:cNvSpPr txBox="1">
            <a:spLocks noChangeArrowheads="1"/>
          </p:cNvSpPr>
          <p:nvPr/>
        </p:nvSpPr>
        <p:spPr bwMode="auto">
          <a:xfrm>
            <a:off x="4869164" y="4604399"/>
            <a:ext cx="2415551" cy="1628761"/>
          </a:xfrm>
          <a:prstGeom prst="rect">
            <a:avLst/>
          </a:prstGeom>
          <a:solidFill>
            <a:srgbClr val="CEEEDB"/>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endParaRPr lang="en-US" altLang="en-US" sz="1400" dirty="0">
              <a:solidFill>
                <a:srgbClr val="000000"/>
              </a:solidFill>
              <a:latin typeface="Calibri" panose="020F0502020204030204" pitchFamily="34" charset="0"/>
            </a:endParaRPr>
          </a:p>
          <a:p>
            <a:pPr lvl="0" algn="ctr" eaLnBrk="0" fontAlgn="base" hangingPunct="0">
              <a:spcBef>
                <a:spcPct val="0"/>
              </a:spcBef>
              <a:spcAft>
                <a:spcPct val="0"/>
              </a:spcAft>
            </a:pPr>
            <a:endParaRPr lang="en-US" altLang="en-US" sz="1400" dirty="0">
              <a:solidFill>
                <a:srgbClr val="000000"/>
              </a:solidFill>
              <a:latin typeface="Calibri" panose="020F0502020204030204" pitchFamily="34" charset="0"/>
            </a:endParaRPr>
          </a:p>
          <a:p>
            <a:pPr lvl="0" algn="ctr" eaLnBrk="0" fontAlgn="base" hangingPunct="0">
              <a:spcBef>
                <a:spcPct val="0"/>
              </a:spcBef>
              <a:spcAft>
                <a:spcPct val="0"/>
              </a:spcAft>
            </a:pPr>
            <a:endParaRPr lang="en-US" altLang="en-US" sz="1400" dirty="0">
              <a:solidFill>
                <a:srgbClr val="000000"/>
              </a:solidFill>
              <a:latin typeface="Calibri" panose="020F0502020204030204" pitchFamily="34" charset="0"/>
            </a:endParaRPr>
          </a:p>
          <a:p>
            <a:pPr lvl="0" algn="ctr" eaLnBrk="0" fontAlgn="base" hangingPunct="0">
              <a:spcBef>
                <a:spcPct val="0"/>
              </a:spcBef>
              <a:spcAft>
                <a:spcPct val="0"/>
              </a:spcAft>
            </a:pPr>
            <a:r>
              <a:rPr lang="en-US" altLang="en-US" sz="1400" dirty="0">
                <a:solidFill>
                  <a:srgbClr val="000000"/>
                </a:solidFill>
                <a:latin typeface="Calibri" panose="020F0502020204030204" pitchFamily="34" charset="0"/>
              </a:rPr>
              <a:t>2,500 educational and training programs across four educational and training program types</a:t>
            </a:r>
          </a:p>
        </p:txBody>
      </p:sp>
      <p:sp>
        <p:nvSpPr>
          <p:cNvPr id="29" name="Text Box 18"/>
          <p:cNvSpPr txBox="1">
            <a:spLocks noChangeArrowheads="1"/>
          </p:cNvSpPr>
          <p:nvPr/>
        </p:nvSpPr>
        <p:spPr bwMode="auto">
          <a:xfrm>
            <a:off x="7768585" y="4604399"/>
            <a:ext cx="2415551" cy="1628761"/>
          </a:xfrm>
          <a:prstGeom prst="rect">
            <a:avLst/>
          </a:prstGeom>
          <a:solidFill>
            <a:srgbClr val="CEEEDB"/>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endParaRPr lang="en-US" altLang="en-US" sz="1400" dirty="0">
              <a:solidFill>
                <a:srgbClr val="000000"/>
              </a:solidFill>
              <a:latin typeface="Calibri" panose="020F0502020204030204" pitchFamily="34" charset="0"/>
            </a:endParaRPr>
          </a:p>
          <a:p>
            <a:pPr lvl="0" algn="ctr" eaLnBrk="0" fontAlgn="base" hangingPunct="0">
              <a:spcBef>
                <a:spcPct val="0"/>
              </a:spcBef>
              <a:spcAft>
                <a:spcPct val="0"/>
              </a:spcAft>
            </a:pPr>
            <a:endParaRPr lang="en-US" altLang="en-US" sz="1400" dirty="0">
              <a:solidFill>
                <a:srgbClr val="000000"/>
              </a:solidFill>
              <a:latin typeface="Calibri" panose="020F0502020204030204" pitchFamily="34" charset="0"/>
            </a:endParaRPr>
          </a:p>
          <a:p>
            <a:pPr lvl="0" algn="ctr" eaLnBrk="0" fontAlgn="base" hangingPunct="0">
              <a:spcBef>
                <a:spcPct val="0"/>
              </a:spcBef>
              <a:spcAft>
                <a:spcPct val="0"/>
              </a:spcAft>
            </a:pPr>
            <a:endParaRPr lang="en-US" altLang="en-US" sz="1400" b="1" dirty="0">
              <a:solidFill>
                <a:srgbClr val="000000"/>
              </a:solidFill>
              <a:latin typeface="Calibri" panose="020F0502020204030204" pitchFamily="34" charset="0"/>
            </a:endParaRPr>
          </a:p>
          <a:p>
            <a:pPr lvl="0" algn="ctr" eaLnBrk="0" fontAlgn="base" hangingPunct="0">
              <a:spcBef>
                <a:spcPct val="0"/>
              </a:spcBef>
              <a:spcAft>
                <a:spcPct val="0"/>
              </a:spcAft>
            </a:pPr>
            <a:r>
              <a:rPr lang="en-US" altLang="en-US" sz="1400" dirty="0">
                <a:solidFill>
                  <a:srgbClr val="000000"/>
                </a:solidFill>
                <a:latin typeface="Calibri" panose="020F0502020204030204" pitchFamily="34" charset="0"/>
              </a:rPr>
              <a:t>Nearly 12,000 facilities across 21 facility types</a:t>
            </a:r>
          </a:p>
        </p:txBody>
      </p:sp>
      <p:pic>
        <p:nvPicPr>
          <p:cNvPr id="25" name="Picture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47378" y="4620861"/>
            <a:ext cx="638182" cy="638182"/>
          </a:xfrm>
          <a:prstGeom prst="rect">
            <a:avLst/>
          </a:prstGeom>
        </p:spPr>
      </p:pic>
      <p:pic>
        <p:nvPicPr>
          <p:cNvPr id="26" name="Picture 2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656323" y="4626410"/>
            <a:ext cx="640074" cy="640074"/>
          </a:xfrm>
          <a:prstGeom prst="rect">
            <a:avLst/>
          </a:prstGeom>
        </p:spPr>
      </p:pic>
      <p:pic>
        <p:nvPicPr>
          <p:cNvPr id="27" name="Picture 2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91987" y="4652208"/>
            <a:ext cx="648459" cy="648459"/>
          </a:xfrm>
          <a:prstGeom prst="rect">
            <a:avLst/>
          </a:prstGeom>
        </p:spPr>
      </p:pic>
    </p:spTree>
    <p:extLst>
      <p:ext uri="{BB962C8B-B14F-4D97-AF65-F5344CB8AC3E}">
        <p14:creationId xmlns:p14="http://schemas.microsoft.com/office/powerpoint/2010/main" val="34452201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06380" y="461646"/>
            <a:ext cx="9143998" cy="488064"/>
          </a:xfrm>
        </p:spPr>
        <p:txBody>
          <a:bodyPr>
            <a:normAutofit fontScale="90000"/>
          </a:bodyPr>
          <a:lstStyle/>
          <a:p>
            <a:r>
              <a:rPr lang="en-US" dirty="0"/>
              <a:t>Expected Outcomes</a:t>
            </a:r>
          </a:p>
        </p:txBody>
      </p:sp>
      <p:sp>
        <p:nvSpPr>
          <p:cNvPr id="2060" name="Rectangle 2059"/>
          <p:cNvSpPr/>
          <p:nvPr/>
        </p:nvSpPr>
        <p:spPr>
          <a:xfrm>
            <a:off x="1887720" y="3958189"/>
            <a:ext cx="8762658" cy="23143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90000"/>
              </a:lnSpc>
              <a:spcBef>
                <a:spcPts val="1000"/>
              </a:spcBef>
              <a:buClr>
                <a:srgbClr val="349D96"/>
              </a:buClr>
              <a:buFont typeface="Arial" panose="020B0604020202020204" pitchFamily="34" charset="0"/>
              <a:buChar char="•"/>
            </a:pPr>
            <a:r>
              <a:rPr lang="en-US" dirty="0">
                <a:solidFill>
                  <a:schemeClr val="tx1"/>
                </a:solidFill>
              </a:rPr>
              <a:t>Improve public access to healthcare provider information</a:t>
            </a:r>
          </a:p>
          <a:p>
            <a:pPr marL="285750" indent="-285750">
              <a:lnSpc>
                <a:spcPct val="90000"/>
              </a:lnSpc>
              <a:spcBef>
                <a:spcPts val="1000"/>
              </a:spcBef>
              <a:buClr>
                <a:srgbClr val="349D96"/>
              </a:buClr>
              <a:buFont typeface="Arial" panose="020B0604020202020204" pitchFamily="34" charset="0"/>
              <a:buChar char="•"/>
            </a:pPr>
            <a:r>
              <a:rPr lang="en-US" dirty="0">
                <a:solidFill>
                  <a:schemeClr val="tx1"/>
                </a:solidFill>
              </a:rPr>
              <a:t>Improve efficiency for healthcare providers</a:t>
            </a:r>
          </a:p>
          <a:p>
            <a:pPr marL="285750" indent="-285750">
              <a:lnSpc>
                <a:spcPct val="90000"/>
              </a:lnSpc>
              <a:spcBef>
                <a:spcPts val="1000"/>
              </a:spcBef>
              <a:buClr>
                <a:srgbClr val="349D96"/>
              </a:buClr>
              <a:buFont typeface="Arial" panose="020B0604020202020204" pitchFamily="34" charset="0"/>
              <a:buChar char="•"/>
            </a:pPr>
            <a:r>
              <a:rPr lang="en-US" dirty="0">
                <a:solidFill>
                  <a:schemeClr val="tx1"/>
                </a:solidFill>
              </a:rPr>
              <a:t>Improve data security</a:t>
            </a:r>
          </a:p>
          <a:p>
            <a:pPr marL="285750" indent="-285750">
              <a:lnSpc>
                <a:spcPct val="90000"/>
              </a:lnSpc>
              <a:spcBef>
                <a:spcPts val="1000"/>
              </a:spcBef>
              <a:buClr>
                <a:srgbClr val="349D96"/>
              </a:buClr>
              <a:buFont typeface="Arial" panose="020B0604020202020204" pitchFamily="34" charset="0"/>
              <a:buChar char="•"/>
            </a:pPr>
            <a:r>
              <a:rPr lang="en-US" dirty="0">
                <a:solidFill>
                  <a:schemeClr val="tx1"/>
                </a:solidFill>
              </a:rPr>
              <a:t>Disseminate information more efficiently in response to public records requests</a:t>
            </a:r>
          </a:p>
          <a:p>
            <a:pPr marL="285750" indent="-285750">
              <a:lnSpc>
                <a:spcPct val="90000"/>
              </a:lnSpc>
              <a:spcBef>
                <a:spcPts val="1000"/>
              </a:spcBef>
              <a:buClr>
                <a:srgbClr val="349D96"/>
              </a:buClr>
              <a:buFont typeface="Arial" panose="020B0604020202020204" pitchFamily="34" charset="0"/>
              <a:buChar char="•"/>
            </a:pPr>
            <a:r>
              <a:rPr lang="en-US" dirty="0">
                <a:solidFill>
                  <a:schemeClr val="tx1"/>
                </a:solidFill>
              </a:rPr>
              <a:t>Automate manually performed services, processes, and capabilities</a:t>
            </a:r>
          </a:p>
          <a:p>
            <a:pPr marL="285750" indent="-285750">
              <a:lnSpc>
                <a:spcPct val="90000"/>
              </a:lnSpc>
              <a:spcBef>
                <a:spcPts val="1000"/>
              </a:spcBef>
              <a:buClr>
                <a:srgbClr val="349D96"/>
              </a:buClr>
              <a:buFont typeface="Arial" panose="020B0604020202020204" pitchFamily="34" charset="0"/>
              <a:buChar char="•"/>
            </a:pPr>
            <a:r>
              <a:rPr lang="en-US" dirty="0">
                <a:solidFill>
                  <a:schemeClr val="tx1"/>
                </a:solidFill>
              </a:rPr>
              <a:t>Integrate healthcare enforcement and licensing transactions into a single system</a:t>
            </a:r>
          </a:p>
          <a:p>
            <a:pPr marL="285750" indent="-285750">
              <a:lnSpc>
                <a:spcPct val="90000"/>
              </a:lnSpc>
              <a:spcBef>
                <a:spcPts val="1000"/>
              </a:spcBef>
              <a:buClr>
                <a:srgbClr val="349D96"/>
              </a:buClr>
              <a:buFont typeface="Arial" panose="020B0604020202020204" pitchFamily="34" charset="0"/>
              <a:buChar char="•"/>
            </a:pPr>
            <a:r>
              <a:rPr lang="en-US" dirty="0">
                <a:solidFill>
                  <a:schemeClr val="tx1"/>
                </a:solidFill>
              </a:rPr>
              <a:t>Provide more efficient access to performance measures by way of reporting dashboards</a:t>
            </a:r>
          </a:p>
          <a:p>
            <a:pPr marL="342900" indent="-342900">
              <a:spcAft>
                <a:spcPts val="200"/>
              </a:spcAft>
              <a:buFont typeface="Arial" panose="020B0604020202020204" pitchFamily="34" charset="0"/>
              <a:buChar char="•"/>
            </a:pPr>
            <a:endParaRPr lang="en-US" sz="1600" dirty="0">
              <a:solidFill>
                <a:schemeClr val="tx1"/>
              </a:solidFill>
            </a:endParaRPr>
          </a:p>
        </p:txBody>
      </p:sp>
      <p:sp>
        <p:nvSpPr>
          <p:cNvPr id="62" name="Bent Arrow 61"/>
          <p:cNvSpPr/>
          <p:nvPr/>
        </p:nvSpPr>
        <p:spPr>
          <a:xfrm flipV="1">
            <a:off x="2032580" y="2646552"/>
            <a:ext cx="1028700" cy="706248"/>
          </a:xfrm>
          <a:prstGeom prst="bentArrow">
            <a:avLst>
              <a:gd name="adj1" fmla="val 25000"/>
              <a:gd name="adj2" fmla="val 27022"/>
              <a:gd name="adj3" fmla="val 25000"/>
              <a:gd name="adj4" fmla="val 4375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aphicFrame>
        <p:nvGraphicFramePr>
          <p:cNvPr id="63" name="Diagram 62"/>
          <p:cNvGraphicFramePr/>
          <p:nvPr>
            <p:extLst/>
          </p:nvPr>
        </p:nvGraphicFramePr>
        <p:xfrm>
          <a:off x="1815410" y="1511489"/>
          <a:ext cx="8449700" cy="10540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5" name="Diagram 64"/>
          <p:cNvGraphicFramePr/>
          <p:nvPr>
            <p:extLst/>
          </p:nvPr>
        </p:nvGraphicFramePr>
        <p:xfrm>
          <a:off x="2851730" y="2565524"/>
          <a:ext cx="7413380" cy="113361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2324217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06380" y="461646"/>
            <a:ext cx="9143998" cy="488064"/>
          </a:xfrm>
        </p:spPr>
        <p:txBody>
          <a:bodyPr>
            <a:normAutofit fontScale="90000"/>
          </a:bodyPr>
          <a:lstStyle/>
          <a:p>
            <a:r>
              <a:rPr lang="en-US"/>
              <a:t>Expected Benefits</a:t>
            </a:r>
            <a:endParaRPr lang="en-US" dirty="0"/>
          </a:p>
        </p:txBody>
      </p:sp>
      <p:sp>
        <p:nvSpPr>
          <p:cNvPr id="19" name="AutoShape 3"/>
          <p:cNvSpPr>
            <a:spLocks noChangeArrowheads="1"/>
          </p:cNvSpPr>
          <p:nvPr/>
        </p:nvSpPr>
        <p:spPr bwMode="auto">
          <a:xfrm>
            <a:off x="2388642" y="1763742"/>
            <a:ext cx="7379473" cy="713548"/>
          </a:xfrm>
          <a:prstGeom prst="roundRect">
            <a:avLst>
              <a:gd name="adj" fmla="val 2421"/>
            </a:avLst>
          </a:prstGeom>
          <a:solidFill>
            <a:schemeClr val="bg2">
              <a:lumMod val="95000"/>
            </a:schemeClr>
          </a:solidFill>
          <a:ln w="25400" algn="ctr">
            <a:noFill/>
            <a:round/>
            <a:headEnd/>
            <a:tailEnd/>
          </a:ln>
          <a:effec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dirty="0"/>
              <a:t>   Automatically notify health care providers of license expirations,    continuing education deadlines, and application status changes</a:t>
            </a:r>
            <a:endParaRPr lang="en-US" altLang="en-US" dirty="0">
              <a:latin typeface="Arial" panose="020B0604020202020204" pitchFamily="34" charset="0"/>
            </a:endParaRPr>
          </a:p>
        </p:txBody>
      </p:sp>
      <p:sp>
        <p:nvSpPr>
          <p:cNvPr id="20" name="AutoShape 3"/>
          <p:cNvSpPr>
            <a:spLocks noChangeArrowheads="1"/>
          </p:cNvSpPr>
          <p:nvPr/>
        </p:nvSpPr>
        <p:spPr bwMode="auto">
          <a:xfrm>
            <a:off x="2388641" y="2793179"/>
            <a:ext cx="7379474" cy="432188"/>
          </a:xfrm>
          <a:prstGeom prst="roundRect">
            <a:avLst>
              <a:gd name="adj" fmla="val 2421"/>
            </a:avLst>
          </a:prstGeom>
          <a:solidFill>
            <a:schemeClr val="accent1">
              <a:lumMod val="20000"/>
              <a:lumOff val="80000"/>
            </a:schemeClr>
          </a:solidFill>
          <a:ln w="25400" algn="ctr">
            <a:noFill/>
            <a:round/>
            <a:headEnd/>
            <a:tailEnd/>
          </a:ln>
          <a:effec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dirty="0"/>
              <a:t>Allow bulk license renewals, streamlining license renewals for employers</a:t>
            </a:r>
            <a:endParaRPr lang="en-US" altLang="en-US" dirty="0">
              <a:latin typeface="Arial" panose="020B0604020202020204" pitchFamily="34" charset="0"/>
            </a:endParaRPr>
          </a:p>
        </p:txBody>
      </p:sp>
      <p:sp>
        <p:nvSpPr>
          <p:cNvPr id="21" name="AutoShape 3"/>
          <p:cNvSpPr>
            <a:spLocks noChangeArrowheads="1"/>
          </p:cNvSpPr>
          <p:nvPr/>
        </p:nvSpPr>
        <p:spPr bwMode="auto">
          <a:xfrm>
            <a:off x="3000070" y="3562072"/>
            <a:ext cx="6491898" cy="713548"/>
          </a:xfrm>
          <a:prstGeom prst="roundRect">
            <a:avLst>
              <a:gd name="adj" fmla="val 2421"/>
            </a:avLst>
          </a:prstGeom>
          <a:solidFill>
            <a:schemeClr val="accent2">
              <a:lumMod val="20000"/>
              <a:lumOff val="80000"/>
            </a:schemeClr>
          </a:solidFill>
          <a:ln w="25400" algn="ctr">
            <a:noFill/>
            <a:round/>
            <a:headEnd/>
            <a:tailEnd/>
          </a:ln>
          <a:effec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dirty="0"/>
              <a:t>     More efficiently share records for regulatory boards, commissions, and committees, improving their work and timeliness</a:t>
            </a:r>
            <a:endParaRPr lang="en-US" altLang="en-US" dirty="0">
              <a:latin typeface="Arial" panose="020B0604020202020204" pitchFamily="34" charset="0"/>
            </a:endParaRPr>
          </a:p>
        </p:txBody>
      </p:sp>
      <p:sp>
        <p:nvSpPr>
          <p:cNvPr id="22" name="AutoShape 3"/>
          <p:cNvSpPr>
            <a:spLocks noChangeArrowheads="1"/>
          </p:cNvSpPr>
          <p:nvPr/>
        </p:nvSpPr>
        <p:spPr bwMode="auto">
          <a:xfrm>
            <a:off x="3357366" y="5417489"/>
            <a:ext cx="5928018" cy="487671"/>
          </a:xfrm>
          <a:prstGeom prst="roundRect">
            <a:avLst>
              <a:gd name="adj" fmla="val 2421"/>
            </a:avLst>
          </a:prstGeom>
          <a:solidFill>
            <a:schemeClr val="accent2">
              <a:lumMod val="60000"/>
              <a:lumOff val="40000"/>
            </a:schemeClr>
          </a:solidFill>
          <a:ln w="25400" algn="ctr">
            <a:noFill/>
            <a:round/>
            <a:headEnd/>
            <a:tailEnd/>
          </a:ln>
          <a:effec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dirty="0"/>
              <a:t>Provide electronic submission of required information</a:t>
            </a:r>
            <a:endParaRPr lang="en-US" altLang="en-US" dirty="0">
              <a:latin typeface="Arial" panose="020B0604020202020204" pitchFamily="34" charset="0"/>
            </a:endParaRPr>
          </a:p>
        </p:txBody>
      </p:sp>
      <p:sp>
        <p:nvSpPr>
          <p:cNvPr id="23" name="AutoShape 3"/>
          <p:cNvSpPr>
            <a:spLocks noChangeArrowheads="1"/>
          </p:cNvSpPr>
          <p:nvPr/>
        </p:nvSpPr>
        <p:spPr bwMode="auto">
          <a:xfrm>
            <a:off x="2631638" y="4599672"/>
            <a:ext cx="7379474" cy="432702"/>
          </a:xfrm>
          <a:prstGeom prst="roundRect">
            <a:avLst>
              <a:gd name="adj" fmla="val 2421"/>
            </a:avLst>
          </a:prstGeom>
          <a:solidFill>
            <a:schemeClr val="accent5">
              <a:lumMod val="75000"/>
            </a:schemeClr>
          </a:solidFill>
          <a:ln w="25400" algn="ctr">
            <a:noFill/>
            <a:round/>
            <a:headEnd/>
            <a:tailEnd/>
          </a:ln>
          <a:effec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dirty="0"/>
              <a:t>Allow electronic access to facility inspection and/or investigation reports</a:t>
            </a:r>
            <a:endParaRPr lang="en-US" altLang="en-US" dirty="0">
              <a:latin typeface="Arial" panose="020B060402020202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26698" y="3303386"/>
            <a:ext cx="730668" cy="730668"/>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82791" y="5198226"/>
            <a:ext cx="632890" cy="632890"/>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25119" y="1585863"/>
            <a:ext cx="823451" cy="823451"/>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87970" y="2548829"/>
            <a:ext cx="838729" cy="838729"/>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25880" y="4389174"/>
            <a:ext cx="821149" cy="821149"/>
          </a:xfrm>
          <a:prstGeom prst="rect">
            <a:avLst/>
          </a:prstGeom>
        </p:spPr>
      </p:pic>
    </p:spTree>
    <p:extLst>
      <p:ext uri="{BB962C8B-B14F-4D97-AF65-F5344CB8AC3E}">
        <p14:creationId xmlns:p14="http://schemas.microsoft.com/office/powerpoint/2010/main" val="14853434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2"/>
          </p:nvPr>
        </p:nvSpPr>
        <p:spPr>
          <a:xfrm>
            <a:off x="1878876" y="1454717"/>
            <a:ext cx="8434251" cy="2077624"/>
          </a:xfrm>
        </p:spPr>
        <p:txBody>
          <a:bodyPr/>
          <a:lstStyle/>
          <a:p>
            <a:pPr>
              <a:lnSpc>
                <a:spcPct val="100000"/>
              </a:lnSpc>
              <a:buFont typeface="Arial" panose="020B0604020202020204" pitchFamily="34" charset="0"/>
              <a:buChar char="•"/>
            </a:pPr>
            <a:endParaRPr lang="en-US" dirty="0"/>
          </a:p>
        </p:txBody>
      </p:sp>
      <p:sp>
        <p:nvSpPr>
          <p:cNvPr id="3" name="Title 2"/>
          <p:cNvSpPr>
            <a:spLocks noGrp="1"/>
          </p:cNvSpPr>
          <p:nvPr>
            <p:ph type="title"/>
          </p:nvPr>
        </p:nvSpPr>
        <p:spPr>
          <a:xfrm>
            <a:off x="1524002" y="439339"/>
            <a:ext cx="9143998" cy="488064"/>
          </a:xfrm>
        </p:spPr>
        <p:txBody>
          <a:bodyPr>
            <a:normAutofit fontScale="90000"/>
          </a:bodyPr>
          <a:lstStyle/>
          <a:p>
            <a:r>
              <a:rPr lang="en-US" dirty="0"/>
              <a:t>HELMS Timeline</a:t>
            </a:r>
          </a:p>
        </p:txBody>
      </p:sp>
      <p:pic>
        <p:nvPicPr>
          <p:cNvPr id="4" name="Picture 3"/>
          <p:cNvPicPr>
            <a:picLocks noChangeAspect="1"/>
          </p:cNvPicPr>
          <p:nvPr/>
        </p:nvPicPr>
        <p:blipFill>
          <a:blip r:embed="rId3"/>
          <a:stretch>
            <a:fillRect/>
          </a:stretch>
        </p:blipFill>
        <p:spPr>
          <a:xfrm>
            <a:off x="1774521" y="1215026"/>
            <a:ext cx="8655484" cy="4686656"/>
          </a:xfrm>
          <a:prstGeom prst="rect">
            <a:avLst/>
          </a:prstGeom>
        </p:spPr>
      </p:pic>
    </p:spTree>
    <p:extLst>
      <p:ext uri="{BB962C8B-B14F-4D97-AF65-F5344CB8AC3E}">
        <p14:creationId xmlns:p14="http://schemas.microsoft.com/office/powerpoint/2010/main" val="11505798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1"/>
          </p:nvPr>
        </p:nvSpPr>
        <p:spPr/>
        <p:txBody>
          <a:bodyPr/>
          <a:lstStyle/>
          <a:p>
            <a:r>
              <a:rPr lang="en-US" dirty="0"/>
              <a:t>HELMS Governance</a:t>
            </a:r>
          </a:p>
        </p:txBody>
      </p:sp>
      <p:pic>
        <p:nvPicPr>
          <p:cNvPr id="4" name="Picture 3"/>
          <p:cNvPicPr/>
          <p:nvPr/>
        </p:nvPicPr>
        <p:blipFill>
          <a:blip r:embed="rId3"/>
          <a:stretch>
            <a:fillRect/>
          </a:stretch>
        </p:blipFill>
        <p:spPr>
          <a:xfrm>
            <a:off x="2169953" y="1628775"/>
            <a:ext cx="7701093" cy="4730080"/>
          </a:xfrm>
          <a:prstGeom prst="rect">
            <a:avLst/>
          </a:prstGeom>
        </p:spPr>
      </p:pic>
    </p:spTree>
    <p:extLst>
      <p:ext uri="{BB962C8B-B14F-4D97-AF65-F5344CB8AC3E}">
        <p14:creationId xmlns:p14="http://schemas.microsoft.com/office/powerpoint/2010/main" val="31686497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2" y="46736"/>
            <a:ext cx="9143998" cy="488064"/>
          </a:xfrm>
        </p:spPr>
        <p:txBody>
          <a:bodyPr>
            <a:normAutofit fontScale="90000"/>
          </a:bodyPr>
          <a:lstStyle/>
          <a:p>
            <a:r>
              <a:rPr lang="en-US" dirty="0"/>
              <a:t>Current Project Status Update</a:t>
            </a:r>
          </a:p>
        </p:txBody>
      </p:sp>
      <p:graphicFrame>
        <p:nvGraphicFramePr>
          <p:cNvPr id="9" name="Table 8"/>
          <p:cNvGraphicFramePr>
            <a:graphicFrameLocks noGrp="1"/>
          </p:cNvGraphicFramePr>
          <p:nvPr>
            <p:extLst/>
          </p:nvPr>
        </p:nvGraphicFramePr>
        <p:xfrm>
          <a:off x="1848023" y="592168"/>
          <a:ext cx="3773030" cy="6150936"/>
        </p:xfrm>
        <a:graphic>
          <a:graphicData uri="http://schemas.openxmlformats.org/drawingml/2006/table">
            <a:tbl>
              <a:tblPr firstRow="1" bandRow="1"/>
              <a:tblGrid>
                <a:gridCol w="1783451">
                  <a:extLst>
                    <a:ext uri="{9D8B030D-6E8A-4147-A177-3AD203B41FA5}">
                      <a16:colId xmlns:a16="http://schemas.microsoft.com/office/drawing/2014/main" val="20000"/>
                    </a:ext>
                  </a:extLst>
                </a:gridCol>
                <a:gridCol w="958899">
                  <a:extLst>
                    <a:ext uri="{9D8B030D-6E8A-4147-A177-3AD203B41FA5}">
                      <a16:colId xmlns:a16="http://schemas.microsoft.com/office/drawing/2014/main" val="20003"/>
                    </a:ext>
                  </a:extLst>
                </a:gridCol>
                <a:gridCol w="1030680">
                  <a:extLst>
                    <a:ext uri="{9D8B030D-6E8A-4147-A177-3AD203B41FA5}">
                      <a16:colId xmlns:a16="http://schemas.microsoft.com/office/drawing/2014/main" val="20002"/>
                    </a:ext>
                  </a:extLst>
                </a:gridCol>
              </a:tblGrid>
              <a:tr h="436520">
                <a:tc gridSpan="3">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US" sz="1600" b="1" dirty="0"/>
                        <a:t>Project Performance Indicators</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E7E6E6"/>
                    </a:solidFill>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000"/>
                  </a:ext>
                </a:extLst>
              </a:tr>
              <a:tr h="753986">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a:r>
                        <a:rPr lang="en-US" sz="1600" b="1" u="sng" dirty="0"/>
                        <a:t>Measure</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1600" b="1" u="sng" dirty="0"/>
                        <a:t>Current Month</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1600" b="1" u="sng" dirty="0"/>
                        <a:t>Prior</a:t>
                      </a:r>
                      <a:r>
                        <a:rPr lang="en-US" sz="1600" b="1" u="sng" baseline="0" dirty="0"/>
                        <a:t> Month</a:t>
                      </a:r>
                      <a:endParaRPr lang="en-US" sz="1600" b="1" u="sng"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96043">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a:r>
                        <a:rPr lang="en-US" sz="1500" dirty="0"/>
                        <a:t>Scope</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endParaRPr lang="en-US" sz="190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endParaRPr lang="en-US" sz="190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10002"/>
                  </a:ext>
                </a:extLst>
              </a:tr>
              <a:tr h="496043">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a:r>
                        <a:rPr lang="en-US" sz="1500" dirty="0"/>
                        <a:t>Schedule</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endParaRPr lang="en-US" sz="190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endParaRPr lang="en-US" sz="190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10003"/>
                  </a:ext>
                </a:extLst>
              </a:tr>
              <a:tr h="496043">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a:r>
                        <a:rPr lang="en-US" sz="1500" dirty="0"/>
                        <a:t>Cost</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endParaRPr lang="en-US" sz="190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endParaRPr lang="en-US" sz="190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10005"/>
                  </a:ext>
                </a:extLst>
              </a:tr>
              <a:tr h="496043">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a:r>
                        <a:rPr lang="en-US" sz="1500" dirty="0"/>
                        <a:t>Human Resources</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endParaRPr lang="en-US" sz="190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endParaRPr lang="en-US" sz="190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10004"/>
                  </a:ext>
                </a:extLst>
              </a:tr>
              <a:tr h="496043">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a:r>
                        <a:rPr lang="en-US" sz="1500" dirty="0"/>
                        <a:t>Contracts</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endParaRPr lang="en-US" sz="190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endParaRPr lang="en-US" sz="190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10006"/>
                  </a:ext>
                </a:extLst>
              </a:tr>
              <a:tr h="496043">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a:r>
                        <a:rPr lang="en-US" sz="1500" dirty="0"/>
                        <a:t>Risks</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endParaRPr lang="en-US" sz="190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endParaRPr lang="en-US" sz="190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10007"/>
                  </a:ext>
                </a:extLst>
              </a:tr>
              <a:tr h="496043">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a:r>
                        <a:rPr lang="en-US" sz="1500" dirty="0"/>
                        <a:t>Quality</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endParaRPr lang="en-US" sz="190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endParaRPr lang="en-US" sz="190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10008"/>
                  </a:ext>
                </a:extLst>
              </a:tr>
              <a:tr h="496043">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a:r>
                        <a:rPr lang="en-US" sz="1500" dirty="0"/>
                        <a:t>Communications</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endParaRPr lang="en-US" sz="190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endParaRPr lang="en-US" sz="190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10009"/>
                  </a:ext>
                </a:extLst>
              </a:tr>
              <a:tr h="496043">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a:r>
                        <a:rPr lang="en-US" sz="1500" dirty="0"/>
                        <a:t>Stakeholders</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endParaRPr lang="en-US" sz="190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endParaRPr lang="en-US" sz="190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10010"/>
                  </a:ext>
                </a:extLst>
              </a:tr>
              <a:tr h="496043">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t>Integration Planning</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endParaRPr lang="en-US" sz="190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endParaRPr lang="en-US" sz="190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2458245386"/>
                  </a:ext>
                </a:extLst>
              </a:tr>
            </a:tbl>
          </a:graphicData>
        </a:graphic>
      </p:graphicFrame>
      <p:grpSp>
        <p:nvGrpSpPr>
          <p:cNvPr id="40" name="Group 39"/>
          <p:cNvGrpSpPr/>
          <p:nvPr/>
        </p:nvGrpSpPr>
        <p:grpSpPr>
          <a:xfrm>
            <a:off x="5758247" y="680171"/>
            <a:ext cx="4784607" cy="917234"/>
            <a:chOff x="527535" y="4459030"/>
            <a:chExt cx="3617369" cy="1243127"/>
          </a:xfrm>
        </p:grpSpPr>
        <p:sp>
          <p:nvSpPr>
            <p:cNvPr id="41" name="TextBox 40"/>
            <p:cNvSpPr txBox="1"/>
            <p:nvPr/>
          </p:nvSpPr>
          <p:spPr>
            <a:xfrm>
              <a:off x="540056" y="4459030"/>
              <a:ext cx="3604848" cy="417130"/>
            </a:xfrm>
            <a:prstGeom prst="rect">
              <a:avLst/>
            </a:prstGeom>
            <a:solidFill>
              <a:schemeClr val="bg1">
                <a:lumMod val="95000"/>
              </a:schemeClr>
            </a:solidFill>
            <a:ln w="19050">
              <a:solidFill>
                <a:schemeClr val="tx1">
                  <a:lumMod val="75000"/>
                  <a:lumOff val="25000"/>
                </a:schemeClr>
              </a:solidFill>
            </a:ln>
            <a:effectLst>
              <a:outerShdw blurRad="50800" dist="38100" dir="5400000" algn="t" rotWithShape="0">
                <a:prstClr val="black">
                  <a:alpha val="40000"/>
                </a:prstClr>
              </a:outerShdw>
            </a:effectLst>
          </p:spPr>
          <p:style>
            <a:lnRef idx="0">
              <a:schemeClr val="accent4"/>
            </a:lnRef>
            <a:fillRef idx="1001">
              <a:schemeClr val="lt1"/>
            </a:fillRef>
            <a:effectRef idx="3">
              <a:schemeClr val="accent4"/>
            </a:effectRef>
            <a:fontRef idx="minor">
              <a:schemeClr val="lt1"/>
            </a:fontRef>
          </p:style>
          <p:txBody>
            <a:bodyPr wrap="square" rtlCol="0">
              <a:spAutoFit/>
            </a:bodyPr>
            <a:lstStyle/>
            <a:p>
              <a:r>
                <a:rPr lang="en-US" sz="1400" b="1" dirty="0">
                  <a:solidFill>
                    <a:prstClr val="black"/>
                  </a:solidFill>
                </a:rPr>
                <a:t>Financials (Thru November 2019)</a:t>
              </a:r>
            </a:p>
          </p:txBody>
        </p:sp>
        <p:sp>
          <p:nvSpPr>
            <p:cNvPr id="42" name="TextBox 41"/>
            <p:cNvSpPr txBox="1"/>
            <p:nvPr/>
          </p:nvSpPr>
          <p:spPr>
            <a:xfrm>
              <a:off x="527535" y="4993037"/>
              <a:ext cx="3604848" cy="709120"/>
            </a:xfrm>
            <a:prstGeom prst="rect">
              <a:avLst/>
            </a:prstGeom>
            <a:solidFill>
              <a:schemeClr val="bg1"/>
            </a:solidFill>
            <a:ln w="12700">
              <a:solidFill>
                <a:schemeClr val="tx1">
                  <a:lumMod val="75000"/>
                  <a:lumOff val="25000"/>
                </a:schemeClr>
              </a:solidFill>
            </a:ln>
            <a:effectLst>
              <a:outerShdw blurRad="50800" dist="38100" dir="5400000" algn="t" rotWithShape="0">
                <a:prstClr val="black">
                  <a:alpha val="40000"/>
                </a:prstClr>
              </a:outerShdw>
            </a:effectLst>
          </p:spPr>
          <p:style>
            <a:lnRef idx="0">
              <a:schemeClr val="accent4"/>
            </a:lnRef>
            <a:fillRef idx="1001">
              <a:schemeClr val="lt1"/>
            </a:fillRef>
            <a:effectRef idx="3">
              <a:schemeClr val="accent4"/>
            </a:effectRef>
            <a:fontRef idx="minor">
              <a:schemeClr val="lt1"/>
            </a:fontRef>
          </p:style>
          <p:txBody>
            <a:bodyPr wrap="square" rtlCol="0">
              <a:spAutoFit/>
            </a:bodyPr>
            <a:lstStyle/>
            <a:p>
              <a:r>
                <a:rPr lang="en-US" sz="1400" dirty="0">
                  <a:solidFill>
                    <a:prstClr val="black"/>
                  </a:solidFill>
                </a:rPr>
                <a:t>HELMS FY20 Technology Budget: </a:t>
              </a:r>
              <a:r>
                <a:rPr lang="en-US" sz="1400" b="1" dirty="0">
                  <a:solidFill>
                    <a:prstClr val="black"/>
                  </a:solidFill>
                </a:rPr>
                <a:t>$1,581,111</a:t>
              </a:r>
            </a:p>
            <a:p>
              <a:r>
                <a:rPr lang="en-US" sz="1400" dirty="0">
                  <a:solidFill>
                    <a:prstClr val="black"/>
                  </a:solidFill>
                </a:rPr>
                <a:t>Cumulative project expenditures </a:t>
              </a:r>
              <a:r>
                <a:rPr lang="en-US" sz="1400" b="1" dirty="0">
                  <a:solidFill>
                    <a:prstClr val="black"/>
                  </a:solidFill>
                </a:rPr>
                <a:t>$291,647</a:t>
              </a:r>
            </a:p>
          </p:txBody>
        </p:sp>
      </p:grpSp>
      <p:grpSp>
        <p:nvGrpSpPr>
          <p:cNvPr id="47" name="Group 46"/>
          <p:cNvGrpSpPr/>
          <p:nvPr/>
        </p:nvGrpSpPr>
        <p:grpSpPr>
          <a:xfrm>
            <a:off x="5736970" y="1725848"/>
            <a:ext cx="4789323" cy="735578"/>
            <a:chOff x="4328446" y="2588344"/>
            <a:chExt cx="4008207" cy="735578"/>
          </a:xfrm>
        </p:grpSpPr>
        <p:sp>
          <p:nvSpPr>
            <p:cNvPr id="48" name="TextBox 47"/>
            <p:cNvSpPr txBox="1"/>
            <p:nvPr/>
          </p:nvSpPr>
          <p:spPr>
            <a:xfrm>
              <a:off x="4328446" y="2588344"/>
              <a:ext cx="3990399" cy="307777"/>
            </a:xfrm>
            <a:prstGeom prst="rect">
              <a:avLst/>
            </a:prstGeom>
            <a:solidFill>
              <a:schemeClr val="bg1">
                <a:lumMod val="95000"/>
              </a:schemeClr>
            </a:solidFill>
            <a:ln w="19050">
              <a:solidFill>
                <a:schemeClr val="tx1">
                  <a:lumMod val="75000"/>
                  <a:lumOff val="25000"/>
                </a:schemeClr>
              </a:solidFill>
            </a:ln>
            <a:effectLst>
              <a:outerShdw blurRad="50800" dist="38100" dir="5400000" algn="t" rotWithShape="0">
                <a:prstClr val="black">
                  <a:alpha val="40000"/>
                </a:prstClr>
              </a:outerShdw>
            </a:effectLst>
          </p:spPr>
          <p:style>
            <a:lnRef idx="0">
              <a:schemeClr val="accent4"/>
            </a:lnRef>
            <a:fillRef idx="1001">
              <a:schemeClr val="lt1"/>
            </a:fillRef>
            <a:effectRef idx="3">
              <a:schemeClr val="accent4"/>
            </a:effectRef>
            <a:fontRef idx="minor">
              <a:schemeClr val="lt1"/>
            </a:fontRef>
          </p:style>
          <p:txBody>
            <a:bodyPr wrap="square" rtlCol="0">
              <a:spAutoFit/>
            </a:bodyPr>
            <a:lstStyle/>
            <a:p>
              <a:r>
                <a:rPr lang="en-US" sz="1400" b="1" dirty="0">
                  <a:solidFill>
                    <a:prstClr val="black"/>
                  </a:solidFill>
                </a:rPr>
                <a:t>Next Milestone</a:t>
              </a:r>
            </a:p>
          </p:txBody>
        </p:sp>
        <p:sp>
          <p:nvSpPr>
            <p:cNvPr id="49" name="TextBox 48"/>
            <p:cNvSpPr txBox="1"/>
            <p:nvPr/>
          </p:nvSpPr>
          <p:spPr>
            <a:xfrm>
              <a:off x="4346254" y="3016145"/>
              <a:ext cx="3990399" cy="307777"/>
            </a:xfrm>
            <a:prstGeom prst="rect">
              <a:avLst/>
            </a:prstGeom>
            <a:solidFill>
              <a:schemeClr val="bg1"/>
            </a:solidFill>
            <a:ln w="12700">
              <a:solidFill>
                <a:schemeClr val="tx1">
                  <a:lumMod val="75000"/>
                  <a:lumOff val="25000"/>
                </a:schemeClr>
              </a:solidFill>
            </a:ln>
            <a:effectLst>
              <a:outerShdw blurRad="50800" dist="38100" dir="5400000" algn="t" rotWithShape="0">
                <a:prstClr val="black">
                  <a:alpha val="40000"/>
                </a:prstClr>
              </a:outerShdw>
            </a:effectLst>
          </p:spPr>
          <p:style>
            <a:lnRef idx="0">
              <a:schemeClr val="accent4"/>
            </a:lnRef>
            <a:fillRef idx="1001">
              <a:schemeClr val="lt1"/>
            </a:fillRef>
            <a:effectRef idx="3">
              <a:schemeClr val="accent4"/>
            </a:effectRef>
            <a:fontRef idx="minor">
              <a:schemeClr val="lt1"/>
            </a:fontRef>
          </p:style>
          <p:txBody>
            <a:bodyPr wrap="square" rtlCol="0">
              <a:spAutoFit/>
            </a:bodyPr>
            <a:lstStyle/>
            <a:p>
              <a:pPr marL="0" lvl="1"/>
              <a:r>
                <a:rPr lang="en-US" sz="1400" dirty="0">
                  <a:solidFill>
                    <a:prstClr val="black"/>
                  </a:solidFill>
                </a:rPr>
                <a:t>Complete Vendor Evaluations </a:t>
              </a:r>
              <a:r>
                <a:rPr lang="en-US" sz="1400" b="1" dirty="0">
                  <a:solidFill>
                    <a:prstClr val="black"/>
                  </a:solidFill>
                </a:rPr>
                <a:t>March 2020</a:t>
              </a:r>
            </a:p>
          </p:txBody>
        </p:sp>
      </p:grpSp>
      <p:grpSp>
        <p:nvGrpSpPr>
          <p:cNvPr id="50" name="Group 2"/>
          <p:cNvGrpSpPr/>
          <p:nvPr/>
        </p:nvGrpSpPr>
        <p:grpSpPr>
          <a:xfrm>
            <a:off x="5780208" y="2718314"/>
            <a:ext cx="4724123" cy="930251"/>
            <a:chOff x="510778" y="4801734"/>
            <a:chExt cx="3604848" cy="930251"/>
          </a:xfrm>
        </p:grpSpPr>
        <p:sp>
          <p:nvSpPr>
            <p:cNvPr id="51" name="TextBox 3"/>
            <p:cNvSpPr txBox="1"/>
            <p:nvPr/>
          </p:nvSpPr>
          <p:spPr>
            <a:xfrm>
              <a:off x="510778" y="4801734"/>
              <a:ext cx="3604848" cy="307777"/>
            </a:xfrm>
            <a:prstGeom prst="rect">
              <a:avLst/>
            </a:prstGeom>
            <a:solidFill>
              <a:schemeClr val="bg1">
                <a:lumMod val="95000"/>
              </a:schemeClr>
            </a:solidFill>
            <a:ln w="19050">
              <a:solidFill>
                <a:schemeClr val="tx1">
                  <a:lumMod val="75000"/>
                  <a:lumOff val="25000"/>
                </a:schemeClr>
              </a:solidFill>
            </a:ln>
            <a:effectLst>
              <a:outerShdw blurRad="50800" dist="38100" dir="5400000" algn="t" rotWithShape="0">
                <a:prstClr val="black">
                  <a:alpha val="40000"/>
                </a:prstClr>
              </a:outerShdw>
            </a:effectLst>
          </p:spPr>
          <p:style>
            <a:lnRef idx="0">
              <a:schemeClr val="accent4"/>
            </a:lnRef>
            <a:fillRef idx="1001">
              <a:schemeClr val="lt1"/>
            </a:fillRef>
            <a:effectRef idx="3">
              <a:schemeClr val="accent4"/>
            </a:effectRef>
            <a:fontRef idx="minor">
              <a:schemeClr val="lt1"/>
            </a:fontRef>
          </p:style>
          <p:txBody>
            <a:bodyPr wrap="square" rtlCol="0">
              <a:spAutoFit/>
            </a:bodyPr>
            <a:lstStyle/>
            <a:p>
              <a:r>
                <a:rPr lang="en-US" sz="1400" b="1" dirty="0">
                  <a:solidFill>
                    <a:prstClr val="black"/>
                  </a:solidFill>
                </a:rPr>
                <a:t>Risks, Issues</a:t>
              </a:r>
            </a:p>
          </p:txBody>
        </p:sp>
        <p:sp>
          <p:nvSpPr>
            <p:cNvPr id="52" name="TextBox 4"/>
            <p:cNvSpPr txBox="1"/>
            <p:nvPr/>
          </p:nvSpPr>
          <p:spPr>
            <a:xfrm>
              <a:off x="510778" y="5208765"/>
              <a:ext cx="3604848" cy="523220"/>
            </a:xfrm>
            <a:prstGeom prst="rect">
              <a:avLst/>
            </a:prstGeom>
            <a:solidFill>
              <a:schemeClr val="bg1"/>
            </a:solidFill>
            <a:ln w="12700">
              <a:solidFill>
                <a:schemeClr val="tx1">
                  <a:lumMod val="75000"/>
                  <a:lumOff val="25000"/>
                </a:schemeClr>
              </a:solidFill>
            </a:ln>
            <a:effectLst>
              <a:outerShdw blurRad="50800" dist="38100" dir="5400000" algn="t" rotWithShape="0">
                <a:prstClr val="black">
                  <a:alpha val="40000"/>
                </a:prstClr>
              </a:outerShdw>
            </a:effectLst>
          </p:spPr>
          <p:style>
            <a:lnRef idx="0">
              <a:schemeClr val="accent4"/>
            </a:lnRef>
            <a:fillRef idx="1001">
              <a:schemeClr val="lt1"/>
            </a:fillRef>
            <a:effectRef idx="3">
              <a:schemeClr val="accent4"/>
            </a:effectRef>
            <a:fontRef idx="minor">
              <a:schemeClr val="lt1"/>
            </a:fontRef>
          </p:style>
          <p:txBody>
            <a:bodyPr wrap="square" rtlCol="0">
              <a:spAutoFit/>
            </a:bodyPr>
            <a:lstStyle/>
            <a:p>
              <a:r>
                <a:rPr lang="en-US" sz="1400" dirty="0">
                  <a:solidFill>
                    <a:prstClr val="black"/>
                  </a:solidFill>
                </a:rPr>
                <a:t>Open Project Risks = 15</a:t>
              </a:r>
              <a:r>
                <a:rPr lang="en-US" sz="1400" b="1" dirty="0">
                  <a:solidFill>
                    <a:prstClr val="black"/>
                  </a:solidFill>
                </a:rPr>
                <a:t> </a:t>
              </a:r>
              <a:endParaRPr lang="en-US" sz="1400" dirty="0">
                <a:solidFill>
                  <a:prstClr val="black"/>
                </a:solidFill>
              </a:endParaRPr>
            </a:p>
            <a:p>
              <a:r>
                <a:rPr lang="en-US" sz="1400" dirty="0">
                  <a:solidFill>
                    <a:prstClr val="black"/>
                  </a:solidFill>
                </a:rPr>
                <a:t>Open Project Issues = 2</a:t>
              </a:r>
              <a:r>
                <a:rPr lang="en-US" sz="1400" b="1" dirty="0">
                  <a:solidFill>
                    <a:prstClr val="black"/>
                  </a:solidFill>
                </a:rPr>
                <a:t> </a:t>
              </a:r>
              <a:endParaRPr lang="en-US" sz="1400" dirty="0">
                <a:solidFill>
                  <a:prstClr val="black"/>
                </a:solidFill>
              </a:endParaRPr>
            </a:p>
          </p:txBody>
        </p:sp>
      </p:grpSp>
      <p:sp>
        <p:nvSpPr>
          <p:cNvPr id="55" name="TextBox 54">
            <a:extLst>
              <a:ext uri="{FF2B5EF4-FFF2-40B4-BE49-F238E27FC236}">
                <a16:creationId xmlns:a16="http://schemas.microsoft.com/office/drawing/2014/main" id="{5F3DDCB6-0A1E-484E-9FEC-44B8CCBD806E}"/>
              </a:ext>
            </a:extLst>
          </p:cNvPr>
          <p:cNvSpPr txBox="1"/>
          <p:nvPr/>
        </p:nvSpPr>
        <p:spPr>
          <a:xfrm>
            <a:off x="5758248" y="3847072"/>
            <a:ext cx="4725488" cy="1600438"/>
          </a:xfrm>
          <a:prstGeom prst="rect">
            <a:avLst/>
          </a:prstGeom>
          <a:solidFill>
            <a:srgbClr val="70AD47">
              <a:lumMod val="40000"/>
              <a:lumOff val="60000"/>
            </a:srgbClr>
          </a:solidFill>
          <a:ln>
            <a:solidFill>
              <a:sysClr val="windowText" lastClr="000000"/>
            </a:solidFill>
          </a:ln>
          <a:effectLst>
            <a:outerShdw blurRad="57150" dist="19050" dir="5400000" algn="ctr" rotWithShape="0">
              <a:srgbClr val="000000">
                <a:alpha val="63000"/>
              </a:srgbClr>
            </a:outerShdw>
          </a:effectLst>
        </p:spPr>
        <p:txBody>
          <a:bodyPr wrap="square" rtlCol="0">
            <a:spAutoFit/>
          </a:bodyPr>
          <a:lstStyle/>
          <a:p>
            <a:pPr>
              <a:defRPr/>
            </a:pPr>
            <a:r>
              <a:rPr lang="en-US" sz="1400" b="1" kern="0" dirty="0">
                <a:solidFill>
                  <a:prstClr val="black"/>
                </a:solidFill>
              </a:rPr>
              <a:t>Success: </a:t>
            </a:r>
          </a:p>
          <a:p>
            <a:pPr marL="171450" indent="-171450">
              <a:buFont typeface="Arial" panose="020B0604020202020204" pitchFamily="34" charset="0"/>
              <a:buChar char="•"/>
              <a:defRPr/>
            </a:pPr>
            <a:r>
              <a:rPr lang="en-US" sz="1200" kern="0" dirty="0">
                <a:solidFill>
                  <a:prstClr val="black"/>
                </a:solidFill>
              </a:rPr>
              <a:t>Submission of written requirements to potential vendors from the Cloud Master Contract</a:t>
            </a:r>
          </a:p>
          <a:p>
            <a:pPr marL="171450" indent="-171450">
              <a:buFont typeface="Arial" panose="020B0604020202020204" pitchFamily="34" charset="0"/>
              <a:buChar char="•"/>
              <a:defRPr/>
            </a:pPr>
            <a:r>
              <a:rPr lang="en-US" sz="1200" kern="0" dirty="0">
                <a:solidFill>
                  <a:prstClr val="black"/>
                </a:solidFill>
              </a:rPr>
              <a:t>Data Migration Preparation Efforts Continuing</a:t>
            </a:r>
          </a:p>
          <a:p>
            <a:pPr marL="171450" indent="-171450">
              <a:buFont typeface="Arial" panose="020B0604020202020204" pitchFamily="34" charset="0"/>
              <a:buChar char="•"/>
              <a:defRPr/>
            </a:pPr>
            <a:r>
              <a:rPr lang="en-US" sz="1200" kern="0" dirty="0">
                <a:solidFill>
                  <a:prstClr val="black"/>
                </a:solidFill>
              </a:rPr>
              <a:t>Engaging staff on Information Assessment</a:t>
            </a:r>
          </a:p>
          <a:p>
            <a:pPr marL="171450" indent="-171450">
              <a:buFont typeface="Arial" panose="020B0604020202020204" pitchFamily="34" charset="0"/>
              <a:buChar char="•"/>
              <a:defRPr/>
            </a:pPr>
            <a:r>
              <a:rPr lang="en-US" sz="1200" kern="0" dirty="0">
                <a:solidFill>
                  <a:prstClr val="black"/>
                </a:solidFill>
              </a:rPr>
              <a:t>SAAG Solicitation Contract</a:t>
            </a:r>
          </a:p>
          <a:p>
            <a:pPr marL="171450" indent="-171450">
              <a:buFont typeface="Arial" panose="020B0604020202020204" pitchFamily="34" charset="0"/>
              <a:buChar char="•"/>
            </a:pPr>
            <a:r>
              <a:rPr lang="en-US" sz="1200" dirty="0">
                <a:solidFill>
                  <a:prstClr val="black"/>
                </a:solidFill>
              </a:rPr>
              <a:t>Sponsor Coalition Assessment/Interviews are yielding valuable information that will be used for the development of OCM plans</a:t>
            </a:r>
          </a:p>
        </p:txBody>
      </p:sp>
      <p:sp>
        <p:nvSpPr>
          <p:cNvPr id="5" name="Rectangle 2"/>
          <p:cNvSpPr>
            <a:spLocks noChangeArrowheads="1"/>
          </p:cNvSpPr>
          <p:nvPr/>
        </p:nvSpPr>
        <p:spPr bwMode="auto">
          <a:xfrm flipV="1">
            <a:off x="6195609" y="3490668"/>
            <a:ext cx="711333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solidFill>
                <a:srgbClr val="000000"/>
              </a:solidFill>
            </a:endParaRPr>
          </a:p>
        </p:txBody>
      </p:sp>
    </p:spTree>
    <p:extLst>
      <p:ext uri="{BB962C8B-B14F-4D97-AF65-F5344CB8AC3E}">
        <p14:creationId xmlns:p14="http://schemas.microsoft.com/office/powerpoint/2010/main" val="25790684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1"/>
          </p:nvPr>
        </p:nvSpPr>
        <p:spPr/>
        <p:txBody>
          <a:bodyPr/>
          <a:lstStyle/>
          <a:p>
            <a:r>
              <a:rPr lang="en-US" dirty="0"/>
              <a:t>HELMS Gate 1Deliverables (Gated Funding)</a:t>
            </a:r>
          </a:p>
          <a:p>
            <a:endParaRPr lang="en-US" dirty="0"/>
          </a:p>
        </p:txBody>
      </p:sp>
      <p:graphicFrame>
        <p:nvGraphicFramePr>
          <p:cNvPr id="3" name="Table 2"/>
          <p:cNvGraphicFramePr>
            <a:graphicFrameLocks noGrp="1"/>
          </p:cNvGraphicFramePr>
          <p:nvPr>
            <p:extLst/>
          </p:nvPr>
        </p:nvGraphicFramePr>
        <p:xfrm>
          <a:off x="2030028" y="1420422"/>
          <a:ext cx="8256232" cy="4651904"/>
        </p:xfrm>
        <a:graphic>
          <a:graphicData uri="http://schemas.openxmlformats.org/drawingml/2006/table">
            <a:tbl>
              <a:tblPr/>
              <a:tblGrid>
                <a:gridCol w="3231471">
                  <a:extLst>
                    <a:ext uri="{9D8B030D-6E8A-4147-A177-3AD203B41FA5}">
                      <a16:colId xmlns:a16="http://schemas.microsoft.com/office/drawing/2014/main" val="20000"/>
                    </a:ext>
                  </a:extLst>
                </a:gridCol>
                <a:gridCol w="2219418">
                  <a:extLst>
                    <a:ext uri="{9D8B030D-6E8A-4147-A177-3AD203B41FA5}">
                      <a16:colId xmlns:a16="http://schemas.microsoft.com/office/drawing/2014/main" val="20001"/>
                    </a:ext>
                  </a:extLst>
                </a:gridCol>
                <a:gridCol w="1509203">
                  <a:extLst>
                    <a:ext uri="{9D8B030D-6E8A-4147-A177-3AD203B41FA5}">
                      <a16:colId xmlns:a16="http://schemas.microsoft.com/office/drawing/2014/main" val="20002"/>
                    </a:ext>
                  </a:extLst>
                </a:gridCol>
                <a:gridCol w="1296140">
                  <a:extLst>
                    <a:ext uri="{9D8B030D-6E8A-4147-A177-3AD203B41FA5}">
                      <a16:colId xmlns:a16="http://schemas.microsoft.com/office/drawing/2014/main" val="20003"/>
                    </a:ext>
                  </a:extLst>
                </a:gridCol>
              </a:tblGrid>
              <a:tr h="193868">
                <a:tc gridSpan="4">
                  <a:txBody>
                    <a:bodyPr/>
                    <a:lstStyle/>
                    <a:p>
                      <a:pPr algn="ctr" fontAlgn="ctr"/>
                      <a:r>
                        <a:rPr lang="en-US" sz="1200" b="1" i="0" u="none" strike="noStrike" dirty="0">
                          <a:solidFill>
                            <a:srgbClr val="FFFFFF"/>
                          </a:solidFill>
                          <a:effectLst/>
                          <a:latin typeface="Arial" panose="020B0604020202020204" pitchFamily="34" charset="0"/>
                        </a:rPr>
                        <a:t>Gate 1 - Initiation and Planning</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03764"/>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03515">
                <a:tc>
                  <a:txBody>
                    <a:bodyPr/>
                    <a:lstStyle/>
                    <a:p>
                      <a:pPr algn="ctr" fontAlgn="b"/>
                      <a:r>
                        <a:rPr lang="en-US" sz="1000" b="1" i="0" u="none" strike="noStrike" dirty="0">
                          <a:solidFill>
                            <a:srgbClr val="000000"/>
                          </a:solidFill>
                          <a:effectLst/>
                          <a:latin typeface="Arial" panose="020B0604020202020204" pitchFamily="34" charset="0"/>
                        </a:rPr>
                        <a:t>Description</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b="1" i="0" u="none" strike="noStrike" dirty="0">
                          <a:solidFill>
                            <a:srgbClr val="000000"/>
                          </a:solidFill>
                          <a:effectLst/>
                          <a:latin typeface="Arial" panose="020B0604020202020204" pitchFamily="34" charset="0"/>
                        </a:rPr>
                        <a:t>Artifact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b="1" i="0" u="none" strike="noStrike">
                          <a:solidFill>
                            <a:srgbClr val="000000"/>
                          </a:solidFill>
                          <a:effectLst/>
                          <a:latin typeface="Arial" panose="020B0604020202020204" pitchFamily="34" charset="0"/>
                        </a:rPr>
                        <a:t>Status</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effectLst/>
                          <a:latin typeface="Arial" panose="020B0604020202020204" pitchFamily="34" charset="0"/>
                        </a:rPr>
                        <a:t>Date Complete</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03515">
                <a:tc>
                  <a:txBody>
                    <a:bodyPr/>
                    <a:lstStyle/>
                    <a:p>
                      <a:pPr algn="l" fontAlgn="b"/>
                      <a:r>
                        <a:rPr lang="en-US" sz="1000" b="0" i="0" u="none" strike="noStrike" dirty="0">
                          <a:solidFill>
                            <a:srgbClr val="000000"/>
                          </a:solidFill>
                          <a:effectLst/>
                          <a:latin typeface="Arial" panose="020B0604020202020204" pitchFamily="34" charset="0"/>
                        </a:rPr>
                        <a:t>IT Project Assessment</a:t>
                      </a:r>
                    </a:p>
                  </a:txBody>
                  <a:tcPr marL="43196"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Arial" panose="020B0604020202020204" pitchFamily="34" charset="0"/>
                        </a:rPr>
                        <a:t>Online submission</a:t>
                      </a:r>
                    </a:p>
                  </a:txBody>
                  <a:tcPr marL="43196"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Complete</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Arial" panose="020B0604020202020204" pitchFamily="34" charset="0"/>
                        </a:rPr>
                        <a:t>8/6/2019</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03515">
                <a:tc>
                  <a:txBody>
                    <a:bodyPr/>
                    <a:lstStyle/>
                    <a:p>
                      <a:pPr algn="l" fontAlgn="b"/>
                      <a:r>
                        <a:rPr lang="en-US" sz="1000" b="0" i="0" u="none" strike="noStrike" dirty="0">
                          <a:solidFill>
                            <a:srgbClr val="000000"/>
                          </a:solidFill>
                          <a:effectLst/>
                          <a:latin typeface="Arial" panose="020B0604020202020204" pitchFamily="34" charset="0"/>
                        </a:rPr>
                        <a:t>Project Concept Brief</a:t>
                      </a:r>
                    </a:p>
                  </a:txBody>
                  <a:tcPr marL="43196"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Arial" panose="020B0604020202020204" pitchFamily="34" charset="0"/>
                        </a:rPr>
                        <a:t>Document</a:t>
                      </a:r>
                    </a:p>
                  </a:txBody>
                  <a:tcPr marL="43196"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Arial" panose="020B0604020202020204" pitchFamily="34" charset="0"/>
                        </a:rPr>
                        <a:t>Complete</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Arial" panose="020B0604020202020204" pitchFamily="34" charset="0"/>
                        </a:rPr>
                        <a:t>12/14/2017</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203515">
                <a:tc>
                  <a:txBody>
                    <a:bodyPr/>
                    <a:lstStyle/>
                    <a:p>
                      <a:pPr algn="l" fontAlgn="b"/>
                      <a:r>
                        <a:rPr lang="en-US" sz="1000" b="0" i="0" u="none" strike="noStrike" dirty="0">
                          <a:solidFill>
                            <a:srgbClr val="000000"/>
                          </a:solidFill>
                          <a:effectLst/>
                          <a:latin typeface="Arial" panose="020B0604020202020204" pitchFamily="34" charset="0"/>
                        </a:rPr>
                        <a:t>Investment Plan  </a:t>
                      </a:r>
                    </a:p>
                  </a:txBody>
                  <a:tcPr marL="43196"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Approved Investment Plan</a:t>
                      </a:r>
                    </a:p>
                  </a:txBody>
                  <a:tcPr marL="43196"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Complete</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1/11/2019</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203515">
                <a:tc>
                  <a:txBody>
                    <a:bodyPr/>
                    <a:lstStyle/>
                    <a:p>
                      <a:pPr algn="l" fontAlgn="b"/>
                      <a:r>
                        <a:rPr lang="en-US" sz="1000" b="0" i="0" u="none" strike="noStrike" dirty="0">
                          <a:solidFill>
                            <a:srgbClr val="000000"/>
                          </a:solidFill>
                          <a:effectLst/>
                          <a:latin typeface="Arial" panose="020B0604020202020204" pitchFamily="34" charset="0"/>
                        </a:rPr>
                        <a:t>External Quality Assurance Procured</a:t>
                      </a:r>
                    </a:p>
                  </a:txBody>
                  <a:tcPr marL="43196"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Signed Contract</a:t>
                      </a:r>
                    </a:p>
                  </a:txBody>
                  <a:tcPr marL="43196"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Arial" panose="020B0604020202020204" pitchFamily="34" charset="0"/>
                        </a:rPr>
                        <a:t>Complete</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Arial" panose="020B0604020202020204" pitchFamily="34" charset="0"/>
                        </a:rPr>
                        <a:t>9/1/2018</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203515">
                <a:tc>
                  <a:txBody>
                    <a:bodyPr/>
                    <a:lstStyle/>
                    <a:p>
                      <a:pPr algn="l" fontAlgn="b"/>
                      <a:r>
                        <a:rPr lang="en-US" sz="1000" b="0" i="0" u="none" strike="noStrike">
                          <a:solidFill>
                            <a:srgbClr val="000000"/>
                          </a:solidFill>
                          <a:effectLst/>
                          <a:latin typeface="Arial" panose="020B0604020202020204" pitchFamily="34" charset="0"/>
                        </a:rPr>
                        <a:t>Project Roles &amp; Responsibilities</a:t>
                      </a:r>
                    </a:p>
                  </a:txBody>
                  <a:tcPr marL="43196"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Arial" panose="020B0604020202020204" pitchFamily="34" charset="0"/>
                        </a:rPr>
                        <a:t>Project Charter</a:t>
                      </a:r>
                    </a:p>
                  </a:txBody>
                  <a:tcPr marL="43196"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Arial" panose="020B0604020202020204" pitchFamily="34" charset="0"/>
                        </a:rPr>
                        <a:t>Complete</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Arial" panose="020B0604020202020204" pitchFamily="34" charset="0"/>
                        </a:rPr>
                        <a:t>5/8/2019</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03515">
                <a:tc>
                  <a:txBody>
                    <a:bodyPr/>
                    <a:lstStyle/>
                    <a:p>
                      <a:pPr algn="l" fontAlgn="b"/>
                      <a:r>
                        <a:rPr lang="en-US" sz="1000" b="0" i="0" u="none" strike="noStrike">
                          <a:solidFill>
                            <a:srgbClr val="000000"/>
                          </a:solidFill>
                          <a:effectLst/>
                          <a:latin typeface="Arial" panose="020B0604020202020204" pitchFamily="34" charset="0"/>
                        </a:rPr>
                        <a:t>Communications Plan</a:t>
                      </a:r>
                    </a:p>
                  </a:txBody>
                  <a:tcPr marL="43196"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Document</a:t>
                      </a:r>
                    </a:p>
                  </a:txBody>
                  <a:tcPr marL="43196"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Complete</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Arial" panose="020B0604020202020204" pitchFamily="34" charset="0"/>
                        </a:rPr>
                        <a:t>8/7/2019</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203515">
                <a:tc>
                  <a:txBody>
                    <a:bodyPr/>
                    <a:lstStyle/>
                    <a:p>
                      <a:pPr algn="l" fontAlgn="b"/>
                      <a:r>
                        <a:rPr lang="en-US" sz="1000" b="0" i="0" u="none" strike="noStrike" dirty="0">
                          <a:solidFill>
                            <a:srgbClr val="000000"/>
                          </a:solidFill>
                          <a:effectLst/>
                          <a:latin typeface="Arial" panose="020B0604020202020204" pitchFamily="34" charset="0"/>
                        </a:rPr>
                        <a:t>Risk Management Plan</a:t>
                      </a:r>
                    </a:p>
                  </a:txBody>
                  <a:tcPr marL="43196"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Document</a:t>
                      </a:r>
                    </a:p>
                  </a:txBody>
                  <a:tcPr marL="43196"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Complete</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Arial" panose="020B0604020202020204" pitchFamily="34" charset="0"/>
                        </a:rPr>
                        <a:t>5/20/2019</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203515">
                <a:tc>
                  <a:txBody>
                    <a:bodyPr/>
                    <a:lstStyle/>
                    <a:p>
                      <a:pPr algn="l" fontAlgn="b"/>
                      <a:r>
                        <a:rPr lang="en-US" sz="1000" b="0" i="0" u="none" strike="noStrike">
                          <a:solidFill>
                            <a:srgbClr val="000000"/>
                          </a:solidFill>
                          <a:effectLst/>
                          <a:latin typeface="Arial" panose="020B0604020202020204" pitchFamily="34" charset="0"/>
                        </a:rPr>
                        <a:t>Change Management Plan</a:t>
                      </a:r>
                    </a:p>
                  </a:txBody>
                  <a:tcPr marL="43196"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Document</a:t>
                      </a:r>
                    </a:p>
                  </a:txBody>
                  <a:tcPr marL="43196"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Arial" panose="020B0604020202020204" pitchFamily="34" charset="0"/>
                        </a:rPr>
                        <a:t>Complete</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Arial" panose="020B0604020202020204" pitchFamily="34" charset="0"/>
                        </a:rPr>
                        <a:t>5/21/2019</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203515">
                <a:tc>
                  <a:txBody>
                    <a:bodyPr/>
                    <a:lstStyle/>
                    <a:p>
                      <a:pPr algn="l" fontAlgn="b"/>
                      <a:r>
                        <a:rPr lang="en-US" sz="1000" b="0" i="0" u="none" strike="noStrike">
                          <a:solidFill>
                            <a:srgbClr val="000000"/>
                          </a:solidFill>
                          <a:effectLst/>
                          <a:latin typeface="Arial" panose="020B0604020202020204" pitchFamily="34" charset="0"/>
                        </a:rPr>
                        <a:t>Issue Management Plan</a:t>
                      </a:r>
                    </a:p>
                  </a:txBody>
                  <a:tcPr marL="43196"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Document</a:t>
                      </a:r>
                    </a:p>
                  </a:txBody>
                  <a:tcPr marL="43196"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Arial" panose="020B0604020202020204" pitchFamily="34" charset="0"/>
                        </a:rPr>
                        <a:t>Complete</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Arial" panose="020B0604020202020204" pitchFamily="34" charset="0"/>
                        </a:rPr>
                        <a:t>5/20/2019</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203515">
                <a:tc>
                  <a:txBody>
                    <a:bodyPr/>
                    <a:lstStyle/>
                    <a:p>
                      <a:pPr algn="l" fontAlgn="b"/>
                      <a:r>
                        <a:rPr lang="en-US" sz="1000" b="0" i="0" u="none" strike="noStrike">
                          <a:solidFill>
                            <a:srgbClr val="000000"/>
                          </a:solidFill>
                          <a:effectLst/>
                          <a:latin typeface="Arial" panose="020B0604020202020204" pitchFamily="34" charset="0"/>
                        </a:rPr>
                        <a:t>Project Schedule</a:t>
                      </a:r>
                    </a:p>
                  </a:txBody>
                  <a:tcPr marL="43196"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Document</a:t>
                      </a:r>
                    </a:p>
                  </a:txBody>
                  <a:tcPr marL="43196"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Complete</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Arial" panose="020B0604020202020204" pitchFamily="34" charset="0"/>
                        </a:rPr>
                        <a:t>6/30/2019</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r h="203515">
                <a:tc>
                  <a:txBody>
                    <a:bodyPr/>
                    <a:lstStyle/>
                    <a:p>
                      <a:pPr algn="l" fontAlgn="b"/>
                      <a:r>
                        <a:rPr lang="en-US" sz="1000" b="0" i="0" u="none" strike="noStrike" dirty="0">
                          <a:solidFill>
                            <a:srgbClr val="000000"/>
                          </a:solidFill>
                          <a:effectLst/>
                          <a:latin typeface="Arial" panose="020B0604020202020204" pitchFamily="34" charset="0"/>
                        </a:rPr>
                        <a:t>QA Readiness Assessment</a:t>
                      </a:r>
                    </a:p>
                  </a:txBody>
                  <a:tcPr marL="43196"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Document</a:t>
                      </a:r>
                    </a:p>
                  </a:txBody>
                  <a:tcPr marL="43196"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Complete</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Arial" panose="020B0604020202020204" pitchFamily="34" charset="0"/>
                        </a:rPr>
                        <a:t>10/29/2018</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2"/>
                  </a:ext>
                </a:extLst>
              </a:tr>
              <a:tr h="203515">
                <a:tc>
                  <a:txBody>
                    <a:bodyPr/>
                    <a:lstStyle/>
                    <a:p>
                      <a:pPr algn="l" fontAlgn="b"/>
                      <a:r>
                        <a:rPr lang="en-US" sz="1000" b="0" i="0" u="none" strike="noStrike">
                          <a:solidFill>
                            <a:srgbClr val="000000"/>
                          </a:solidFill>
                          <a:effectLst/>
                          <a:latin typeface="Arial" panose="020B0604020202020204" pitchFamily="34" charset="0"/>
                        </a:rPr>
                        <a:t>Requirements Specification </a:t>
                      </a:r>
                    </a:p>
                  </a:txBody>
                  <a:tcPr marL="43196"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Document</a:t>
                      </a:r>
                    </a:p>
                  </a:txBody>
                  <a:tcPr marL="43196"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Arial" panose="020B0604020202020204" pitchFamily="34" charset="0"/>
                        </a:rPr>
                        <a:t>Complete</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Arial" panose="020B0604020202020204" pitchFamily="34" charset="0"/>
                        </a:rPr>
                        <a:t>10/24/2019</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3"/>
                  </a:ext>
                </a:extLst>
              </a:tr>
              <a:tr h="203515">
                <a:tc>
                  <a:txBody>
                    <a:bodyPr/>
                    <a:lstStyle/>
                    <a:p>
                      <a:pPr algn="l" fontAlgn="b"/>
                      <a:r>
                        <a:rPr lang="en-US" sz="1000" b="0" i="0" u="none" strike="noStrike" dirty="0">
                          <a:solidFill>
                            <a:srgbClr val="000000"/>
                          </a:solidFill>
                          <a:effectLst/>
                          <a:latin typeface="Arial" panose="020B0604020202020204" pitchFamily="34" charset="0"/>
                        </a:rPr>
                        <a:t>Acquire Special Assistant, Attorney General</a:t>
                      </a:r>
                    </a:p>
                  </a:txBody>
                  <a:tcPr marL="43196"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000" b="0" i="0" u="none" strike="noStrike" dirty="0">
                          <a:solidFill>
                            <a:srgbClr val="000000"/>
                          </a:solidFill>
                          <a:effectLst/>
                          <a:latin typeface="Arial" panose="020B0604020202020204" pitchFamily="34" charset="0"/>
                        </a:rPr>
                        <a:t>Signed Contract</a:t>
                      </a:r>
                    </a:p>
                  </a:txBody>
                  <a:tcPr marL="43196"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effectLst/>
                          <a:latin typeface="Arial" panose="020B0604020202020204" pitchFamily="34" charset="0"/>
                        </a:rPr>
                        <a:t>Complete</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effectLst/>
                          <a:latin typeface="Arial" panose="020B0604020202020204" pitchFamily="34" charset="0"/>
                        </a:rPr>
                        <a:t>12/6/2019</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4"/>
                  </a:ext>
                </a:extLst>
              </a:tr>
              <a:tr h="203515">
                <a:tc>
                  <a:txBody>
                    <a:bodyPr/>
                    <a:lstStyle/>
                    <a:p>
                      <a:pPr algn="l" fontAlgn="b"/>
                      <a:r>
                        <a:rPr lang="en-US" sz="1000" b="0" i="0" u="none" strike="noStrike" dirty="0">
                          <a:solidFill>
                            <a:srgbClr val="000000"/>
                          </a:solidFill>
                          <a:effectLst/>
                          <a:latin typeface="Arial" panose="020B0604020202020204" pitchFamily="34" charset="0"/>
                        </a:rPr>
                        <a:t>Technology Budget</a:t>
                      </a:r>
                    </a:p>
                  </a:txBody>
                  <a:tcPr marL="43196"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l" fontAlgn="b"/>
                      <a:r>
                        <a:rPr lang="en-US" sz="1000" b="0" i="0" u="none" strike="noStrike">
                          <a:solidFill>
                            <a:srgbClr val="000000"/>
                          </a:solidFill>
                          <a:effectLst/>
                          <a:latin typeface="Arial" panose="020B0604020202020204" pitchFamily="34" charset="0"/>
                        </a:rPr>
                        <a:t>Approved Technology Budget</a:t>
                      </a:r>
                    </a:p>
                  </a:txBody>
                  <a:tcPr marL="43196"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fontAlgn="b"/>
                      <a:r>
                        <a:rPr lang="en-US" sz="1000" b="0" i="0" u="none" strike="noStrike" dirty="0">
                          <a:solidFill>
                            <a:srgbClr val="000000"/>
                          </a:solidFill>
                          <a:effectLst/>
                          <a:latin typeface="Arial" panose="020B0604020202020204" pitchFamily="34" charset="0"/>
                        </a:rPr>
                        <a:t>In-Progress/Ongoing</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fontAlgn="b"/>
                      <a:r>
                        <a:rPr lang="en-US" sz="1000" b="0" i="0" u="none" strike="noStrike" dirty="0">
                          <a:solidFill>
                            <a:srgbClr val="000000"/>
                          </a:solidFill>
                          <a:effectLst/>
                          <a:latin typeface="Arial" panose="020B0604020202020204" pitchFamily="34" charset="0"/>
                        </a:rPr>
                        <a:t>Target - 12/2/2019</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15"/>
                  </a:ext>
                </a:extLst>
              </a:tr>
              <a:tr h="203515">
                <a:tc>
                  <a:txBody>
                    <a:bodyPr/>
                    <a:lstStyle/>
                    <a:p>
                      <a:pPr algn="l" fontAlgn="b"/>
                      <a:r>
                        <a:rPr lang="en-US" sz="1000" b="0" i="0" u="none" strike="noStrike">
                          <a:solidFill>
                            <a:srgbClr val="000000"/>
                          </a:solidFill>
                          <a:effectLst/>
                          <a:latin typeface="Arial" panose="020B0604020202020204" pitchFamily="34" charset="0"/>
                        </a:rPr>
                        <a:t>Investment Plan (Revision)</a:t>
                      </a:r>
                    </a:p>
                  </a:txBody>
                  <a:tcPr marL="43196"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l" fontAlgn="b"/>
                      <a:r>
                        <a:rPr lang="en-US" sz="1000" b="0" i="0" u="none" strike="noStrike">
                          <a:solidFill>
                            <a:srgbClr val="000000"/>
                          </a:solidFill>
                          <a:effectLst/>
                          <a:latin typeface="Arial" panose="020B0604020202020204" pitchFamily="34" charset="0"/>
                        </a:rPr>
                        <a:t>Approved Investment Plan</a:t>
                      </a:r>
                    </a:p>
                  </a:txBody>
                  <a:tcPr marL="43196"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fontAlgn="b"/>
                      <a:r>
                        <a:rPr lang="en-US" sz="1000" b="0" i="0" u="none" strike="noStrike" dirty="0">
                          <a:solidFill>
                            <a:srgbClr val="000000"/>
                          </a:solidFill>
                          <a:effectLst/>
                          <a:latin typeface="Arial" panose="020B0604020202020204" pitchFamily="34" charset="0"/>
                        </a:rPr>
                        <a:t>In-Progress/Ongoing</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fontAlgn="b"/>
                      <a:r>
                        <a:rPr lang="en-US" sz="1000" b="0" i="0" u="none" strike="noStrike" dirty="0">
                          <a:solidFill>
                            <a:srgbClr val="000000"/>
                          </a:solidFill>
                          <a:effectLst/>
                          <a:latin typeface="Arial" panose="020B0604020202020204" pitchFamily="34" charset="0"/>
                        </a:rPr>
                        <a:t>Target - 12/19/2019</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16"/>
                  </a:ext>
                </a:extLst>
              </a:tr>
              <a:tr h="203515">
                <a:tc>
                  <a:txBody>
                    <a:bodyPr/>
                    <a:lstStyle/>
                    <a:p>
                      <a:pPr algn="l" fontAlgn="b"/>
                      <a:r>
                        <a:rPr lang="en-US" sz="1000" b="0" i="0" u="none" strike="noStrike">
                          <a:solidFill>
                            <a:srgbClr val="000000"/>
                          </a:solidFill>
                          <a:effectLst/>
                          <a:latin typeface="Arial" panose="020B0604020202020204" pitchFamily="34" charset="0"/>
                        </a:rPr>
                        <a:t>HELMS Project Team</a:t>
                      </a:r>
                    </a:p>
                  </a:txBody>
                  <a:tcPr marL="43196"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l" fontAlgn="b"/>
                      <a:r>
                        <a:rPr lang="en-US" sz="1000" b="0" i="0" u="none" strike="noStrike" dirty="0">
                          <a:solidFill>
                            <a:srgbClr val="000000"/>
                          </a:solidFill>
                          <a:effectLst/>
                          <a:latin typeface="Arial" panose="020B0604020202020204" pitchFamily="34" charset="0"/>
                        </a:rPr>
                        <a:t>Select Project Team Positions Filled</a:t>
                      </a:r>
                    </a:p>
                  </a:txBody>
                  <a:tcPr marL="43196"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fontAlgn="b"/>
                      <a:r>
                        <a:rPr lang="en-US" sz="1000" b="0" i="0" u="none" strike="noStrike">
                          <a:solidFill>
                            <a:srgbClr val="000000"/>
                          </a:solidFill>
                          <a:effectLst/>
                          <a:latin typeface="Arial" panose="020B0604020202020204" pitchFamily="34" charset="0"/>
                        </a:rPr>
                        <a:t>In-Progress/Ongoing</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fontAlgn="b"/>
                      <a:r>
                        <a:rPr lang="en-US" sz="1000" b="0" i="0" u="none" strike="noStrike" dirty="0">
                          <a:solidFill>
                            <a:srgbClr val="000000"/>
                          </a:solidFill>
                          <a:effectLst/>
                          <a:latin typeface="Arial" panose="020B0604020202020204" pitchFamily="34" charset="0"/>
                        </a:rPr>
                        <a:t>Target - 2/1/2020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17"/>
                  </a:ext>
                </a:extLst>
              </a:tr>
              <a:tr h="387736">
                <a:tc>
                  <a:txBody>
                    <a:bodyPr/>
                    <a:lstStyle/>
                    <a:p>
                      <a:pPr algn="l" fontAlgn="b"/>
                      <a:r>
                        <a:rPr lang="en-US" sz="1000" b="0" i="0" u="none" strike="noStrike" dirty="0">
                          <a:solidFill>
                            <a:srgbClr val="000000"/>
                          </a:solidFill>
                          <a:effectLst/>
                          <a:latin typeface="Arial" panose="020B0604020202020204" pitchFamily="34" charset="0"/>
                        </a:rPr>
                        <a:t>Request for Proposal/Select Master Contract Vendor</a:t>
                      </a:r>
                    </a:p>
                  </a:txBody>
                  <a:tcPr marL="43196"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l" fontAlgn="b"/>
                      <a:r>
                        <a:rPr lang="en-US" sz="1000" b="0" i="0" u="none" strike="noStrike">
                          <a:solidFill>
                            <a:srgbClr val="000000"/>
                          </a:solidFill>
                          <a:effectLst/>
                          <a:latin typeface="Arial" panose="020B0604020202020204" pitchFamily="34" charset="0"/>
                        </a:rPr>
                        <a:t>Publish RFP/Select Master Contract Vendor</a:t>
                      </a:r>
                    </a:p>
                  </a:txBody>
                  <a:tcPr marL="43196"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fontAlgn="b"/>
                      <a:r>
                        <a:rPr lang="en-US" sz="1000" b="0" i="0" u="none" strike="noStrike" dirty="0">
                          <a:solidFill>
                            <a:srgbClr val="000000"/>
                          </a:solidFill>
                          <a:effectLst/>
                          <a:latin typeface="Arial" panose="020B0604020202020204" pitchFamily="34" charset="0"/>
                        </a:rPr>
                        <a:t>Not Started</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fontAlgn="b"/>
                      <a:r>
                        <a:rPr lang="en-US" sz="1000" b="0" i="0" u="none" strike="noStrike" dirty="0">
                          <a:solidFill>
                            <a:srgbClr val="000000"/>
                          </a:solidFill>
                          <a:effectLst/>
                          <a:latin typeface="Arial" panose="020B0604020202020204" pitchFamily="34" charset="0"/>
                        </a:rPr>
                        <a:t>Target - 4/15/2020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18"/>
                  </a:ext>
                </a:extLst>
              </a:tr>
              <a:tr h="203515">
                <a:tc>
                  <a:txBody>
                    <a:bodyPr/>
                    <a:lstStyle/>
                    <a:p>
                      <a:pPr algn="l" fontAlgn="b"/>
                      <a:r>
                        <a:rPr lang="en-US" sz="1000" b="0" i="0" u="none" strike="noStrike" dirty="0">
                          <a:solidFill>
                            <a:srgbClr val="000000"/>
                          </a:solidFill>
                          <a:effectLst/>
                          <a:latin typeface="Arial" panose="020B0604020202020204" pitchFamily="34" charset="0"/>
                        </a:rPr>
                        <a:t>Initiation and Planning Deliverable Assessment</a:t>
                      </a:r>
                    </a:p>
                  </a:txBody>
                  <a:tcPr marL="43196"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l" fontAlgn="b"/>
                      <a:r>
                        <a:rPr lang="en-US" sz="1000" b="0" i="0" u="none" strike="noStrike">
                          <a:solidFill>
                            <a:srgbClr val="000000"/>
                          </a:solidFill>
                          <a:effectLst/>
                          <a:latin typeface="Arial" panose="020B0604020202020204" pitchFamily="34" charset="0"/>
                        </a:rPr>
                        <a:t>Meeting</a:t>
                      </a:r>
                    </a:p>
                  </a:txBody>
                  <a:tcPr marL="43196"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fontAlgn="b"/>
                      <a:r>
                        <a:rPr lang="en-US" sz="1000" b="0" i="0" u="none" strike="noStrike" dirty="0">
                          <a:solidFill>
                            <a:srgbClr val="000000"/>
                          </a:solidFill>
                          <a:effectLst/>
                          <a:latin typeface="Arial" panose="020B0604020202020204" pitchFamily="34" charset="0"/>
                        </a:rPr>
                        <a:t>Not Started</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fontAlgn="b"/>
                      <a:r>
                        <a:rPr lang="en-US" sz="1000" b="0" i="0" u="none" strike="noStrike" dirty="0">
                          <a:solidFill>
                            <a:srgbClr val="000000"/>
                          </a:solidFill>
                          <a:effectLst/>
                          <a:latin typeface="Arial" panose="020B0604020202020204" pitchFamily="34" charset="0"/>
                        </a:rPr>
                        <a:t>Target - 6/5/2020</a:t>
                      </a:r>
                    </a:p>
                  </a:txBody>
                  <a:tcPr marL="43196"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19"/>
                  </a:ext>
                </a:extLst>
              </a:tr>
              <a:tr h="203515">
                <a:tc>
                  <a:txBody>
                    <a:bodyPr/>
                    <a:lstStyle/>
                    <a:p>
                      <a:pPr algn="l" fontAlgn="b"/>
                      <a:r>
                        <a:rPr lang="en-US" sz="1000" b="0" i="0" u="none" strike="noStrike" dirty="0">
                          <a:solidFill>
                            <a:srgbClr val="000000"/>
                          </a:solidFill>
                          <a:effectLst/>
                          <a:latin typeface="Arial" panose="020B0604020202020204" pitchFamily="34" charset="0"/>
                        </a:rPr>
                        <a:t>Initiation and Planning Lessons Learned</a:t>
                      </a:r>
                    </a:p>
                  </a:txBody>
                  <a:tcPr marL="43196"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l" fontAlgn="b"/>
                      <a:r>
                        <a:rPr lang="en-US" sz="1000" b="0" i="0" u="none" strike="noStrike">
                          <a:solidFill>
                            <a:srgbClr val="000000"/>
                          </a:solidFill>
                          <a:effectLst/>
                          <a:latin typeface="Arial" panose="020B0604020202020204" pitchFamily="34" charset="0"/>
                        </a:rPr>
                        <a:t>Document</a:t>
                      </a:r>
                    </a:p>
                  </a:txBody>
                  <a:tcPr marL="43196"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fontAlgn="b"/>
                      <a:r>
                        <a:rPr lang="en-US" sz="1000" b="0" i="0" u="none" strike="noStrike" dirty="0">
                          <a:solidFill>
                            <a:srgbClr val="000000"/>
                          </a:solidFill>
                          <a:effectLst/>
                          <a:latin typeface="Arial" panose="020B0604020202020204" pitchFamily="34" charset="0"/>
                        </a:rPr>
                        <a:t>Not Started</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fontAlgn="b"/>
                      <a:r>
                        <a:rPr lang="en-US" sz="1000" b="0" i="0" u="none" strike="noStrike" dirty="0">
                          <a:solidFill>
                            <a:srgbClr val="000000"/>
                          </a:solidFill>
                          <a:effectLst/>
                          <a:latin typeface="Arial" panose="020B0604020202020204" pitchFamily="34" charset="0"/>
                        </a:rPr>
                        <a:t>Target - 6/15/2020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20"/>
                  </a:ext>
                </a:extLst>
              </a:tr>
              <a:tr h="203515">
                <a:tc>
                  <a:txBody>
                    <a:bodyPr/>
                    <a:lstStyle/>
                    <a:p>
                      <a:pPr algn="l" fontAlgn="b"/>
                      <a:r>
                        <a:rPr lang="en-US" sz="1000" b="0" i="0" u="none" strike="noStrike" dirty="0">
                          <a:solidFill>
                            <a:srgbClr val="000000"/>
                          </a:solidFill>
                          <a:effectLst/>
                          <a:latin typeface="Arial" panose="020B0604020202020204" pitchFamily="34" charset="0"/>
                        </a:rPr>
                        <a:t>Organizational Change Management Strategy and Plan</a:t>
                      </a:r>
                    </a:p>
                  </a:txBody>
                  <a:tcPr marL="43196"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l" fontAlgn="b"/>
                      <a:r>
                        <a:rPr lang="en-US" sz="1000" b="0" i="0" u="none" strike="noStrike" dirty="0">
                          <a:solidFill>
                            <a:srgbClr val="000000"/>
                          </a:solidFill>
                          <a:effectLst/>
                          <a:latin typeface="Arial" panose="020B0604020202020204" pitchFamily="34" charset="0"/>
                        </a:rPr>
                        <a:t>Document</a:t>
                      </a:r>
                    </a:p>
                  </a:txBody>
                  <a:tcPr marL="43196"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fontAlgn="b"/>
                      <a:r>
                        <a:rPr lang="en-US" sz="1000" b="0" i="0" u="none" strike="noStrike" dirty="0">
                          <a:solidFill>
                            <a:srgbClr val="000000"/>
                          </a:solidFill>
                          <a:effectLst/>
                          <a:latin typeface="Arial" panose="020B0604020202020204" pitchFamily="34" charset="0"/>
                        </a:rPr>
                        <a:t>In-Progress/Ongoing</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fontAlgn="b"/>
                      <a:r>
                        <a:rPr lang="en-US" sz="1000" b="0" i="0" u="none" strike="noStrike" dirty="0">
                          <a:solidFill>
                            <a:srgbClr val="000000"/>
                          </a:solidFill>
                          <a:effectLst/>
                          <a:latin typeface="Arial" panose="020B0604020202020204" pitchFamily="34" charset="0"/>
                        </a:rPr>
                        <a:t>Target - 06/26/2020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21"/>
                  </a:ext>
                </a:extLst>
              </a:tr>
            </a:tbl>
          </a:graphicData>
        </a:graphic>
      </p:graphicFrame>
    </p:spTree>
    <p:extLst>
      <p:ext uri="{BB962C8B-B14F-4D97-AF65-F5344CB8AC3E}">
        <p14:creationId xmlns:p14="http://schemas.microsoft.com/office/powerpoint/2010/main" val="35944328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Straight Connector 24"/>
          <p:cNvCxnSpPr/>
          <p:nvPr/>
        </p:nvCxnSpPr>
        <p:spPr>
          <a:xfrm>
            <a:off x="9036198" y="1528187"/>
            <a:ext cx="0" cy="4467304"/>
          </a:xfrm>
          <a:prstGeom prst="line">
            <a:avLst/>
          </a:prstGeom>
          <a:ln w="57150">
            <a:prstDash val="dash"/>
          </a:ln>
        </p:spPr>
        <p:style>
          <a:lnRef idx="1">
            <a:schemeClr val="accent1"/>
          </a:lnRef>
          <a:fillRef idx="0">
            <a:schemeClr val="accent1"/>
          </a:fillRef>
          <a:effectRef idx="0">
            <a:schemeClr val="accent1"/>
          </a:effectRef>
          <a:fontRef idx="minor">
            <a:schemeClr val="tx1"/>
          </a:fontRef>
        </p:style>
      </p:cxnSp>
      <p:sp>
        <p:nvSpPr>
          <p:cNvPr id="19" name="Right Arrow 18"/>
          <p:cNvSpPr/>
          <p:nvPr/>
        </p:nvSpPr>
        <p:spPr>
          <a:xfrm>
            <a:off x="7571528" y="2914991"/>
            <a:ext cx="1735502" cy="1525073"/>
          </a:xfrm>
          <a:prstGeom prst="right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FFFFFF"/>
                </a:solidFill>
              </a:rPr>
              <a:t>Review  </a:t>
            </a:r>
          </a:p>
          <a:p>
            <a:pPr algn="ctr"/>
            <a:r>
              <a:rPr lang="en-US" sz="1200" b="1" dirty="0">
                <a:solidFill>
                  <a:srgbClr val="FFFFFF"/>
                </a:solidFill>
              </a:rPr>
              <a:t>Vendor Evaluations</a:t>
            </a:r>
          </a:p>
        </p:txBody>
      </p:sp>
      <p:sp>
        <p:nvSpPr>
          <p:cNvPr id="3" name="Title 2"/>
          <p:cNvSpPr>
            <a:spLocks noGrp="1"/>
          </p:cNvSpPr>
          <p:nvPr>
            <p:ph type="title"/>
          </p:nvPr>
        </p:nvSpPr>
        <p:spPr>
          <a:xfrm>
            <a:off x="1524002" y="424093"/>
            <a:ext cx="9143998" cy="488064"/>
          </a:xfrm>
        </p:spPr>
        <p:txBody>
          <a:bodyPr>
            <a:normAutofit fontScale="90000"/>
          </a:bodyPr>
          <a:lstStyle/>
          <a:p>
            <a:r>
              <a:rPr lang="en-US" dirty="0"/>
              <a:t>Procurement Approach</a:t>
            </a:r>
          </a:p>
        </p:txBody>
      </p:sp>
      <p:sp>
        <p:nvSpPr>
          <p:cNvPr id="5" name="Oval 4"/>
          <p:cNvSpPr/>
          <p:nvPr/>
        </p:nvSpPr>
        <p:spPr>
          <a:xfrm>
            <a:off x="3905693" y="1641209"/>
            <a:ext cx="3835958" cy="4072636"/>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Rounded Rectangle 9"/>
          <p:cNvSpPr/>
          <p:nvPr/>
        </p:nvSpPr>
        <p:spPr>
          <a:xfrm>
            <a:off x="1688270" y="2914990"/>
            <a:ext cx="1586078" cy="1419740"/>
          </a:xfrm>
          <a:prstGeom prst="roundRect">
            <a:avLst/>
          </a:prstGeom>
          <a:solidFill>
            <a:schemeClr val="bg1">
              <a:lumMod val="85000"/>
            </a:schemeClr>
          </a:solidFill>
          <a:ln w="28575">
            <a:solidFill>
              <a:schemeClr val="accent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dirty="0">
                <a:solidFill>
                  <a:srgbClr val="000000"/>
                </a:solidFill>
              </a:rPr>
              <a:t>Engage Vendors</a:t>
            </a:r>
            <a:endParaRPr lang="en-US" sz="2800" b="1" dirty="0">
              <a:solidFill>
                <a:srgbClr val="FFFFFF"/>
              </a:solidFill>
            </a:endParaRPr>
          </a:p>
        </p:txBody>
      </p:sp>
      <p:sp>
        <p:nvSpPr>
          <p:cNvPr id="14" name="Right Arrow 13"/>
          <p:cNvSpPr/>
          <p:nvPr/>
        </p:nvSpPr>
        <p:spPr>
          <a:xfrm>
            <a:off x="9036198" y="1875595"/>
            <a:ext cx="1580026" cy="1453122"/>
          </a:xfrm>
          <a:prstGeom prst="rightArrow">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FFFFFF"/>
                </a:solidFill>
              </a:rPr>
              <a:t>Conduct Contract Negotiations</a:t>
            </a:r>
          </a:p>
        </p:txBody>
      </p:sp>
      <p:sp>
        <p:nvSpPr>
          <p:cNvPr id="15" name="Right Arrow 14"/>
          <p:cNvSpPr/>
          <p:nvPr/>
        </p:nvSpPr>
        <p:spPr>
          <a:xfrm>
            <a:off x="9036198" y="4678679"/>
            <a:ext cx="1580026" cy="1453122"/>
          </a:xfrm>
          <a:prstGeom prst="rightArrow">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FFFFFF"/>
                </a:solidFill>
              </a:rPr>
              <a:t>Shift to RFP</a:t>
            </a:r>
          </a:p>
        </p:txBody>
      </p:sp>
      <p:sp>
        <p:nvSpPr>
          <p:cNvPr id="20" name="TextBox 19"/>
          <p:cNvSpPr txBox="1"/>
          <p:nvPr/>
        </p:nvSpPr>
        <p:spPr>
          <a:xfrm>
            <a:off x="4982167" y="3308195"/>
            <a:ext cx="1817009" cy="1169551"/>
          </a:xfrm>
          <a:prstGeom prst="rect">
            <a:avLst/>
          </a:prstGeom>
          <a:noFill/>
        </p:spPr>
        <p:txBody>
          <a:bodyPr wrap="square" rtlCol="0">
            <a:spAutoFit/>
          </a:bodyPr>
          <a:lstStyle/>
          <a:p>
            <a:pPr algn="ctr"/>
            <a:r>
              <a:rPr lang="en-US" sz="1400" b="1" dirty="0">
                <a:solidFill>
                  <a:srgbClr val="000000"/>
                </a:solidFill>
              </a:rPr>
              <a:t>Receive Written Response </a:t>
            </a:r>
          </a:p>
          <a:p>
            <a:pPr algn="ctr"/>
            <a:r>
              <a:rPr lang="en-US" sz="1400" b="1" dirty="0">
                <a:solidFill>
                  <a:srgbClr val="000000"/>
                </a:solidFill>
              </a:rPr>
              <a:t>– </a:t>
            </a:r>
          </a:p>
          <a:p>
            <a:pPr algn="ctr"/>
            <a:r>
              <a:rPr lang="en-US" sz="1400" b="1" dirty="0">
                <a:solidFill>
                  <a:srgbClr val="000000"/>
                </a:solidFill>
              </a:rPr>
              <a:t>Evaluate Demonstration</a:t>
            </a:r>
          </a:p>
        </p:txBody>
      </p:sp>
      <p:sp>
        <p:nvSpPr>
          <p:cNvPr id="21" name="Circular Arrow 20"/>
          <p:cNvSpPr/>
          <p:nvPr/>
        </p:nvSpPr>
        <p:spPr>
          <a:xfrm>
            <a:off x="4214297" y="1528187"/>
            <a:ext cx="3076708" cy="4065912"/>
          </a:xfrm>
          <a:prstGeom prst="circular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sp>
        <p:nvSpPr>
          <p:cNvPr id="22" name="Circular Arrow 21"/>
          <p:cNvSpPr/>
          <p:nvPr/>
        </p:nvSpPr>
        <p:spPr>
          <a:xfrm rot="10800000">
            <a:off x="4260724" y="1775201"/>
            <a:ext cx="3184565" cy="3931920"/>
          </a:xfrm>
          <a:prstGeom prst="circular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sp>
        <p:nvSpPr>
          <p:cNvPr id="23" name="TextBox 22"/>
          <p:cNvSpPr txBox="1"/>
          <p:nvPr/>
        </p:nvSpPr>
        <p:spPr>
          <a:xfrm>
            <a:off x="5213369" y="1689393"/>
            <a:ext cx="1078565" cy="461665"/>
          </a:xfrm>
          <a:prstGeom prst="rect">
            <a:avLst/>
          </a:prstGeom>
          <a:noFill/>
        </p:spPr>
        <p:txBody>
          <a:bodyPr wrap="none" rtlCol="0">
            <a:spAutoFit/>
          </a:bodyPr>
          <a:lstStyle/>
          <a:p>
            <a:pPr algn="ctr"/>
            <a:r>
              <a:rPr lang="en-US" sz="1200" b="1" dirty="0">
                <a:solidFill>
                  <a:srgbClr val="FFFFFF"/>
                </a:solidFill>
              </a:rPr>
              <a:t>Validate</a:t>
            </a:r>
          </a:p>
          <a:p>
            <a:pPr algn="ctr"/>
            <a:r>
              <a:rPr lang="en-US" sz="1200" b="1" dirty="0">
                <a:solidFill>
                  <a:srgbClr val="FFFFFF"/>
                </a:solidFill>
              </a:rPr>
              <a:t>Requirements</a:t>
            </a:r>
          </a:p>
        </p:txBody>
      </p:sp>
      <p:sp>
        <p:nvSpPr>
          <p:cNvPr id="24" name="TextBox 23"/>
          <p:cNvSpPr txBox="1"/>
          <p:nvPr/>
        </p:nvSpPr>
        <p:spPr>
          <a:xfrm>
            <a:off x="5317506" y="5039238"/>
            <a:ext cx="1146339" cy="461665"/>
          </a:xfrm>
          <a:prstGeom prst="rect">
            <a:avLst/>
          </a:prstGeom>
          <a:noFill/>
        </p:spPr>
        <p:txBody>
          <a:bodyPr wrap="none" rtlCol="0">
            <a:spAutoFit/>
          </a:bodyPr>
          <a:lstStyle/>
          <a:p>
            <a:pPr algn="ctr"/>
            <a:r>
              <a:rPr lang="en-US" sz="1200" b="1" dirty="0">
                <a:solidFill>
                  <a:srgbClr val="FFFFFF"/>
                </a:solidFill>
              </a:rPr>
              <a:t>View </a:t>
            </a:r>
          </a:p>
          <a:p>
            <a:pPr algn="ctr"/>
            <a:r>
              <a:rPr lang="en-US" sz="1200" b="1" dirty="0">
                <a:solidFill>
                  <a:srgbClr val="FFFFFF"/>
                </a:solidFill>
              </a:rPr>
              <a:t>Demonstration</a:t>
            </a:r>
          </a:p>
        </p:txBody>
      </p:sp>
      <p:sp>
        <p:nvSpPr>
          <p:cNvPr id="26" name="TextBox 25"/>
          <p:cNvSpPr txBox="1"/>
          <p:nvPr/>
        </p:nvSpPr>
        <p:spPr>
          <a:xfrm>
            <a:off x="8127694" y="1200596"/>
            <a:ext cx="1817009" cy="307777"/>
          </a:xfrm>
          <a:prstGeom prst="rect">
            <a:avLst/>
          </a:prstGeom>
          <a:noFill/>
        </p:spPr>
        <p:txBody>
          <a:bodyPr wrap="square" rtlCol="0">
            <a:spAutoFit/>
          </a:bodyPr>
          <a:lstStyle/>
          <a:p>
            <a:pPr algn="ctr"/>
            <a:r>
              <a:rPr lang="en-US" sz="1400" b="1" dirty="0">
                <a:solidFill>
                  <a:srgbClr val="000000"/>
                </a:solidFill>
              </a:rPr>
              <a:t>Decision Point</a:t>
            </a:r>
          </a:p>
        </p:txBody>
      </p:sp>
      <p:cxnSp>
        <p:nvCxnSpPr>
          <p:cNvPr id="30" name="Straight Arrow Connector 29"/>
          <p:cNvCxnSpPr/>
          <p:nvPr/>
        </p:nvCxnSpPr>
        <p:spPr>
          <a:xfrm>
            <a:off x="9710595" y="3171715"/>
            <a:ext cx="0" cy="1370485"/>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9459566" y="3603588"/>
            <a:ext cx="502061" cy="400110"/>
          </a:xfrm>
          <a:prstGeom prst="rect">
            <a:avLst/>
          </a:prstGeom>
          <a:solidFill>
            <a:schemeClr val="accent5"/>
          </a:solidFill>
        </p:spPr>
        <p:txBody>
          <a:bodyPr wrap="none" rtlCol="0">
            <a:spAutoFit/>
          </a:bodyPr>
          <a:lstStyle/>
          <a:p>
            <a:r>
              <a:rPr lang="en-US" sz="2000" b="1" dirty="0">
                <a:solidFill>
                  <a:srgbClr val="000000"/>
                </a:solidFill>
              </a:rPr>
              <a:t>OR</a:t>
            </a:r>
          </a:p>
        </p:txBody>
      </p:sp>
      <p:sp>
        <p:nvSpPr>
          <p:cNvPr id="7" name="Left Bracket 6"/>
          <p:cNvSpPr/>
          <p:nvPr/>
        </p:nvSpPr>
        <p:spPr>
          <a:xfrm rot="5400000" flipH="1" flipV="1">
            <a:off x="3137995" y="4470496"/>
            <a:ext cx="214367" cy="2726439"/>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0000"/>
              </a:solidFill>
            </a:endParaRPr>
          </a:p>
        </p:txBody>
      </p:sp>
      <p:sp>
        <p:nvSpPr>
          <p:cNvPr id="27" name="Left Bracket 26"/>
          <p:cNvSpPr/>
          <p:nvPr/>
        </p:nvSpPr>
        <p:spPr>
          <a:xfrm rot="5400000" flipH="1" flipV="1">
            <a:off x="6660732" y="3813828"/>
            <a:ext cx="176685" cy="4032586"/>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0000"/>
              </a:solidFill>
            </a:endParaRPr>
          </a:p>
        </p:txBody>
      </p:sp>
      <p:sp>
        <p:nvSpPr>
          <p:cNvPr id="8" name="TextBox 7"/>
          <p:cNvSpPr txBox="1"/>
          <p:nvPr/>
        </p:nvSpPr>
        <p:spPr>
          <a:xfrm>
            <a:off x="1841104" y="5943556"/>
            <a:ext cx="1901483" cy="307777"/>
          </a:xfrm>
          <a:prstGeom prst="rect">
            <a:avLst/>
          </a:prstGeom>
          <a:noFill/>
        </p:spPr>
        <p:txBody>
          <a:bodyPr wrap="none" rtlCol="0">
            <a:spAutoFit/>
          </a:bodyPr>
          <a:lstStyle/>
          <a:p>
            <a:r>
              <a:rPr lang="en-US" sz="1400" b="1" dirty="0">
                <a:solidFill>
                  <a:srgbClr val="000000"/>
                </a:solidFill>
              </a:rPr>
              <a:t>9/16/2019 –11/5/2020</a:t>
            </a:r>
          </a:p>
        </p:txBody>
      </p:sp>
      <p:sp>
        <p:nvSpPr>
          <p:cNvPr id="28" name="TextBox 27"/>
          <p:cNvSpPr txBox="1"/>
          <p:nvPr/>
        </p:nvSpPr>
        <p:spPr>
          <a:xfrm>
            <a:off x="5213368" y="5954773"/>
            <a:ext cx="3718692" cy="307777"/>
          </a:xfrm>
          <a:prstGeom prst="rect">
            <a:avLst/>
          </a:prstGeom>
          <a:noFill/>
        </p:spPr>
        <p:txBody>
          <a:bodyPr wrap="square" rtlCol="0">
            <a:spAutoFit/>
          </a:bodyPr>
          <a:lstStyle/>
          <a:p>
            <a:r>
              <a:rPr lang="en-US" sz="1400" b="1" dirty="0">
                <a:solidFill>
                  <a:srgbClr val="000000"/>
                </a:solidFill>
              </a:rPr>
              <a:t>11/5/2019-3/31/2020</a:t>
            </a:r>
            <a:endParaRPr lang="en-US" sz="1400" b="1" strike="sngStrike" dirty="0">
              <a:solidFill>
                <a:srgbClr val="000000"/>
              </a:solidFill>
            </a:endParaRPr>
          </a:p>
        </p:txBody>
      </p:sp>
      <p:sp>
        <p:nvSpPr>
          <p:cNvPr id="2" name="TextBox 1"/>
          <p:cNvSpPr txBox="1"/>
          <p:nvPr/>
        </p:nvSpPr>
        <p:spPr>
          <a:xfrm>
            <a:off x="2049804" y="4526663"/>
            <a:ext cx="1654107" cy="923330"/>
          </a:xfrm>
          <a:prstGeom prst="rect">
            <a:avLst/>
          </a:prstGeom>
          <a:noFill/>
        </p:spPr>
        <p:txBody>
          <a:bodyPr wrap="none" rtlCol="0">
            <a:spAutoFit/>
          </a:bodyPr>
          <a:lstStyle/>
          <a:p>
            <a:r>
              <a:rPr lang="en-US" dirty="0">
                <a:solidFill>
                  <a:srgbClr val="000000"/>
                </a:solidFill>
              </a:rPr>
              <a:t>Publicis.Sapient</a:t>
            </a:r>
          </a:p>
          <a:p>
            <a:r>
              <a:rPr lang="en-US" dirty="0">
                <a:solidFill>
                  <a:srgbClr val="000000"/>
                </a:solidFill>
              </a:rPr>
              <a:t>Deloitte</a:t>
            </a:r>
          </a:p>
          <a:p>
            <a:r>
              <a:rPr lang="en-US" dirty="0">
                <a:solidFill>
                  <a:srgbClr val="000000"/>
                </a:solidFill>
              </a:rPr>
              <a:t>Slalom</a:t>
            </a:r>
          </a:p>
        </p:txBody>
      </p:sp>
      <p:pic>
        <p:nvPicPr>
          <p:cNvPr id="29" name="Picture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12094" y="4575508"/>
            <a:ext cx="274320" cy="274320"/>
          </a:xfrm>
          <a:prstGeom prst="rect">
            <a:avLst/>
          </a:prstGeom>
        </p:spPr>
      </p:pic>
      <p:pic>
        <p:nvPicPr>
          <p:cNvPr id="32" name="Picture 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12436" y="4872287"/>
            <a:ext cx="274320" cy="274320"/>
          </a:xfrm>
          <a:prstGeom prst="rect">
            <a:avLst/>
          </a:prstGeom>
        </p:spPr>
      </p:pic>
      <p:sp>
        <p:nvSpPr>
          <p:cNvPr id="11" name="Right Arrow 10"/>
          <p:cNvSpPr/>
          <p:nvPr/>
        </p:nvSpPr>
        <p:spPr>
          <a:xfrm>
            <a:off x="3274349" y="2874305"/>
            <a:ext cx="1436987" cy="1525073"/>
          </a:xfrm>
          <a:prstGeom prst="right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FFFFFF"/>
                </a:solidFill>
              </a:rPr>
              <a:t>Provide Requirements</a:t>
            </a:r>
          </a:p>
        </p:txBody>
      </p:sp>
      <p:pic>
        <p:nvPicPr>
          <p:cNvPr id="33" name="Picture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11752" y="5155432"/>
            <a:ext cx="274320" cy="274320"/>
          </a:xfrm>
          <a:prstGeom prst="rect">
            <a:avLst/>
          </a:prstGeom>
        </p:spPr>
      </p:pic>
    </p:spTree>
    <p:extLst>
      <p:ext uri="{BB962C8B-B14F-4D97-AF65-F5344CB8AC3E}">
        <p14:creationId xmlns:p14="http://schemas.microsoft.com/office/powerpoint/2010/main" val="15739269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Welcome</a:t>
            </a:r>
            <a:r>
              <a:rPr lang="en-US"/>
              <a:t>/Introductions/Approve </a:t>
            </a:r>
            <a:r>
              <a:rPr lang="en-US" dirty="0"/>
              <a:t>11/14 Minutes</a:t>
            </a:r>
          </a:p>
        </p:txBody>
      </p:sp>
      <p:sp>
        <p:nvSpPr>
          <p:cNvPr id="3" name="Text Placeholder 2"/>
          <p:cNvSpPr>
            <a:spLocks noGrp="1"/>
          </p:cNvSpPr>
          <p:nvPr>
            <p:ph type="body" idx="1"/>
          </p:nvPr>
        </p:nvSpPr>
        <p:spPr/>
        <p:txBody>
          <a:bodyPr/>
          <a:lstStyle/>
          <a:p>
            <a:endParaRPr lang="en-US" dirty="0"/>
          </a:p>
        </p:txBody>
      </p:sp>
      <p:sp>
        <p:nvSpPr>
          <p:cNvPr id="5" name="Date Placeholder 4"/>
          <p:cNvSpPr>
            <a:spLocks noGrp="1"/>
          </p:cNvSpPr>
          <p:nvPr>
            <p:ph type="dt" sz="half" idx="10"/>
          </p:nvPr>
        </p:nvSpPr>
        <p:spPr/>
        <p:txBody>
          <a:bodyPr/>
          <a:lstStyle/>
          <a:p>
            <a:r>
              <a:rPr lang="en-US"/>
              <a:t>01/09/2020</a:t>
            </a:r>
            <a:endParaRPr lang="en-US" dirty="0"/>
          </a:p>
        </p:txBody>
      </p:sp>
      <p:sp>
        <p:nvSpPr>
          <p:cNvPr id="4" name="Slide Number Placeholder 3"/>
          <p:cNvSpPr>
            <a:spLocks noGrp="1"/>
          </p:cNvSpPr>
          <p:nvPr>
            <p:ph type="sldNum" sz="quarter" idx="12"/>
          </p:nvPr>
        </p:nvSpPr>
        <p:spPr/>
        <p:txBody>
          <a:bodyPr/>
          <a:lstStyle/>
          <a:p>
            <a:fld id="{5EFE56DA-EEDD-4BC4-AC61-3FB58E333C0F}" type="slidenum">
              <a:rPr lang="en-US" smtClean="0"/>
              <a:t>4</a:t>
            </a:fld>
            <a:endParaRPr lang="en-US" dirty="0"/>
          </a:p>
        </p:txBody>
      </p:sp>
    </p:spTree>
    <p:extLst>
      <p:ext uri="{BB962C8B-B14F-4D97-AF65-F5344CB8AC3E}">
        <p14:creationId xmlns:p14="http://schemas.microsoft.com/office/powerpoint/2010/main" val="21595705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7963"/>
            <a:ext cx="8229600" cy="910470"/>
          </a:xfrm>
        </p:spPr>
        <p:txBody>
          <a:bodyPr/>
          <a:lstStyle/>
          <a:p>
            <a:r>
              <a:rPr lang="en-US" dirty="0"/>
              <a:t>November QA Assessment</a:t>
            </a:r>
          </a:p>
        </p:txBody>
      </p:sp>
      <p:pic>
        <p:nvPicPr>
          <p:cNvPr id="6" name="Picture 5" descr="A picture containing text, map&#10;&#10;Description automatically generated">
            <a:extLst>
              <a:ext uri="{FF2B5EF4-FFF2-40B4-BE49-F238E27FC236}">
                <a16:creationId xmlns:a16="http://schemas.microsoft.com/office/drawing/2014/main" id="{335400C1-EC87-426A-B334-9F660C4491AF}"/>
              </a:ext>
            </a:extLst>
          </p:cNvPr>
          <p:cNvPicPr/>
          <p:nvPr/>
        </p:nvPicPr>
        <p:blipFill>
          <a:blip r:embed="rId3">
            <a:extLst>
              <a:ext uri="{28A0092B-C50C-407E-A947-70E740481C1C}">
                <a14:useLocalDpi xmlns:a14="http://schemas.microsoft.com/office/drawing/2010/main" val="0"/>
              </a:ext>
            </a:extLst>
          </a:blip>
          <a:stretch>
            <a:fillRect/>
          </a:stretch>
        </p:blipFill>
        <p:spPr>
          <a:xfrm>
            <a:off x="1931254" y="1278433"/>
            <a:ext cx="7392040" cy="4479791"/>
          </a:xfrm>
          <a:prstGeom prst="rect">
            <a:avLst/>
          </a:prstGeom>
        </p:spPr>
      </p:pic>
      <p:sp>
        <p:nvSpPr>
          <p:cNvPr id="3" name="TextBox 2"/>
          <p:cNvSpPr txBox="1"/>
          <p:nvPr/>
        </p:nvSpPr>
        <p:spPr>
          <a:xfrm>
            <a:off x="1605751" y="5576118"/>
            <a:ext cx="4786008" cy="261610"/>
          </a:xfrm>
          <a:prstGeom prst="rect">
            <a:avLst/>
          </a:prstGeom>
          <a:noFill/>
        </p:spPr>
        <p:txBody>
          <a:bodyPr wrap="square" rtlCol="0">
            <a:spAutoFit/>
          </a:bodyPr>
          <a:lstStyle/>
          <a:p>
            <a:pPr marL="284163" indent="-284163"/>
            <a:r>
              <a:rPr lang="en-US" sz="1100" b="1" kern="0" dirty="0">
                <a:latin typeface="Century Gothic" panose="020B0502020202020204" pitchFamily="34" charset="0"/>
                <a:ea typeface="+mj-ea"/>
                <a:cs typeface="+mj-cs"/>
              </a:rPr>
              <a:t>Legend:</a:t>
            </a:r>
            <a:r>
              <a:rPr lang="en-US" sz="1100" kern="0" dirty="0">
                <a:latin typeface="Century Gothic" panose="020B0502020202020204" pitchFamily="34" charset="0"/>
                <a:ea typeface="+mj-ea"/>
                <a:cs typeface="+mj-cs"/>
              </a:rPr>
              <a:t> Green (1-3); Yellow (4-7); Red (8 -10)</a:t>
            </a:r>
            <a:endParaRPr lang="en-US" sz="1100" kern="0" dirty="0">
              <a:latin typeface="Century Gothic" panose="020B0502020202020204" pitchFamily="34" charset="0"/>
            </a:endParaRPr>
          </a:p>
        </p:txBody>
      </p:sp>
      <p:sp>
        <p:nvSpPr>
          <p:cNvPr id="4" name="Date Placeholder 3">
            <a:extLst>
              <a:ext uri="{FF2B5EF4-FFF2-40B4-BE49-F238E27FC236}">
                <a16:creationId xmlns:a16="http://schemas.microsoft.com/office/drawing/2014/main" id="{6472707D-1AD0-46B8-84B8-DBE75F63677C}"/>
              </a:ext>
            </a:extLst>
          </p:cNvPr>
          <p:cNvSpPr>
            <a:spLocks noGrp="1"/>
          </p:cNvSpPr>
          <p:nvPr>
            <p:ph type="dt" sz="half" idx="10"/>
          </p:nvPr>
        </p:nvSpPr>
        <p:spPr/>
        <p:txBody>
          <a:bodyPr/>
          <a:lstStyle/>
          <a:p>
            <a:r>
              <a:rPr lang="en-US"/>
              <a:t>01/09/2020</a:t>
            </a:r>
            <a:endParaRPr lang="en-US" dirty="0"/>
          </a:p>
        </p:txBody>
      </p:sp>
      <p:sp>
        <p:nvSpPr>
          <p:cNvPr id="5" name="Slide Number Placeholder 4">
            <a:extLst>
              <a:ext uri="{FF2B5EF4-FFF2-40B4-BE49-F238E27FC236}">
                <a16:creationId xmlns:a16="http://schemas.microsoft.com/office/drawing/2014/main" id="{E859D27A-A612-4DD0-83CC-BB39B18825D3}"/>
              </a:ext>
            </a:extLst>
          </p:cNvPr>
          <p:cNvSpPr>
            <a:spLocks noGrp="1"/>
          </p:cNvSpPr>
          <p:nvPr>
            <p:ph type="sldNum" sz="quarter" idx="12"/>
          </p:nvPr>
        </p:nvSpPr>
        <p:spPr/>
        <p:txBody>
          <a:bodyPr/>
          <a:lstStyle/>
          <a:p>
            <a:fld id="{5EFE56DA-EEDD-4BC4-AC61-3FB58E333C0F}" type="slidenum">
              <a:rPr lang="en-US" smtClean="0"/>
              <a:t>40</a:t>
            </a:fld>
            <a:endParaRPr lang="en-US" dirty="0"/>
          </a:p>
        </p:txBody>
      </p:sp>
    </p:spTree>
    <p:extLst>
      <p:ext uri="{BB962C8B-B14F-4D97-AF65-F5344CB8AC3E}">
        <p14:creationId xmlns:p14="http://schemas.microsoft.com/office/powerpoint/2010/main" val="26798035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1E13D-712F-4552-8D25-F6B495804C3C}"/>
              </a:ext>
            </a:extLst>
          </p:cNvPr>
          <p:cNvSpPr>
            <a:spLocks noGrp="1"/>
          </p:cNvSpPr>
          <p:nvPr>
            <p:ph type="title"/>
          </p:nvPr>
        </p:nvSpPr>
        <p:spPr/>
        <p:txBody>
          <a:bodyPr/>
          <a:lstStyle/>
          <a:p>
            <a:r>
              <a:rPr lang="en-US" dirty="0"/>
              <a:t>November QA Assessment</a:t>
            </a:r>
          </a:p>
        </p:txBody>
      </p:sp>
      <p:sp>
        <p:nvSpPr>
          <p:cNvPr id="3" name="Content Placeholder 2">
            <a:extLst>
              <a:ext uri="{FF2B5EF4-FFF2-40B4-BE49-F238E27FC236}">
                <a16:creationId xmlns:a16="http://schemas.microsoft.com/office/drawing/2014/main" id="{16810A26-38E8-4552-A8E7-FDE5F5335F55}"/>
              </a:ext>
            </a:extLst>
          </p:cNvPr>
          <p:cNvSpPr>
            <a:spLocks noGrp="1"/>
          </p:cNvSpPr>
          <p:nvPr>
            <p:ph idx="1"/>
          </p:nvPr>
        </p:nvSpPr>
        <p:spPr>
          <a:xfrm>
            <a:off x="2175354" y="1515650"/>
            <a:ext cx="7841293" cy="4471792"/>
          </a:xfrm>
        </p:spPr>
        <p:txBody>
          <a:bodyPr/>
          <a:lstStyle/>
          <a:p>
            <a:pPr marL="0" indent="0">
              <a:buNone/>
            </a:pPr>
            <a:r>
              <a:rPr lang="en-US" b="1" dirty="0"/>
              <a:t>Schedule Management:</a:t>
            </a:r>
          </a:p>
          <a:p>
            <a:pPr>
              <a:buFont typeface="Wingdings" panose="05000000000000000000" pitchFamily="2" charset="2"/>
              <a:buChar char="§"/>
            </a:pPr>
            <a:r>
              <a:rPr lang="en-US" dirty="0"/>
              <a:t>Risk that implementation phase doesn’t start July 2020 if stakeholders don’t accept Salesforce and a procurement is needed</a:t>
            </a:r>
          </a:p>
          <a:p>
            <a:pPr marL="0" indent="0">
              <a:buNone/>
            </a:pPr>
            <a:r>
              <a:rPr lang="en-US" b="1" dirty="0"/>
              <a:t>Resource Management:</a:t>
            </a:r>
            <a:endParaRPr lang="en-US" dirty="0"/>
          </a:p>
          <a:p>
            <a:pPr>
              <a:buFont typeface="Wingdings" panose="05000000000000000000" pitchFamily="2" charset="2"/>
              <a:buChar char="§"/>
            </a:pPr>
            <a:r>
              <a:rPr lang="en-US" dirty="0"/>
              <a:t>Although Technical Project Manager started there is increased risk due to loss of Project Director (and Business PM in Dec)</a:t>
            </a:r>
          </a:p>
          <a:p>
            <a:pPr marL="0" indent="0">
              <a:buNone/>
            </a:pPr>
            <a:r>
              <a:rPr lang="en-US" b="1" dirty="0"/>
              <a:t>Stakeholder Management:</a:t>
            </a:r>
            <a:endParaRPr lang="en-US" dirty="0"/>
          </a:p>
          <a:p>
            <a:pPr>
              <a:buFont typeface="Wingdings" panose="05000000000000000000" pitchFamily="2" charset="2"/>
              <a:buChar char="§"/>
            </a:pPr>
            <a:r>
              <a:rPr lang="en-US" dirty="0"/>
              <a:t>Large, complex stakeholder group requires a robust communication approach </a:t>
            </a:r>
          </a:p>
          <a:p>
            <a:pPr>
              <a:buFont typeface="Wingdings" panose="05000000000000000000" pitchFamily="2" charset="2"/>
              <a:buChar char="§"/>
            </a:pPr>
            <a:endParaRPr lang="en-US" dirty="0"/>
          </a:p>
          <a:p>
            <a:pPr marL="0" indent="0">
              <a:buNone/>
            </a:pPr>
            <a:endParaRPr lang="en-US" dirty="0"/>
          </a:p>
          <a:p>
            <a:pPr marL="214313" indent="0">
              <a:buNone/>
            </a:pPr>
            <a:endParaRPr lang="en-US" dirty="0"/>
          </a:p>
          <a:p>
            <a:pPr marL="601266" indent="-342900">
              <a:buFont typeface="+mj-lt"/>
              <a:buAutoNum type="arabicPeriod"/>
            </a:pPr>
            <a:endParaRPr lang="en-US" b="1" dirty="0">
              <a:solidFill>
                <a:schemeClr val="accent5"/>
              </a:solidFill>
            </a:endParaRPr>
          </a:p>
        </p:txBody>
      </p:sp>
      <p:sp>
        <p:nvSpPr>
          <p:cNvPr id="4" name="Date Placeholder 3">
            <a:extLst>
              <a:ext uri="{FF2B5EF4-FFF2-40B4-BE49-F238E27FC236}">
                <a16:creationId xmlns:a16="http://schemas.microsoft.com/office/drawing/2014/main" id="{C0094F8C-A9E0-43AF-AC28-413EC646642E}"/>
              </a:ext>
            </a:extLst>
          </p:cNvPr>
          <p:cNvSpPr>
            <a:spLocks noGrp="1"/>
          </p:cNvSpPr>
          <p:nvPr>
            <p:ph type="dt" sz="half" idx="10"/>
          </p:nvPr>
        </p:nvSpPr>
        <p:spPr/>
        <p:txBody>
          <a:bodyPr/>
          <a:lstStyle/>
          <a:p>
            <a:r>
              <a:rPr lang="en-US"/>
              <a:t>01/09/2020</a:t>
            </a:r>
            <a:endParaRPr lang="en-US" dirty="0"/>
          </a:p>
        </p:txBody>
      </p:sp>
      <p:sp>
        <p:nvSpPr>
          <p:cNvPr id="5" name="Slide Number Placeholder 4">
            <a:extLst>
              <a:ext uri="{FF2B5EF4-FFF2-40B4-BE49-F238E27FC236}">
                <a16:creationId xmlns:a16="http://schemas.microsoft.com/office/drawing/2014/main" id="{6034317A-0CE6-4458-8109-09B5C9B441C5}"/>
              </a:ext>
            </a:extLst>
          </p:cNvPr>
          <p:cNvSpPr>
            <a:spLocks noGrp="1"/>
          </p:cNvSpPr>
          <p:nvPr>
            <p:ph type="sldNum" sz="quarter" idx="12"/>
          </p:nvPr>
        </p:nvSpPr>
        <p:spPr/>
        <p:txBody>
          <a:bodyPr/>
          <a:lstStyle/>
          <a:p>
            <a:fld id="{5EFE56DA-EEDD-4BC4-AC61-3FB58E333C0F}" type="slidenum">
              <a:rPr lang="en-US" smtClean="0"/>
              <a:t>41</a:t>
            </a:fld>
            <a:endParaRPr lang="en-US" dirty="0"/>
          </a:p>
        </p:txBody>
      </p:sp>
    </p:spTree>
    <p:extLst>
      <p:ext uri="{BB962C8B-B14F-4D97-AF65-F5344CB8AC3E}">
        <p14:creationId xmlns:p14="http://schemas.microsoft.com/office/powerpoint/2010/main" val="14020625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Questions?</a:t>
            </a:r>
          </a:p>
        </p:txBody>
      </p:sp>
    </p:spTree>
    <p:extLst>
      <p:ext uri="{BB962C8B-B14F-4D97-AF65-F5344CB8AC3E}">
        <p14:creationId xmlns:p14="http://schemas.microsoft.com/office/powerpoint/2010/main" val="14078994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Update – POLARIS</a:t>
            </a:r>
          </a:p>
        </p:txBody>
      </p:sp>
      <p:sp>
        <p:nvSpPr>
          <p:cNvPr id="3" name="Text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2"/>
          </p:nvPr>
        </p:nvSpPr>
        <p:spPr/>
        <p:txBody>
          <a:bodyPr/>
          <a:lstStyle/>
          <a:p>
            <a:fld id="{5EFE56DA-EEDD-4BC4-AC61-3FB58E333C0F}" type="slidenum">
              <a:rPr lang="en-US" smtClean="0"/>
              <a:t>43</a:t>
            </a:fld>
            <a:endParaRPr lang="en-US" dirty="0"/>
          </a:p>
        </p:txBody>
      </p:sp>
      <p:sp>
        <p:nvSpPr>
          <p:cNvPr id="5" name="Date Placeholder 4"/>
          <p:cNvSpPr>
            <a:spLocks noGrp="1"/>
          </p:cNvSpPr>
          <p:nvPr>
            <p:ph type="dt" sz="half" idx="10"/>
          </p:nvPr>
        </p:nvSpPr>
        <p:spPr/>
        <p:txBody>
          <a:bodyPr/>
          <a:lstStyle/>
          <a:p>
            <a:r>
              <a:rPr lang="en-US"/>
              <a:t>01/09/2020</a:t>
            </a:r>
            <a:endParaRPr lang="en-US" dirty="0"/>
          </a:p>
        </p:txBody>
      </p:sp>
    </p:spTree>
    <p:extLst>
      <p:ext uri="{BB962C8B-B14F-4D97-AF65-F5344CB8AC3E}">
        <p14:creationId xmlns:p14="http://schemas.microsoft.com/office/powerpoint/2010/main" val="13568138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1680"/>
            <a:ext cx="12198685" cy="5031280"/>
          </a:xfrm>
          <a:prstGeom prst="rect">
            <a:avLst/>
          </a:prstGeom>
        </p:spPr>
      </p:pic>
      <p:sp>
        <p:nvSpPr>
          <p:cNvPr id="8" name="Title 1"/>
          <p:cNvSpPr txBox="1">
            <a:spLocks/>
          </p:cNvSpPr>
          <p:nvPr/>
        </p:nvSpPr>
        <p:spPr>
          <a:xfrm>
            <a:off x="1395663" y="4719078"/>
            <a:ext cx="9797719" cy="147290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2800" b="1" dirty="0">
                <a:solidFill>
                  <a:srgbClr val="115695"/>
                </a:solidFill>
                <a:latin typeface="Arial" panose="020B0604020202020204" pitchFamily="34" charset="0"/>
                <a:ea typeface="Lato" panose="020F0502020204030203" pitchFamily="34" charset="0"/>
                <a:cs typeface="Arial" panose="020B0604020202020204" pitchFamily="34" charset="0"/>
              </a:rPr>
              <a:t>Business and Technology Modernization R3 (POLARIS)</a:t>
            </a:r>
          </a:p>
          <a:p>
            <a:pPr algn="r"/>
            <a:r>
              <a:rPr lang="en-US" sz="2800" b="1" dirty="0">
                <a:solidFill>
                  <a:schemeClr val="bg1">
                    <a:lumMod val="65000"/>
                  </a:schemeClr>
                </a:solidFill>
                <a:latin typeface="Arial" panose="020B0604020202020204" pitchFamily="34" charset="0"/>
                <a:ea typeface="Lato" panose="020F0502020204030203" pitchFamily="34" charset="0"/>
                <a:cs typeface="Arial" panose="020B0604020202020204" pitchFamily="34" charset="0"/>
              </a:rPr>
              <a:t>TSB Presentation</a:t>
            </a:r>
          </a:p>
          <a:p>
            <a:pPr algn="r"/>
            <a:r>
              <a:rPr lang="en-US" sz="2800" b="1" dirty="0">
                <a:solidFill>
                  <a:schemeClr val="bg1">
                    <a:lumMod val="65000"/>
                  </a:schemeClr>
                </a:solidFill>
                <a:latin typeface="Arial" panose="020B0604020202020204" pitchFamily="34" charset="0"/>
                <a:ea typeface="Lato" panose="020F0502020204030203" pitchFamily="34" charset="0"/>
                <a:cs typeface="Arial" panose="020B0604020202020204" pitchFamily="34" charset="0"/>
              </a:rPr>
              <a:t>January 9 2019</a:t>
            </a:r>
          </a:p>
        </p:txBody>
      </p:sp>
      <p:pic>
        <p:nvPicPr>
          <p:cNvPr id="9" name="Content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2" y="5719744"/>
            <a:ext cx="10515596" cy="1028507"/>
          </a:xfrm>
          <a:prstGeom prst="rect">
            <a:avLst/>
          </a:prstGeom>
        </p:spPr>
      </p:pic>
      <p:sp>
        <p:nvSpPr>
          <p:cNvPr id="3" name="Date Placeholder 2">
            <a:extLst>
              <a:ext uri="{FF2B5EF4-FFF2-40B4-BE49-F238E27FC236}">
                <a16:creationId xmlns:a16="http://schemas.microsoft.com/office/drawing/2014/main" id="{E6BAF3DA-C07B-4A9E-B4C5-50E9AED05172}"/>
              </a:ext>
            </a:extLst>
          </p:cNvPr>
          <p:cNvSpPr>
            <a:spLocks noGrp="1"/>
          </p:cNvSpPr>
          <p:nvPr>
            <p:ph type="dt" sz="half" idx="10"/>
          </p:nvPr>
        </p:nvSpPr>
        <p:spPr/>
        <p:txBody>
          <a:bodyPr/>
          <a:lstStyle/>
          <a:p>
            <a:r>
              <a:rPr lang="en-US"/>
              <a:t>01/09/2020</a:t>
            </a:r>
            <a:endParaRPr lang="en-US" dirty="0"/>
          </a:p>
        </p:txBody>
      </p:sp>
      <p:sp>
        <p:nvSpPr>
          <p:cNvPr id="4" name="Slide Number Placeholder 3">
            <a:extLst>
              <a:ext uri="{FF2B5EF4-FFF2-40B4-BE49-F238E27FC236}">
                <a16:creationId xmlns:a16="http://schemas.microsoft.com/office/drawing/2014/main" id="{6F16C662-91EF-4802-928D-52F666B01AF9}"/>
              </a:ext>
            </a:extLst>
          </p:cNvPr>
          <p:cNvSpPr>
            <a:spLocks noGrp="1"/>
          </p:cNvSpPr>
          <p:nvPr>
            <p:ph type="sldNum" sz="quarter" idx="12"/>
          </p:nvPr>
        </p:nvSpPr>
        <p:spPr/>
        <p:txBody>
          <a:bodyPr/>
          <a:lstStyle/>
          <a:p>
            <a:fld id="{5EFE56DA-EEDD-4BC4-AC61-3FB58E333C0F}" type="slidenum">
              <a:rPr lang="en-US" smtClean="0"/>
              <a:t>44</a:t>
            </a:fld>
            <a:endParaRPr lang="en-US" dirty="0"/>
          </a:p>
        </p:txBody>
      </p:sp>
    </p:spTree>
    <p:extLst>
      <p:ext uri="{BB962C8B-B14F-4D97-AF65-F5344CB8AC3E}">
        <p14:creationId xmlns:p14="http://schemas.microsoft.com/office/powerpoint/2010/main" val="909887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 – POLARIS </a:t>
            </a:r>
          </a:p>
        </p:txBody>
      </p:sp>
      <p:sp>
        <p:nvSpPr>
          <p:cNvPr id="3" name="Content Placeholder 2"/>
          <p:cNvSpPr>
            <a:spLocks noGrp="1"/>
          </p:cNvSpPr>
          <p:nvPr>
            <p:ph idx="1"/>
          </p:nvPr>
        </p:nvSpPr>
        <p:spPr/>
        <p:txBody>
          <a:bodyPr/>
          <a:lstStyle/>
          <a:p>
            <a:r>
              <a:rPr lang="en-US" dirty="0"/>
              <a:t>Review of Umbrella Business and Technology Modernization Project</a:t>
            </a:r>
          </a:p>
          <a:p>
            <a:r>
              <a:rPr lang="en-US" dirty="0"/>
              <a:t>Business and Professions Overview</a:t>
            </a:r>
          </a:p>
          <a:p>
            <a:r>
              <a:rPr lang="en-US" dirty="0"/>
              <a:t>Schedule</a:t>
            </a:r>
          </a:p>
          <a:p>
            <a:r>
              <a:rPr lang="en-US" dirty="0"/>
              <a:t>Solution </a:t>
            </a:r>
          </a:p>
          <a:p>
            <a:r>
              <a:rPr lang="en-US" dirty="0"/>
              <a:t>Release 1 </a:t>
            </a:r>
          </a:p>
          <a:p>
            <a:r>
              <a:rPr lang="en-US" dirty="0"/>
              <a:t>Release 2</a:t>
            </a:r>
          </a:p>
          <a:p>
            <a:r>
              <a:rPr lang="en-US" dirty="0"/>
              <a:t>Conclusion</a:t>
            </a:r>
          </a:p>
        </p:txBody>
      </p:sp>
      <p:sp>
        <p:nvSpPr>
          <p:cNvPr id="4" name="Slide Number Placeholder 3"/>
          <p:cNvSpPr>
            <a:spLocks noGrp="1"/>
          </p:cNvSpPr>
          <p:nvPr>
            <p:ph type="sldNum" sz="quarter" idx="12"/>
          </p:nvPr>
        </p:nvSpPr>
        <p:spPr/>
        <p:txBody>
          <a:bodyPr/>
          <a:lstStyle/>
          <a:p>
            <a:fld id="{89774ED9-DD0F-47D2-B3CB-AEA55D784533}" type="slidenum">
              <a:rPr lang="en-US" smtClean="0"/>
              <a:t>45</a:t>
            </a:fld>
            <a:endParaRPr lang="en-US"/>
          </a:p>
        </p:txBody>
      </p:sp>
      <p:pic>
        <p:nvPicPr>
          <p:cNvPr id="5"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2" y="5719744"/>
            <a:ext cx="10515596" cy="1028507"/>
          </a:xfrm>
          <a:prstGeom prst="rect">
            <a:avLst/>
          </a:prstGeom>
        </p:spPr>
      </p:pic>
      <p:pic>
        <p:nvPicPr>
          <p:cNvPr id="6" name="Picture 5"/>
          <p:cNvPicPr>
            <a:picLocks noChangeAspect="1"/>
          </p:cNvPicPr>
          <p:nvPr/>
        </p:nvPicPr>
        <p:blipFill>
          <a:blip r:embed="rId4"/>
          <a:stretch>
            <a:fillRect/>
          </a:stretch>
        </p:blipFill>
        <p:spPr>
          <a:xfrm>
            <a:off x="7615646" y="2175383"/>
            <a:ext cx="3830580" cy="3651821"/>
          </a:xfrm>
          <a:prstGeom prst="rect">
            <a:avLst/>
          </a:prstGeom>
        </p:spPr>
      </p:pic>
      <p:sp>
        <p:nvSpPr>
          <p:cNvPr id="7" name="Date Placeholder 6">
            <a:extLst>
              <a:ext uri="{FF2B5EF4-FFF2-40B4-BE49-F238E27FC236}">
                <a16:creationId xmlns:a16="http://schemas.microsoft.com/office/drawing/2014/main" id="{E303F080-7993-421C-9570-98A5178BEC82}"/>
              </a:ext>
            </a:extLst>
          </p:cNvPr>
          <p:cNvSpPr>
            <a:spLocks noGrp="1"/>
          </p:cNvSpPr>
          <p:nvPr>
            <p:ph type="dt" sz="half" idx="10"/>
          </p:nvPr>
        </p:nvSpPr>
        <p:spPr/>
        <p:txBody>
          <a:bodyPr/>
          <a:lstStyle/>
          <a:p>
            <a:r>
              <a:rPr lang="en-US"/>
              <a:t>01/09/2020</a:t>
            </a:r>
            <a:endParaRPr lang="en-US" dirty="0"/>
          </a:p>
        </p:txBody>
      </p:sp>
    </p:spTree>
    <p:extLst>
      <p:ext uri="{BB962C8B-B14F-4D97-AF65-F5344CB8AC3E}">
        <p14:creationId xmlns:p14="http://schemas.microsoft.com/office/powerpoint/2010/main" val="8796237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Business and Technology Modernization</a:t>
            </a:r>
          </a:p>
        </p:txBody>
      </p:sp>
      <p:sp>
        <p:nvSpPr>
          <p:cNvPr id="3" name="Content Placeholder 2"/>
          <p:cNvSpPr>
            <a:spLocks noGrp="1"/>
          </p:cNvSpPr>
          <p:nvPr>
            <p:ph idx="1"/>
          </p:nvPr>
        </p:nvSpPr>
        <p:spPr/>
        <p:txBody>
          <a:bodyPr>
            <a:normAutofit/>
          </a:bodyPr>
          <a:lstStyle/>
          <a:p>
            <a:r>
              <a:rPr lang="en-US" dirty="0"/>
              <a:t>Multi-biennia effort to modernize the agency’s business processes and information technology systems</a:t>
            </a:r>
          </a:p>
          <a:p>
            <a:r>
              <a:rPr lang="en-US" dirty="0"/>
              <a:t>Business and Technology Modernization projects:</a:t>
            </a:r>
          </a:p>
          <a:p>
            <a:pPr lvl="1"/>
            <a:r>
              <a:rPr lang="en-US" dirty="0"/>
              <a:t>Prorate and Fuel Tax –</a:t>
            </a:r>
            <a:r>
              <a:rPr lang="en-US" dirty="0">
                <a:solidFill>
                  <a:srgbClr val="FF0000"/>
                </a:solidFill>
              </a:rPr>
              <a:t> </a:t>
            </a:r>
            <a:r>
              <a:rPr lang="en-US" dirty="0"/>
              <a:t>June 2016</a:t>
            </a:r>
          </a:p>
          <a:p>
            <a:pPr lvl="1"/>
            <a:r>
              <a:rPr lang="en-US" dirty="0"/>
              <a:t>Central Issuance System – February 2017</a:t>
            </a:r>
          </a:p>
          <a:p>
            <a:pPr lvl="1"/>
            <a:r>
              <a:rPr lang="en-US" dirty="0"/>
              <a:t>DRIVES Vehicle – December 2017</a:t>
            </a:r>
          </a:p>
          <a:p>
            <a:pPr lvl="1"/>
            <a:r>
              <a:rPr lang="en-US" dirty="0"/>
              <a:t>DRIVES Driver –  September  2018</a:t>
            </a:r>
          </a:p>
          <a:p>
            <a:pPr lvl="1"/>
            <a:r>
              <a:rPr lang="en-US" dirty="0"/>
              <a:t>Business and Professions (POLARIS) </a:t>
            </a:r>
          </a:p>
          <a:p>
            <a:pPr lvl="2"/>
            <a:r>
              <a:rPr lang="en-US" dirty="0"/>
              <a:t>Release 1 – November 2019</a:t>
            </a:r>
          </a:p>
          <a:p>
            <a:pPr lvl="2"/>
            <a:r>
              <a:rPr lang="en-US" dirty="0"/>
              <a:t>Release 2 – June 2020</a:t>
            </a:r>
          </a:p>
        </p:txBody>
      </p:sp>
      <p:sp>
        <p:nvSpPr>
          <p:cNvPr id="4" name="Slide Number Placeholder 3"/>
          <p:cNvSpPr>
            <a:spLocks noGrp="1"/>
          </p:cNvSpPr>
          <p:nvPr>
            <p:ph type="sldNum" sz="quarter" idx="12"/>
          </p:nvPr>
        </p:nvSpPr>
        <p:spPr/>
        <p:txBody>
          <a:bodyPr/>
          <a:lstStyle/>
          <a:p>
            <a:fld id="{89774ED9-DD0F-47D2-B3CB-AEA55D784533}" type="slidenum">
              <a:rPr lang="en-US" smtClean="0"/>
              <a:t>46</a:t>
            </a:fld>
            <a:endParaRPr lang="en-US"/>
          </a:p>
        </p:txBody>
      </p:sp>
      <p:pic>
        <p:nvPicPr>
          <p:cNvPr id="6"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2" y="5719744"/>
            <a:ext cx="10515596" cy="1028507"/>
          </a:xfrm>
          <a:prstGeom prst="rect">
            <a:avLst/>
          </a:prstGeom>
        </p:spPr>
      </p:pic>
      <p:sp>
        <p:nvSpPr>
          <p:cNvPr id="5" name="Date Placeholder 4">
            <a:extLst>
              <a:ext uri="{FF2B5EF4-FFF2-40B4-BE49-F238E27FC236}">
                <a16:creationId xmlns:a16="http://schemas.microsoft.com/office/drawing/2014/main" id="{92A728E3-AC4E-421A-8CC3-59397531C75C}"/>
              </a:ext>
            </a:extLst>
          </p:cNvPr>
          <p:cNvSpPr>
            <a:spLocks noGrp="1"/>
          </p:cNvSpPr>
          <p:nvPr>
            <p:ph type="dt" sz="half" idx="10"/>
          </p:nvPr>
        </p:nvSpPr>
        <p:spPr/>
        <p:txBody>
          <a:bodyPr/>
          <a:lstStyle/>
          <a:p>
            <a:r>
              <a:rPr lang="en-US"/>
              <a:t>01/09/2020</a:t>
            </a:r>
            <a:endParaRPr lang="en-US" dirty="0"/>
          </a:p>
        </p:txBody>
      </p:sp>
    </p:spTree>
    <p:extLst>
      <p:ext uri="{BB962C8B-B14F-4D97-AF65-F5344CB8AC3E}">
        <p14:creationId xmlns:p14="http://schemas.microsoft.com/office/powerpoint/2010/main" val="12019749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Business and Professions Overview</a:t>
            </a:r>
          </a:p>
        </p:txBody>
      </p:sp>
      <p:sp>
        <p:nvSpPr>
          <p:cNvPr id="3" name="Content Placeholder 2"/>
          <p:cNvSpPr>
            <a:spLocks noGrp="1"/>
          </p:cNvSpPr>
          <p:nvPr>
            <p:ph idx="1"/>
          </p:nvPr>
        </p:nvSpPr>
        <p:spPr/>
        <p:txBody>
          <a:bodyPr numCol="2">
            <a:normAutofit lnSpcReduction="10000"/>
          </a:bodyPr>
          <a:lstStyle/>
          <a:p>
            <a:pPr lvl="0">
              <a:defRPr/>
            </a:pPr>
            <a:r>
              <a:rPr lang="en-US" dirty="0">
                <a:solidFill>
                  <a:sysClr val="windowText" lastClr="000000"/>
                </a:solidFill>
                <a:cs typeface="Times New Roman" panose="02020603050405020304" pitchFamily="18" charset="0"/>
              </a:rPr>
              <a:t>Overall manages 44 programs</a:t>
            </a:r>
          </a:p>
          <a:p>
            <a:pPr lvl="0">
              <a:defRPr/>
            </a:pPr>
            <a:r>
              <a:rPr lang="en-US" dirty="0">
                <a:cs typeface="Times New Roman" panose="02020603050405020304" pitchFamily="18" charset="0"/>
              </a:rPr>
              <a:t>266,000 active professional licensees</a:t>
            </a:r>
          </a:p>
          <a:p>
            <a:pPr lvl="0">
              <a:defRPr/>
            </a:pPr>
            <a:r>
              <a:rPr lang="en-US" dirty="0">
                <a:solidFill>
                  <a:sysClr val="windowText" lastClr="000000"/>
                </a:solidFill>
                <a:cs typeface="Times New Roman" panose="02020603050405020304" pitchFamily="18" charset="0"/>
              </a:rPr>
              <a:t>36,000 licensed businesses </a:t>
            </a:r>
          </a:p>
          <a:p>
            <a:pPr lvl="0">
              <a:defRPr/>
            </a:pPr>
            <a:r>
              <a:rPr lang="en-US" dirty="0">
                <a:cs typeface="Times New Roman" panose="02020603050405020304" pitchFamily="18" charset="0"/>
              </a:rPr>
              <a:t>Division supports 10 different boards  and commissions.</a:t>
            </a:r>
          </a:p>
          <a:p>
            <a:pPr lvl="0">
              <a:defRPr/>
            </a:pPr>
            <a:r>
              <a:rPr lang="en-US" dirty="0">
                <a:solidFill>
                  <a:sysClr val="windowText" lastClr="000000"/>
                </a:solidFill>
                <a:cs typeface="Times New Roman" panose="02020603050405020304" pitchFamily="18" charset="0"/>
              </a:rPr>
              <a:t>Collects approximately $1.8 billion in annual revenue for Washington through Prorate &amp; Fuel Tax</a:t>
            </a:r>
          </a:p>
          <a:p>
            <a:pPr lvl="0">
              <a:defRPr/>
            </a:pPr>
            <a:r>
              <a:rPr lang="en-US" dirty="0">
                <a:cs typeface="Times New Roman" panose="02020603050405020304" pitchFamily="18" charset="0"/>
              </a:rPr>
              <a:t>Central Repository of Liens on personal property in WA State (</a:t>
            </a:r>
            <a:r>
              <a:rPr lang="en-US" dirty="0" err="1">
                <a:cs typeface="Times New Roman" panose="02020603050405020304" pitchFamily="18" charset="0"/>
              </a:rPr>
              <a:t>UCC</a:t>
            </a:r>
            <a:r>
              <a:rPr lang="en-US" dirty="0">
                <a:cs typeface="Times New Roman" panose="02020603050405020304" pitchFamily="18" charset="0"/>
              </a:rPr>
              <a:t> – Uniform Commercial Code)</a:t>
            </a:r>
          </a:p>
          <a:p>
            <a:pPr lvl="0">
              <a:defRPr/>
            </a:pPr>
            <a:r>
              <a:rPr lang="en-US" dirty="0">
                <a:solidFill>
                  <a:sysClr val="windowText" lastClr="000000"/>
                </a:solidFill>
                <a:cs typeface="Times New Roman" panose="02020603050405020304" pitchFamily="18" charset="0"/>
              </a:rPr>
              <a:t>Maintains Firearm Database used by Law Enforcement Agencies</a:t>
            </a:r>
          </a:p>
          <a:p>
            <a:pPr lvl="0">
              <a:defRPr/>
            </a:pPr>
            <a:r>
              <a:rPr lang="en-US" dirty="0">
                <a:cs typeface="Times New Roman" panose="02020603050405020304" pitchFamily="18" charset="0"/>
              </a:rPr>
              <a:t>Oversight of Combative Sporting events</a:t>
            </a:r>
          </a:p>
          <a:p>
            <a:endParaRPr lang="en-US" dirty="0"/>
          </a:p>
        </p:txBody>
      </p:sp>
      <p:sp>
        <p:nvSpPr>
          <p:cNvPr id="4" name="Slide Number Placeholder 3"/>
          <p:cNvSpPr>
            <a:spLocks noGrp="1"/>
          </p:cNvSpPr>
          <p:nvPr>
            <p:ph type="sldNum" sz="quarter" idx="12"/>
          </p:nvPr>
        </p:nvSpPr>
        <p:spPr/>
        <p:txBody>
          <a:bodyPr/>
          <a:lstStyle/>
          <a:p>
            <a:fld id="{89774ED9-DD0F-47D2-B3CB-AEA55D784533}" type="slidenum">
              <a:rPr lang="en-US" smtClean="0"/>
              <a:t>47</a:t>
            </a:fld>
            <a:endParaRPr lang="en-US"/>
          </a:p>
        </p:txBody>
      </p:sp>
      <p:pic>
        <p:nvPicPr>
          <p:cNvPr id="5"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2" y="5719744"/>
            <a:ext cx="10515596" cy="1028507"/>
          </a:xfrm>
          <a:prstGeom prst="rect">
            <a:avLst/>
          </a:prstGeom>
        </p:spPr>
      </p:pic>
      <p:sp>
        <p:nvSpPr>
          <p:cNvPr id="6" name="Date Placeholder 5">
            <a:extLst>
              <a:ext uri="{FF2B5EF4-FFF2-40B4-BE49-F238E27FC236}">
                <a16:creationId xmlns:a16="http://schemas.microsoft.com/office/drawing/2014/main" id="{2D66D2D2-B62A-40E4-AC20-C7D23CDCD731}"/>
              </a:ext>
            </a:extLst>
          </p:cNvPr>
          <p:cNvSpPr>
            <a:spLocks noGrp="1"/>
          </p:cNvSpPr>
          <p:nvPr>
            <p:ph type="dt" sz="half" idx="10"/>
          </p:nvPr>
        </p:nvSpPr>
        <p:spPr/>
        <p:txBody>
          <a:bodyPr/>
          <a:lstStyle/>
          <a:p>
            <a:r>
              <a:rPr lang="en-US"/>
              <a:t>01/09/2020</a:t>
            </a:r>
            <a:endParaRPr lang="en-US" dirty="0"/>
          </a:p>
        </p:txBody>
      </p:sp>
    </p:spTree>
    <p:extLst>
      <p:ext uri="{BB962C8B-B14F-4D97-AF65-F5344CB8AC3E}">
        <p14:creationId xmlns:p14="http://schemas.microsoft.com/office/powerpoint/2010/main" val="9120881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2" y="5719744"/>
            <a:ext cx="10515596" cy="1028507"/>
          </a:xfrm>
          <a:prstGeom prst="rect">
            <a:avLst/>
          </a:prstGeom>
        </p:spPr>
      </p:pic>
      <p:sp>
        <p:nvSpPr>
          <p:cNvPr id="4" name="Content Placeholder 3">
            <a:extLst>
              <a:ext uri="{FF2B5EF4-FFF2-40B4-BE49-F238E27FC236}">
                <a16:creationId xmlns:a16="http://schemas.microsoft.com/office/drawing/2014/main" id="{4335C639-4DFB-495E-9D65-20E5F4B01D95}"/>
              </a:ext>
            </a:extLst>
          </p:cNvPr>
          <p:cNvSpPr>
            <a:spLocks noGrp="1"/>
          </p:cNvSpPr>
          <p:nvPr>
            <p:ph sz="half" idx="1"/>
          </p:nvPr>
        </p:nvSpPr>
        <p:spPr>
          <a:xfrm>
            <a:off x="838200" y="1504785"/>
            <a:ext cx="4483606" cy="4351338"/>
          </a:xfrm>
        </p:spPr>
        <p:txBody>
          <a:bodyPr>
            <a:normAutofit/>
          </a:bodyPr>
          <a:lstStyle/>
          <a:p>
            <a:endParaRPr lang="en-US" dirty="0"/>
          </a:p>
          <a:p>
            <a:r>
              <a:rPr lang="en-US" sz="2400" dirty="0"/>
              <a:t>Architects</a:t>
            </a:r>
          </a:p>
          <a:p>
            <a:r>
              <a:rPr lang="en-US" sz="2400" dirty="0"/>
              <a:t>Appraisal Management</a:t>
            </a:r>
          </a:p>
          <a:p>
            <a:r>
              <a:rPr lang="en-US" sz="2400" dirty="0"/>
              <a:t>Cemeteries</a:t>
            </a:r>
          </a:p>
          <a:p>
            <a:r>
              <a:rPr lang="en-US" sz="2400" dirty="0"/>
              <a:t>Camping Resorts</a:t>
            </a:r>
          </a:p>
          <a:p>
            <a:r>
              <a:rPr lang="en-US" sz="2400" dirty="0"/>
              <a:t>Collection Agencies</a:t>
            </a:r>
          </a:p>
          <a:p>
            <a:r>
              <a:rPr lang="en-US" sz="2400" dirty="0"/>
              <a:t>Engineers and Land Surveyors</a:t>
            </a:r>
          </a:p>
          <a:p>
            <a:endParaRPr lang="en-US" sz="1600" dirty="0"/>
          </a:p>
          <a:p>
            <a:endParaRPr lang="en-US" sz="1600" dirty="0"/>
          </a:p>
        </p:txBody>
      </p:sp>
      <p:sp>
        <p:nvSpPr>
          <p:cNvPr id="8" name="Slide Number Placeholder 7"/>
          <p:cNvSpPr>
            <a:spLocks noGrp="1"/>
          </p:cNvSpPr>
          <p:nvPr>
            <p:ph type="sldNum" sz="quarter" idx="12"/>
          </p:nvPr>
        </p:nvSpPr>
        <p:spPr/>
        <p:txBody>
          <a:bodyPr/>
          <a:lstStyle/>
          <a:p>
            <a:fld id="{89774ED9-DD0F-47D2-B3CB-AEA55D784533}" type="slidenum">
              <a:rPr lang="en-US" smtClean="0"/>
              <a:t>48</a:t>
            </a:fld>
            <a:endParaRPr lang="en-US"/>
          </a:p>
        </p:txBody>
      </p:sp>
      <p:sp>
        <p:nvSpPr>
          <p:cNvPr id="2" name="TextBox 1">
            <a:extLst>
              <a:ext uri="{FF2B5EF4-FFF2-40B4-BE49-F238E27FC236}">
                <a16:creationId xmlns:a16="http://schemas.microsoft.com/office/drawing/2014/main" id="{1850406F-C4A9-4891-81E4-F00F43E1C561}"/>
              </a:ext>
            </a:extLst>
          </p:cNvPr>
          <p:cNvSpPr txBox="1"/>
          <p:nvPr/>
        </p:nvSpPr>
        <p:spPr>
          <a:xfrm>
            <a:off x="753979" y="417095"/>
            <a:ext cx="10884568" cy="584775"/>
          </a:xfrm>
          <a:prstGeom prst="rect">
            <a:avLst/>
          </a:prstGeom>
          <a:noFill/>
        </p:spPr>
        <p:txBody>
          <a:bodyPr wrap="square" rtlCol="0">
            <a:spAutoFit/>
          </a:bodyPr>
          <a:lstStyle/>
          <a:p>
            <a:r>
              <a:rPr lang="en-US" sz="3200" dirty="0"/>
              <a:t>Business and Professions Modernization – POLARIS</a:t>
            </a:r>
          </a:p>
        </p:txBody>
      </p:sp>
      <p:sp>
        <p:nvSpPr>
          <p:cNvPr id="6" name="TextBox 5">
            <a:extLst>
              <a:ext uri="{FF2B5EF4-FFF2-40B4-BE49-F238E27FC236}">
                <a16:creationId xmlns:a16="http://schemas.microsoft.com/office/drawing/2014/main" id="{07EA18A4-9CEC-462F-B066-C2588582C64F}"/>
              </a:ext>
            </a:extLst>
          </p:cNvPr>
          <p:cNvSpPr txBox="1"/>
          <p:nvPr/>
        </p:nvSpPr>
        <p:spPr>
          <a:xfrm>
            <a:off x="1645922" y="1001870"/>
            <a:ext cx="7524204" cy="1200329"/>
          </a:xfrm>
          <a:prstGeom prst="rect">
            <a:avLst/>
          </a:prstGeom>
          <a:noFill/>
        </p:spPr>
        <p:txBody>
          <a:bodyPr wrap="square" rtlCol="0">
            <a:spAutoFit/>
          </a:bodyPr>
          <a:lstStyle/>
          <a:p>
            <a:pPr algn="ctr"/>
            <a:r>
              <a:rPr lang="en-US" sz="2400" b="1" dirty="0"/>
              <a:t>Release 1 - November 2019</a:t>
            </a:r>
          </a:p>
          <a:p>
            <a:pPr algn="ctr"/>
            <a:r>
              <a:rPr lang="en-US" sz="2400" b="1" dirty="0"/>
              <a:t>120,000 Active Licenses</a:t>
            </a:r>
          </a:p>
          <a:p>
            <a:pPr algn="ctr"/>
            <a:endParaRPr lang="en-US" sz="2400" b="1" dirty="0"/>
          </a:p>
        </p:txBody>
      </p:sp>
      <p:sp>
        <p:nvSpPr>
          <p:cNvPr id="3" name="Rectangle 2"/>
          <p:cNvSpPr/>
          <p:nvPr/>
        </p:nvSpPr>
        <p:spPr>
          <a:xfrm>
            <a:off x="5522976" y="1532934"/>
            <a:ext cx="5703244" cy="3287054"/>
          </a:xfrm>
          <a:prstGeom prst="rect">
            <a:avLst/>
          </a:prstGeom>
        </p:spPr>
        <p:txBody>
          <a:bodyPr wrap="square">
            <a:spAutoFit/>
          </a:bodyPr>
          <a:lstStyle/>
          <a:p>
            <a:endParaRPr lang="en-US" sz="2800" dirty="0"/>
          </a:p>
          <a:p>
            <a:pPr marL="228600" indent="-228600">
              <a:lnSpc>
                <a:spcPct val="90000"/>
              </a:lnSpc>
              <a:spcBef>
                <a:spcPts val="1000"/>
              </a:spcBef>
              <a:buFont typeface="Arial" panose="020B0604020202020204" pitchFamily="34" charset="0"/>
              <a:buChar char="•"/>
            </a:pPr>
            <a:r>
              <a:rPr lang="en-US" sz="2400" dirty="0"/>
              <a:t>Funeral Establishments and Professionals</a:t>
            </a:r>
          </a:p>
          <a:p>
            <a:pPr marL="228600" indent="-228600">
              <a:lnSpc>
                <a:spcPct val="90000"/>
              </a:lnSpc>
              <a:spcBef>
                <a:spcPts val="1000"/>
              </a:spcBef>
              <a:buFont typeface="Arial" panose="020B0604020202020204" pitchFamily="34" charset="0"/>
              <a:buChar char="•"/>
            </a:pPr>
            <a:r>
              <a:rPr lang="en-US" sz="2400" dirty="0"/>
              <a:t>Geologists</a:t>
            </a:r>
          </a:p>
          <a:p>
            <a:pPr marL="228600" indent="-228600">
              <a:lnSpc>
                <a:spcPct val="90000"/>
              </a:lnSpc>
              <a:spcBef>
                <a:spcPts val="1000"/>
              </a:spcBef>
              <a:buFont typeface="Arial" panose="020B0604020202020204" pitchFamily="34" charset="0"/>
              <a:buChar char="•"/>
            </a:pPr>
            <a:r>
              <a:rPr lang="en-US" sz="2400" dirty="0"/>
              <a:t>Landscape Architects</a:t>
            </a:r>
          </a:p>
          <a:p>
            <a:pPr marL="228600" indent="-228600">
              <a:lnSpc>
                <a:spcPct val="90000"/>
              </a:lnSpc>
              <a:spcBef>
                <a:spcPts val="1000"/>
              </a:spcBef>
              <a:buFont typeface="Arial" panose="020B0604020202020204" pitchFamily="34" charset="0"/>
              <a:buChar char="•"/>
            </a:pPr>
            <a:r>
              <a:rPr lang="en-US" sz="2400" dirty="0"/>
              <a:t>Real Estate Appraisers</a:t>
            </a:r>
          </a:p>
          <a:p>
            <a:pPr marL="228600" indent="-228600">
              <a:lnSpc>
                <a:spcPct val="90000"/>
              </a:lnSpc>
              <a:spcBef>
                <a:spcPts val="1000"/>
              </a:spcBef>
              <a:buFont typeface="Arial" panose="020B0604020202020204" pitchFamily="34" charset="0"/>
              <a:buChar char="•"/>
            </a:pPr>
            <a:r>
              <a:rPr lang="en-US" sz="2400" dirty="0"/>
              <a:t>Notaries</a:t>
            </a:r>
          </a:p>
          <a:p>
            <a:pPr marL="228600" indent="-228600">
              <a:lnSpc>
                <a:spcPct val="90000"/>
              </a:lnSpc>
              <a:spcBef>
                <a:spcPts val="1000"/>
              </a:spcBef>
              <a:buFont typeface="Arial" panose="020B0604020202020204" pitchFamily="34" charset="0"/>
              <a:buChar char="•"/>
            </a:pPr>
            <a:r>
              <a:rPr lang="en-US" sz="2400" dirty="0"/>
              <a:t>Timeshares</a:t>
            </a:r>
          </a:p>
        </p:txBody>
      </p:sp>
      <p:sp>
        <p:nvSpPr>
          <p:cNvPr id="5" name="Date Placeholder 4">
            <a:extLst>
              <a:ext uri="{FF2B5EF4-FFF2-40B4-BE49-F238E27FC236}">
                <a16:creationId xmlns:a16="http://schemas.microsoft.com/office/drawing/2014/main" id="{2D69AAA1-0B66-4BF7-A385-EC1D717C9E7D}"/>
              </a:ext>
            </a:extLst>
          </p:cNvPr>
          <p:cNvSpPr>
            <a:spLocks noGrp="1"/>
          </p:cNvSpPr>
          <p:nvPr>
            <p:ph type="dt" sz="half" idx="10"/>
          </p:nvPr>
        </p:nvSpPr>
        <p:spPr/>
        <p:txBody>
          <a:bodyPr/>
          <a:lstStyle/>
          <a:p>
            <a:r>
              <a:rPr lang="en-US"/>
              <a:t>01/09/2020</a:t>
            </a:r>
            <a:endParaRPr lang="en-US" dirty="0"/>
          </a:p>
        </p:txBody>
      </p:sp>
    </p:spTree>
    <p:extLst>
      <p:ext uri="{BB962C8B-B14F-4D97-AF65-F5344CB8AC3E}">
        <p14:creationId xmlns:p14="http://schemas.microsoft.com/office/powerpoint/2010/main" val="62341984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2" y="5719744"/>
            <a:ext cx="10515596" cy="1028507"/>
          </a:xfrm>
          <a:prstGeom prst="rect">
            <a:avLst/>
          </a:prstGeom>
        </p:spPr>
      </p:pic>
      <p:sp>
        <p:nvSpPr>
          <p:cNvPr id="4" name="Content Placeholder 3">
            <a:extLst>
              <a:ext uri="{FF2B5EF4-FFF2-40B4-BE49-F238E27FC236}">
                <a16:creationId xmlns:a16="http://schemas.microsoft.com/office/drawing/2014/main" id="{4335C639-4DFB-495E-9D65-20E5F4B01D95}"/>
              </a:ext>
            </a:extLst>
          </p:cNvPr>
          <p:cNvSpPr>
            <a:spLocks noGrp="1"/>
          </p:cNvSpPr>
          <p:nvPr>
            <p:ph sz="half" idx="1"/>
          </p:nvPr>
        </p:nvSpPr>
        <p:spPr>
          <a:xfrm>
            <a:off x="838200" y="1504785"/>
            <a:ext cx="3230880" cy="4351338"/>
          </a:xfrm>
        </p:spPr>
        <p:txBody>
          <a:bodyPr>
            <a:normAutofit/>
          </a:bodyPr>
          <a:lstStyle/>
          <a:p>
            <a:endParaRPr lang="en-US" sz="1600" dirty="0"/>
          </a:p>
          <a:p>
            <a:endParaRPr lang="en-US" sz="1600" dirty="0"/>
          </a:p>
        </p:txBody>
      </p:sp>
      <p:sp>
        <p:nvSpPr>
          <p:cNvPr id="5" name="Content Placeholder 4">
            <a:extLst>
              <a:ext uri="{FF2B5EF4-FFF2-40B4-BE49-F238E27FC236}">
                <a16:creationId xmlns:a16="http://schemas.microsoft.com/office/drawing/2014/main" id="{EE3D4EFE-C1BD-4CCB-8425-930FC711171F}"/>
              </a:ext>
            </a:extLst>
          </p:cNvPr>
          <p:cNvSpPr>
            <a:spLocks noGrp="1"/>
          </p:cNvSpPr>
          <p:nvPr>
            <p:ph sz="half" idx="2"/>
          </p:nvPr>
        </p:nvSpPr>
        <p:spPr>
          <a:xfrm>
            <a:off x="1146609" y="1626272"/>
            <a:ext cx="4768360" cy="4340132"/>
          </a:xfrm>
        </p:spPr>
        <p:txBody>
          <a:bodyPr>
            <a:noAutofit/>
          </a:bodyPr>
          <a:lstStyle/>
          <a:p>
            <a:r>
              <a:rPr lang="en-US" sz="2400" dirty="0"/>
              <a:t>Auctioneers</a:t>
            </a:r>
          </a:p>
          <a:p>
            <a:r>
              <a:rPr lang="en-US" sz="2400" dirty="0"/>
              <a:t>Bail Bonds</a:t>
            </a:r>
          </a:p>
          <a:p>
            <a:r>
              <a:rPr lang="en-US" sz="2400" dirty="0"/>
              <a:t>Commercial Driver Licenses</a:t>
            </a:r>
          </a:p>
          <a:p>
            <a:r>
              <a:rPr lang="en-US" sz="2400" dirty="0"/>
              <a:t>Commercial Telephone Solicitors</a:t>
            </a:r>
          </a:p>
          <a:p>
            <a:r>
              <a:rPr lang="en-US" sz="2400" dirty="0"/>
              <a:t>Combative Sports</a:t>
            </a:r>
          </a:p>
          <a:p>
            <a:r>
              <a:rPr lang="en-US" sz="2400" dirty="0"/>
              <a:t>Cosmetology</a:t>
            </a:r>
          </a:p>
          <a:p>
            <a:r>
              <a:rPr lang="en-US" sz="2400" dirty="0"/>
              <a:t>Court Reporters</a:t>
            </a:r>
          </a:p>
          <a:p>
            <a:r>
              <a:rPr lang="en-US" sz="2400" dirty="0"/>
              <a:t>Driver Training Schools</a:t>
            </a:r>
          </a:p>
          <a:p>
            <a:r>
              <a:rPr lang="en-US" sz="2400" dirty="0"/>
              <a:t>Employment Agencies</a:t>
            </a:r>
          </a:p>
          <a:p>
            <a:endParaRPr lang="en-US" sz="2400" dirty="0"/>
          </a:p>
          <a:p>
            <a:endParaRPr lang="en-US" sz="2400" dirty="0"/>
          </a:p>
        </p:txBody>
      </p:sp>
      <p:sp>
        <p:nvSpPr>
          <p:cNvPr id="8" name="Slide Number Placeholder 7"/>
          <p:cNvSpPr>
            <a:spLocks noGrp="1"/>
          </p:cNvSpPr>
          <p:nvPr>
            <p:ph type="sldNum" sz="quarter" idx="12"/>
          </p:nvPr>
        </p:nvSpPr>
        <p:spPr/>
        <p:txBody>
          <a:bodyPr/>
          <a:lstStyle/>
          <a:p>
            <a:fld id="{89774ED9-DD0F-47D2-B3CB-AEA55D784533}" type="slidenum">
              <a:rPr lang="en-US" smtClean="0"/>
              <a:t>49</a:t>
            </a:fld>
            <a:endParaRPr lang="en-US"/>
          </a:p>
        </p:txBody>
      </p:sp>
      <p:sp>
        <p:nvSpPr>
          <p:cNvPr id="2" name="TextBox 1">
            <a:extLst>
              <a:ext uri="{FF2B5EF4-FFF2-40B4-BE49-F238E27FC236}">
                <a16:creationId xmlns:a16="http://schemas.microsoft.com/office/drawing/2014/main" id="{1850406F-C4A9-4891-81E4-F00F43E1C561}"/>
              </a:ext>
            </a:extLst>
          </p:cNvPr>
          <p:cNvSpPr txBox="1"/>
          <p:nvPr/>
        </p:nvSpPr>
        <p:spPr>
          <a:xfrm>
            <a:off x="753979" y="417095"/>
            <a:ext cx="10884568" cy="584775"/>
          </a:xfrm>
          <a:prstGeom prst="rect">
            <a:avLst/>
          </a:prstGeom>
          <a:noFill/>
        </p:spPr>
        <p:txBody>
          <a:bodyPr wrap="square" rtlCol="0">
            <a:spAutoFit/>
          </a:bodyPr>
          <a:lstStyle/>
          <a:p>
            <a:r>
              <a:rPr lang="en-US" sz="3200" dirty="0"/>
              <a:t>Business and Professions Modernization – POLARIS</a:t>
            </a:r>
          </a:p>
        </p:txBody>
      </p:sp>
      <p:sp>
        <p:nvSpPr>
          <p:cNvPr id="9" name="Content Placeholder 4">
            <a:extLst>
              <a:ext uri="{FF2B5EF4-FFF2-40B4-BE49-F238E27FC236}">
                <a16:creationId xmlns:a16="http://schemas.microsoft.com/office/drawing/2014/main" id="{8C8A6A6F-3DE3-40B4-B376-C0CCC2BAB354}"/>
              </a:ext>
            </a:extLst>
          </p:cNvPr>
          <p:cNvSpPr txBox="1">
            <a:spLocks/>
          </p:cNvSpPr>
          <p:nvPr/>
        </p:nvSpPr>
        <p:spPr>
          <a:xfrm>
            <a:off x="6277032" y="1658130"/>
            <a:ext cx="5341073" cy="424454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Licenses Home Inspection</a:t>
            </a:r>
          </a:p>
          <a:p>
            <a:r>
              <a:rPr lang="en-US" sz="2400" dirty="0"/>
              <a:t>Motorcycles</a:t>
            </a:r>
          </a:p>
          <a:p>
            <a:r>
              <a:rPr lang="en-US" sz="2400" dirty="0"/>
              <a:t>Private Investigators</a:t>
            </a:r>
          </a:p>
          <a:p>
            <a:r>
              <a:rPr lang="en-US" sz="2400" dirty="0"/>
              <a:t>Real Estate</a:t>
            </a:r>
          </a:p>
          <a:p>
            <a:r>
              <a:rPr lang="en-US" sz="2400" dirty="0"/>
              <a:t>Security Guards</a:t>
            </a:r>
          </a:p>
          <a:p>
            <a:r>
              <a:rPr lang="en-US" sz="2400" dirty="0"/>
              <a:t>Sellers of Travel</a:t>
            </a:r>
          </a:p>
          <a:p>
            <a:r>
              <a:rPr lang="en-US" sz="2400" dirty="0"/>
              <a:t>Tattooing, Body Piercing and Body Art</a:t>
            </a:r>
          </a:p>
          <a:p>
            <a:r>
              <a:rPr lang="en-US" sz="2400" dirty="0"/>
              <a:t>Whitewater River Outfitters</a:t>
            </a:r>
          </a:p>
          <a:p>
            <a:endParaRPr lang="en-US" sz="2400" dirty="0"/>
          </a:p>
        </p:txBody>
      </p:sp>
      <p:sp>
        <p:nvSpPr>
          <p:cNvPr id="11" name="TextBox 10">
            <a:extLst>
              <a:ext uri="{FF2B5EF4-FFF2-40B4-BE49-F238E27FC236}">
                <a16:creationId xmlns:a16="http://schemas.microsoft.com/office/drawing/2014/main" id="{07D4123D-129F-4B90-A70C-CDE096F904C0}"/>
              </a:ext>
            </a:extLst>
          </p:cNvPr>
          <p:cNvSpPr txBox="1"/>
          <p:nvPr/>
        </p:nvSpPr>
        <p:spPr>
          <a:xfrm>
            <a:off x="1941775" y="920448"/>
            <a:ext cx="6668825" cy="830997"/>
          </a:xfrm>
          <a:prstGeom prst="rect">
            <a:avLst/>
          </a:prstGeom>
          <a:noFill/>
        </p:spPr>
        <p:txBody>
          <a:bodyPr wrap="square" rtlCol="0">
            <a:spAutoFit/>
          </a:bodyPr>
          <a:lstStyle/>
          <a:p>
            <a:pPr algn="ctr"/>
            <a:r>
              <a:rPr lang="en-US" sz="2400" b="1" dirty="0"/>
              <a:t>Release 2 – June 2020</a:t>
            </a:r>
          </a:p>
          <a:p>
            <a:pPr algn="ctr"/>
            <a:r>
              <a:rPr lang="en-US" sz="2400" b="1" dirty="0"/>
              <a:t>182,000 Active Licenses</a:t>
            </a:r>
          </a:p>
        </p:txBody>
      </p:sp>
      <p:sp>
        <p:nvSpPr>
          <p:cNvPr id="3" name="Date Placeholder 2">
            <a:extLst>
              <a:ext uri="{FF2B5EF4-FFF2-40B4-BE49-F238E27FC236}">
                <a16:creationId xmlns:a16="http://schemas.microsoft.com/office/drawing/2014/main" id="{2BC22E7F-6CD7-4D37-A6D9-C5F4507C1B53}"/>
              </a:ext>
            </a:extLst>
          </p:cNvPr>
          <p:cNvSpPr>
            <a:spLocks noGrp="1"/>
          </p:cNvSpPr>
          <p:nvPr>
            <p:ph type="dt" sz="half" idx="10"/>
          </p:nvPr>
        </p:nvSpPr>
        <p:spPr/>
        <p:txBody>
          <a:bodyPr/>
          <a:lstStyle/>
          <a:p>
            <a:r>
              <a:rPr lang="en-US"/>
              <a:t>01/09/2020</a:t>
            </a:r>
            <a:endParaRPr lang="en-US" dirty="0"/>
          </a:p>
        </p:txBody>
      </p:sp>
    </p:spTree>
    <p:extLst>
      <p:ext uri="{BB962C8B-B14F-4D97-AF65-F5344CB8AC3E}">
        <p14:creationId xmlns:p14="http://schemas.microsoft.com/office/powerpoint/2010/main" val="41160996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Policy / Standard Review</a:t>
            </a:r>
          </a:p>
        </p:txBody>
      </p:sp>
      <p:sp>
        <p:nvSpPr>
          <p:cNvPr id="3" name="Text Placeholder 2"/>
          <p:cNvSpPr>
            <a:spLocks noGrp="1"/>
          </p:cNvSpPr>
          <p:nvPr>
            <p:ph type="body" idx="1"/>
          </p:nvPr>
        </p:nvSpPr>
        <p:spPr/>
        <p:txBody>
          <a:bodyPr/>
          <a:lstStyle/>
          <a:p>
            <a:endParaRPr lang="en-US"/>
          </a:p>
        </p:txBody>
      </p:sp>
      <p:sp>
        <p:nvSpPr>
          <p:cNvPr id="4" name="Date Placeholder 3"/>
          <p:cNvSpPr>
            <a:spLocks noGrp="1"/>
          </p:cNvSpPr>
          <p:nvPr>
            <p:ph type="dt" sz="half" idx="10"/>
          </p:nvPr>
        </p:nvSpPr>
        <p:spPr/>
        <p:txBody>
          <a:bodyPr/>
          <a:lstStyle/>
          <a:p>
            <a:r>
              <a:rPr lang="en-US"/>
              <a:t>01/09/2020</a:t>
            </a:r>
            <a:endParaRPr lang="en-US" dirty="0"/>
          </a:p>
        </p:txBody>
      </p:sp>
      <p:sp>
        <p:nvSpPr>
          <p:cNvPr id="5" name="Slide Number Placeholder 4"/>
          <p:cNvSpPr>
            <a:spLocks noGrp="1"/>
          </p:cNvSpPr>
          <p:nvPr>
            <p:ph type="sldNum" sz="quarter" idx="12"/>
          </p:nvPr>
        </p:nvSpPr>
        <p:spPr/>
        <p:txBody>
          <a:bodyPr/>
          <a:lstStyle/>
          <a:p>
            <a:fld id="{5EFE56DA-EEDD-4BC4-AC61-3FB58E333C0F}" type="slidenum">
              <a:rPr lang="en-US" smtClean="0"/>
              <a:t>5</a:t>
            </a:fld>
            <a:endParaRPr lang="en-US" dirty="0"/>
          </a:p>
        </p:txBody>
      </p:sp>
    </p:spTree>
    <p:extLst>
      <p:ext uri="{BB962C8B-B14F-4D97-AF65-F5344CB8AC3E}">
        <p14:creationId xmlns:p14="http://schemas.microsoft.com/office/powerpoint/2010/main" val="270149591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POLARIS Schedule</a:t>
            </a:r>
          </a:p>
        </p:txBody>
      </p:sp>
      <p:sp>
        <p:nvSpPr>
          <p:cNvPr id="4" name="Slide Number Placeholder 3"/>
          <p:cNvSpPr>
            <a:spLocks noGrp="1"/>
          </p:cNvSpPr>
          <p:nvPr>
            <p:ph type="sldNum" sz="quarter" idx="12"/>
          </p:nvPr>
        </p:nvSpPr>
        <p:spPr/>
        <p:txBody>
          <a:bodyPr/>
          <a:lstStyle/>
          <a:p>
            <a:fld id="{89774ED9-DD0F-47D2-B3CB-AEA55D784533}" type="slidenum">
              <a:rPr lang="en-US" smtClean="0"/>
              <a:t>50</a:t>
            </a:fld>
            <a:endParaRPr lang="en-US"/>
          </a:p>
        </p:txBody>
      </p:sp>
      <p:sp>
        <p:nvSpPr>
          <p:cNvPr id="5" name="OTLSHAPE_TB_00000000000000000000000000000000_ScaleContainer">
            <a:extLst>
              <a:ext uri="{FF2B5EF4-FFF2-40B4-BE49-F238E27FC236}">
                <a16:creationId xmlns:a16="http://schemas.microsoft.com/office/drawing/2014/main" id="{E7612D82-E73B-43E9-8390-16D377DD3570}"/>
              </a:ext>
            </a:extLst>
          </p:cNvPr>
          <p:cNvSpPr/>
          <p:nvPr>
            <p:custDataLst>
              <p:tags r:id="rId1"/>
            </p:custDataLst>
          </p:nvPr>
        </p:nvSpPr>
        <p:spPr>
          <a:xfrm>
            <a:off x="1013375" y="1715470"/>
            <a:ext cx="8530947" cy="285750"/>
          </a:xfrm>
          <a:prstGeom prst="roundRect">
            <a:avLst>
              <a:gd name="adj" fmla="val 100000"/>
            </a:avLst>
          </a:prstGeom>
          <a:gradFill flip="none" rotWithShape="1">
            <a:gsLst>
              <a:gs pos="0">
                <a:srgbClr val="44546A"/>
              </a:gs>
              <a:gs pos="0">
                <a:schemeClr val="dk2"/>
              </a:gs>
            </a:gsLst>
            <a:lin ang="5400000" scaled="1"/>
            <a:tileRect/>
          </a:gradFill>
          <a:ln w="12700" cap="flat" cmpd="sng" algn="ctr">
            <a:noFill/>
            <a:prstDash val="solid"/>
            <a:miter lim="800000"/>
          </a:ln>
          <a:effectLst>
            <a:reflection blurRad="6350" stA="50000" endA="300" endPos="55500" dist="50800" dir="5400000" sy="-100000" algn="bl" rotWithShape="0"/>
          </a:effectLst>
          <a:scene3d>
            <a:camera prst="orthographicFront"/>
            <a:lightRig rig="threePt" dir="t">
              <a:rot lat="0" lon="0" rev="8700000"/>
            </a:lightRig>
          </a:scene3d>
          <a:sp3d>
            <a:bevelT w="165100" h="1905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6" name="OTLSHAPE_TB_00000000000000000000000000000000_TimescaleInterval1">
            <a:extLst>
              <a:ext uri="{FF2B5EF4-FFF2-40B4-BE49-F238E27FC236}">
                <a16:creationId xmlns:a16="http://schemas.microsoft.com/office/drawing/2014/main" id="{E0B0C5AD-3387-42D4-ABAC-581AE29EDFD2}"/>
              </a:ext>
            </a:extLst>
          </p:cNvPr>
          <p:cNvSpPr txBox="1"/>
          <p:nvPr>
            <p:custDataLst>
              <p:tags r:id="rId2"/>
            </p:custDataLst>
          </p:nvPr>
        </p:nvSpPr>
        <p:spPr>
          <a:xfrm>
            <a:off x="1178555" y="2465638"/>
            <a:ext cx="164805" cy="139541"/>
          </a:xfrm>
          <a:prstGeom prst="rect">
            <a:avLst/>
          </a:prstGeom>
          <a:noFill/>
        </p:spPr>
        <p:txBody>
          <a:bodyPr vert="horz" wrap="none" lIns="0" tIns="0" rIns="0" bIns="0" rtlCol="0" anchor="ctr" anchorCtr="0">
            <a:noAutofit/>
          </a:bodyPr>
          <a:lstStyle/>
          <a:p>
            <a:endParaRPr lang="en-US" sz="900" spc="-14" dirty="0">
              <a:solidFill>
                <a:prstClr val="white"/>
              </a:solidFill>
            </a:endParaRPr>
          </a:p>
        </p:txBody>
      </p:sp>
      <p:sp>
        <p:nvSpPr>
          <p:cNvPr id="7" name="OTLSHAPE_TB_00000000000000000000000000000000_TimescaleInterval3">
            <a:extLst>
              <a:ext uri="{FF2B5EF4-FFF2-40B4-BE49-F238E27FC236}">
                <a16:creationId xmlns:a16="http://schemas.microsoft.com/office/drawing/2014/main" id="{4BE4EF1F-638E-445E-838F-B3063FE9D6B1}"/>
              </a:ext>
            </a:extLst>
          </p:cNvPr>
          <p:cNvSpPr txBox="1"/>
          <p:nvPr>
            <p:custDataLst>
              <p:tags r:id="rId3"/>
            </p:custDataLst>
          </p:nvPr>
        </p:nvSpPr>
        <p:spPr>
          <a:xfrm>
            <a:off x="1200614" y="1773741"/>
            <a:ext cx="202359" cy="149519"/>
          </a:xfrm>
          <a:prstGeom prst="rect">
            <a:avLst/>
          </a:prstGeom>
          <a:noFill/>
        </p:spPr>
        <p:txBody>
          <a:bodyPr vert="horz" wrap="none" lIns="0" tIns="0" rIns="0" bIns="0" rtlCol="0" anchor="ctr" anchorCtr="0">
            <a:noAutofit/>
          </a:bodyPr>
          <a:lstStyle/>
          <a:p>
            <a:r>
              <a:rPr lang="en-US" sz="900" spc="-14" dirty="0">
                <a:solidFill>
                  <a:prstClr val="white"/>
                </a:solidFill>
              </a:rPr>
              <a:t>Feb</a:t>
            </a:r>
          </a:p>
        </p:txBody>
      </p:sp>
      <p:sp>
        <p:nvSpPr>
          <p:cNvPr id="8" name="OTLSHAPE_TB_00000000000000000000000000000000_TimescaleInterval4">
            <a:extLst>
              <a:ext uri="{FF2B5EF4-FFF2-40B4-BE49-F238E27FC236}">
                <a16:creationId xmlns:a16="http://schemas.microsoft.com/office/drawing/2014/main" id="{6F051D97-C4DE-4E4D-B562-F6C545DF756A}"/>
              </a:ext>
            </a:extLst>
          </p:cNvPr>
          <p:cNvSpPr txBox="1"/>
          <p:nvPr>
            <p:custDataLst>
              <p:tags r:id="rId4"/>
            </p:custDataLst>
          </p:nvPr>
        </p:nvSpPr>
        <p:spPr>
          <a:xfrm>
            <a:off x="2961041" y="1824189"/>
            <a:ext cx="118639" cy="139541"/>
          </a:xfrm>
          <a:prstGeom prst="rect">
            <a:avLst/>
          </a:prstGeom>
          <a:noFill/>
        </p:spPr>
        <p:txBody>
          <a:bodyPr vert="horz" wrap="none" lIns="0" tIns="0" rIns="0" bIns="0" rtlCol="0" anchor="ctr" anchorCtr="0">
            <a:noAutofit/>
          </a:bodyPr>
          <a:lstStyle/>
          <a:p>
            <a:endParaRPr lang="en-US" sz="900" spc="-15" dirty="0">
              <a:solidFill>
                <a:prstClr val="white"/>
              </a:solidFill>
            </a:endParaRPr>
          </a:p>
        </p:txBody>
      </p:sp>
      <p:sp>
        <p:nvSpPr>
          <p:cNvPr id="9" name="OTLSHAPE_TB_00000000000000000000000000000000_TimescaleInterval7">
            <a:extLst>
              <a:ext uri="{FF2B5EF4-FFF2-40B4-BE49-F238E27FC236}">
                <a16:creationId xmlns:a16="http://schemas.microsoft.com/office/drawing/2014/main" id="{ABD9AE95-A9BD-49B1-85F6-B1360994BB70}"/>
              </a:ext>
            </a:extLst>
          </p:cNvPr>
          <p:cNvSpPr txBox="1"/>
          <p:nvPr>
            <p:custDataLst>
              <p:tags r:id="rId5"/>
            </p:custDataLst>
          </p:nvPr>
        </p:nvSpPr>
        <p:spPr>
          <a:xfrm>
            <a:off x="4687148" y="2415931"/>
            <a:ext cx="158361" cy="139541"/>
          </a:xfrm>
          <a:prstGeom prst="rect">
            <a:avLst/>
          </a:prstGeom>
          <a:noFill/>
        </p:spPr>
        <p:txBody>
          <a:bodyPr vert="horz" wrap="none" lIns="0" tIns="0" rIns="0" bIns="0" rtlCol="0" anchor="ctr" anchorCtr="0">
            <a:noAutofit/>
          </a:bodyPr>
          <a:lstStyle/>
          <a:p>
            <a:endParaRPr lang="en-US" sz="900" spc="-17" dirty="0">
              <a:solidFill>
                <a:prstClr val="white"/>
              </a:solidFill>
            </a:endParaRPr>
          </a:p>
        </p:txBody>
      </p:sp>
      <p:sp>
        <p:nvSpPr>
          <p:cNvPr id="10" name="OTLSHAPE_TB_00000000000000000000000000000000_TimescaleInterval8">
            <a:extLst>
              <a:ext uri="{FF2B5EF4-FFF2-40B4-BE49-F238E27FC236}">
                <a16:creationId xmlns:a16="http://schemas.microsoft.com/office/drawing/2014/main" id="{4F34633F-BD80-4218-AFEE-4478A8844E2D}"/>
              </a:ext>
            </a:extLst>
          </p:cNvPr>
          <p:cNvSpPr txBox="1"/>
          <p:nvPr>
            <p:custDataLst>
              <p:tags r:id="rId6"/>
            </p:custDataLst>
          </p:nvPr>
        </p:nvSpPr>
        <p:spPr>
          <a:xfrm>
            <a:off x="1841782" y="2285245"/>
            <a:ext cx="462410" cy="126377"/>
          </a:xfrm>
          <a:prstGeom prst="rect">
            <a:avLst/>
          </a:prstGeom>
          <a:noFill/>
        </p:spPr>
        <p:txBody>
          <a:bodyPr vert="horz" wrap="none" lIns="0" tIns="0" rIns="0" bIns="0" rtlCol="0" anchor="ctr" anchorCtr="0">
            <a:noAutofit/>
          </a:bodyPr>
          <a:lstStyle/>
          <a:p>
            <a:r>
              <a:rPr lang="en-US" sz="900" spc="-14" dirty="0">
                <a:solidFill>
                  <a:prstClr val="white"/>
                </a:solidFill>
              </a:rPr>
              <a:t>August</a:t>
            </a:r>
          </a:p>
        </p:txBody>
      </p:sp>
      <p:cxnSp>
        <p:nvCxnSpPr>
          <p:cNvPr id="11" name="OTLSHAPE_TB_00000000000000000000000000000000_Separator8">
            <a:extLst>
              <a:ext uri="{FF2B5EF4-FFF2-40B4-BE49-F238E27FC236}">
                <a16:creationId xmlns:a16="http://schemas.microsoft.com/office/drawing/2014/main" id="{98866B13-BD0A-413C-BB29-3146EA48715B}"/>
              </a:ext>
            </a:extLst>
          </p:cNvPr>
          <p:cNvCxnSpPr/>
          <p:nvPr>
            <p:custDataLst>
              <p:tags r:id="rId7"/>
            </p:custDataLst>
          </p:nvPr>
        </p:nvCxnSpPr>
        <p:spPr>
          <a:xfrm>
            <a:off x="2788896" y="2304849"/>
            <a:ext cx="0" cy="190500"/>
          </a:xfrm>
          <a:prstGeom prst="line">
            <a:avLst/>
          </a:prstGeom>
          <a:ln w="6350" cap="flat" cmpd="sng" algn="ctr">
            <a:solidFill>
              <a:schemeClr val="lt1">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2" name="OTLSHAPE_T_8954f0f2f6064fedb9afd588857f2a44_Shape">
            <a:extLst>
              <a:ext uri="{FF2B5EF4-FFF2-40B4-BE49-F238E27FC236}">
                <a16:creationId xmlns:a16="http://schemas.microsoft.com/office/drawing/2014/main" id="{B1617E6E-85BA-4301-A4DB-C002AF6C73AE}"/>
              </a:ext>
            </a:extLst>
          </p:cNvPr>
          <p:cNvSpPr/>
          <p:nvPr>
            <p:custDataLst>
              <p:tags r:id="rId8"/>
            </p:custDataLst>
          </p:nvPr>
        </p:nvSpPr>
        <p:spPr>
          <a:xfrm>
            <a:off x="1013375" y="2303941"/>
            <a:ext cx="3730347" cy="106694"/>
          </a:xfrm>
          <a:prstGeom prst="roundRect">
            <a:avLst>
              <a:gd name="adj" fmla="val 100000"/>
            </a:avLst>
          </a:prstGeom>
          <a:solidFill>
            <a:srgbClr val="00B0F0"/>
          </a:solidFill>
          <a:ln w="12700" cap="flat" cmpd="sng" algn="ctr">
            <a:noFill/>
            <a:prstDash val="solid"/>
            <a:miter lim="800000"/>
          </a:ln>
          <a:effectLst/>
          <a:scene3d>
            <a:camera prst="orthographicFront"/>
            <a:lightRig rig="balanced" dir="t">
              <a:rot lat="0" lon="0" rev="8700000"/>
            </a:lightRig>
          </a:scene3d>
          <a:sp3d>
            <a:bevelT w="165100" h="12700"/>
          </a:sp3d>
          <a:extLs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spc="-3" dirty="0">
                <a:solidFill>
                  <a:prstClr val="white"/>
                </a:solidFill>
              </a:rPr>
              <a:t>Release 1 </a:t>
            </a:r>
          </a:p>
        </p:txBody>
      </p:sp>
      <p:sp>
        <p:nvSpPr>
          <p:cNvPr id="13" name="OTLSHAPE_T_a963129589ba464f948c25f3709b03d4_Shape">
            <a:extLst>
              <a:ext uri="{FF2B5EF4-FFF2-40B4-BE49-F238E27FC236}">
                <a16:creationId xmlns:a16="http://schemas.microsoft.com/office/drawing/2014/main" id="{1E5743DE-7E6B-426B-8045-CA5E9B7DF12D}"/>
              </a:ext>
            </a:extLst>
          </p:cNvPr>
          <p:cNvSpPr/>
          <p:nvPr>
            <p:custDataLst>
              <p:tags r:id="rId9"/>
            </p:custDataLst>
          </p:nvPr>
        </p:nvSpPr>
        <p:spPr>
          <a:xfrm>
            <a:off x="1013376" y="2549382"/>
            <a:ext cx="574982" cy="241367"/>
          </a:xfrm>
          <a:prstGeom prst="roundRect">
            <a:avLst>
              <a:gd name="adj" fmla="val 100000"/>
            </a:avLst>
          </a:prstGeom>
          <a:solidFill>
            <a:schemeClr val="accent6"/>
          </a:solidFill>
          <a:ln w="12700" cap="flat" cmpd="sng" algn="ctr">
            <a:noFill/>
            <a:prstDash val="solid"/>
            <a:miter lim="800000"/>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14" name="OTLSHAPE_T_a963129589ba464f948c25f3709b03d4_EndDate">
            <a:extLst>
              <a:ext uri="{FF2B5EF4-FFF2-40B4-BE49-F238E27FC236}">
                <a16:creationId xmlns:a16="http://schemas.microsoft.com/office/drawing/2014/main" id="{A4E0286D-FD16-4F3B-A142-86698A8D5EAA}"/>
              </a:ext>
            </a:extLst>
          </p:cNvPr>
          <p:cNvSpPr txBox="1"/>
          <p:nvPr>
            <p:custDataLst>
              <p:tags r:id="rId10"/>
            </p:custDataLst>
          </p:nvPr>
        </p:nvSpPr>
        <p:spPr>
          <a:xfrm>
            <a:off x="4810398" y="2311763"/>
            <a:ext cx="466725" cy="115416"/>
          </a:xfrm>
          <a:prstGeom prst="rect">
            <a:avLst/>
          </a:prstGeom>
          <a:noFill/>
        </p:spPr>
        <p:txBody>
          <a:bodyPr vert="horz" wrap="square" lIns="0" tIns="0" rIns="0" bIns="0" rtlCol="0" anchor="ctr" anchorCtr="0">
            <a:spAutoFit/>
          </a:bodyPr>
          <a:lstStyle/>
          <a:p>
            <a:pPr algn="ctr"/>
            <a:r>
              <a:rPr lang="en-US" sz="750" spc="-6" dirty="0">
                <a:solidFill>
                  <a:srgbClr val="1F497E"/>
                </a:solidFill>
              </a:rPr>
              <a:t>11/4/19</a:t>
            </a:r>
          </a:p>
        </p:txBody>
      </p:sp>
      <p:sp>
        <p:nvSpPr>
          <p:cNvPr id="15" name="OTLSHAPE_T_a963129589ba464f948c25f3709b03d4_Title">
            <a:extLst>
              <a:ext uri="{FF2B5EF4-FFF2-40B4-BE49-F238E27FC236}">
                <a16:creationId xmlns:a16="http://schemas.microsoft.com/office/drawing/2014/main" id="{69A83BEE-3B17-453D-9F82-A0BB10D994BD}"/>
              </a:ext>
            </a:extLst>
          </p:cNvPr>
          <p:cNvSpPr txBox="1"/>
          <p:nvPr>
            <p:custDataLst>
              <p:tags r:id="rId11"/>
            </p:custDataLst>
          </p:nvPr>
        </p:nvSpPr>
        <p:spPr>
          <a:xfrm>
            <a:off x="954417" y="2544234"/>
            <a:ext cx="692899" cy="196748"/>
          </a:xfrm>
          <a:prstGeom prst="rect">
            <a:avLst/>
          </a:prstGeom>
          <a:noFill/>
        </p:spPr>
        <p:txBody>
          <a:bodyPr vert="horz" wrap="square" lIns="0" tIns="0" rIns="0" bIns="0" rtlCol="0" anchor="ctr" anchorCtr="0">
            <a:noAutofit/>
          </a:bodyPr>
          <a:lstStyle/>
          <a:p>
            <a:pPr algn="ctr"/>
            <a:r>
              <a:rPr lang="en-US" sz="900" b="1" spc="-3" dirty="0">
                <a:solidFill>
                  <a:prstClr val="white"/>
                </a:solidFill>
              </a:rPr>
              <a:t>Discovery</a:t>
            </a:r>
          </a:p>
        </p:txBody>
      </p:sp>
      <p:sp>
        <p:nvSpPr>
          <p:cNvPr id="16" name="OTLSHAPE_T_9a698efb26aa4d8485899721e2c05011_Shape">
            <a:extLst>
              <a:ext uri="{FF2B5EF4-FFF2-40B4-BE49-F238E27FC236}">
                <a16:creationId xmlns:a16="http://schemas.microsoft.com/office/drawing/2014/main" id="{40F50B65-0DC5-442B-8C88-3D2ECD983016}"/>
              </a:ext>
            </a:extLst>
          </p:cNvPr>
          <p:cNvSpPr/>
          <p:nvPr>
            <p:custDataLst>
              <p:tags r:id="rId12"/>
            </p:custDataLst>
          </p:nvPr>
        </p:nvSpPr>
        <p:spPr>
          <a:xfrm>
            <a:off x="3350834" y="2563367"/>
            <a:ext cx="466578" cy="232268"/>
          </a:xfrm>
          <a:prstGeom prst="roundRect">
            <a:avLst>
              <a:gd name="adj" fmla="val 100000"/>
            </a:avLst>
          </a:prstGeom>
          <a:solidFill>
            <a:schemeClr val="accent6"/>
          </a:solidFill>
          <a:ln w="12700" cap="flat" cmpd="sng" algn="ctr">
            <a:noFill/>
            <a:prstDash val="solid"/>
            <a:miter lim="800000"/>
          </a:ln>
          <a:effectLst/>
          <a:scene3d>
            <a:camera prst="orthographicFront"/>
            <a:lightRig rig="balanced" dir="t">
              <a:rot lat="0" lon="0" rev="8700000"/>
            </a:lightRig>
          </a:scene3d>
          <a:sp3d>
            <a:bevelT w="165100" h="12700"/>
          </a:sp3d>
          <a:extLs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17" name="OTLSHAPE_T_9a698efb26aa4d8485899721e2c05011_Title">
            <a:extLst>
              <a:ext uri="{FF2B5EF4-FFF2-40B4-BE49-F238E27FC236}">
                <a16:creationId xmlns:a16="http://schemas.microsoft.com/office/drawing/2014/main" id="{E8EA7ADB-8544-4254-BBF6-48C8B16D423A}"/>
              </a:ext>
            </a:extLst>
          </p:cNvPr>
          <p:cNvSpPr txBox="1"/>
          <p:nvPr>
            <p:custDataLst>
              <p:tags r:id="rId13"/>
            </p:custDataLst>
          </p:nvPr>
        </p:nvSpPr>
        <p:spPr>
          <a:xfrm>
            <a:off x="3448323" y="2602694"/>
            <a:ext cx="282668" cy="126958"/>
          </a:xfrm>
          <a:prstGeom prst="rect">
            <a:avLst/>
          </a:prstGeom>
          <a:noFill/>
        </p:spPr>
        <p:txBody>
          <a:bodyPr vert="horz" wrap="square" lIns="0" tIns="0" rIns="0" bIns="0" rtlCol="0" anchor="ctr" anchorCtr="0">
            <a:spAutoFit/>
          </a:bodyPr>
          <a:lstStyle/>
          <a:p>
            <a:pPr algn="ctr"/>
            <a:r>
              <a:rPr lang="en-US" sz="825" b="1" spc="-5" dirty="0">
                <a:solidFill>
                  <a:prstClr val="white"/>
                </a:solidFill>
              </a:rPr>
              <a:t>SIT</a:t>
            </a:r>
          </a:p>
        </p:txBody>
      </p:sp>
      <p:cxnSp>
        <p:nvCxnSpPr>
          <p:cNvPr id="18" name="OTLSHAPE_TB_00000000000000000000000000000000_Separator8">
            <a:extLst>
              <a:ext uri="{FF2B5EF4-FFF2-40B4-BE49-F238E27FC236}">
                <a16:creationId xmlns:a16="http://schemas.microsoft.com/office/drawing/2014/main" id="{98866B13-BD0A-413C-BB29-3146EA48715B}"/>
              </a:ext>
            </a:extLst>
          </p:cNvPr>
          <p:cNvCxnSpPr/>
          <p:nvPr>
            <p:custDataLst>
              <p:tags r:id="rId14"/>
            </p:custDataLst>
          </p:nvPr>
        </p:nvCxnSpPr>
        <p:spPr>
          <a:xfrm>
            <a:off x="5318992" y="1746719"/>
            <a:ext cx="0" cy="190500"/>
          </a:xfrm>
          <a:prstGeom prst="line">
            <a:avLst/>
          </a:prstGeom>
          <a:ln w="6350" cap="flat" cmpd="sng" algn="ctr">
            <a:solidFill>
              <a:schemeClr val="lt1">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0" name="OTLSHAPE_T_7f9c2fd05bc249ae8cb6f9605f3d27da_Shape">
            <a:extLst>
              <a:ext uri="{FF2B5EF4-FFF2-40B4-BE49-F238E27FC236}">
                <a16:creationId xmlns:a16="http://schemas.microsoft.com/office/drawing/2014/main" id="{5544A6D1-5479-4BE9-8EFF-4D28C336B564}"/>
              </a:ext>
            </a:extLst>
          </p:cNvPr>
          <p:cNvSpPr/>
          <p:nvPr>
            <p:custDataLst>
              <p:tags r:id="rId15"/>
            </p:custDataLst>
          </p:nvPr>
        </p:nvSpPr>
        <p:spPr>
          <a:xfrm>
            <a:off x="1605320" y="2562993"/>
            <a:ext cx="1731471" cy="227756"/>
          </a:xfrm>
          <a:prstGeom prst="roundRect">
            <a:avLst>
              <a:gd name="adj" fmla="val 100000"/>
            </a:avLst>
          </a:prstGeom>
          <a:solidFill>
            <a:schemeClr val="accent6"/>
          </a:solidFill>
          <a:ln w="12700" cap="flat" cmpd="sng" algn="ctr">
            <a:noFill/>
            <a:prstDash val="solid"/>
            <a:miter lim="800000"/>
          </a:ln>
          <a:effectLst/>
          <a:scene3d>
            <a:camera prst="orthographicFront"/>
            <a:lightRig rig="balanced" dir="t">
              <a:rot lat="0" lon="0" rev="8700000"/>
            </a:lightRig>
          </a:scene3d>
          <a:sp3d>
            <a:bevelT w="165100" h="12700"/>
          </a:sp3d>
          <a:extLs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21" name="OTLSHAPE_T_7f9c2fd05bc249ae8cb6f9605f3d27da_Title">
            <a:extLst>
              <a:ext uri="{FF2B5EF4-FFF2-40B4-BE49-F238E27FC236}">
                <a16:creationId xmlns:a16="http://schemas.microsoft.com/office/drawing/2014/main" id="{D0890F92-4813-4B9B-B2C7-E8A8BFAFB2AE}"/>
              </a:ext>
            </a:extLst>
          </p:cNvPr>
          <p:cNvSpPr txBox="1"/>
          <p:nvPr>
            <p:custDataLst>
              <p:tags r:id="rId16"/>
            </p:custDataLst>
          </p:nvPr>
        </p:nvSpPr>
        <p:spPr>
          <a:xfrm>
            <a:off x="1615607" y="2604547"/>
            <a:ext cx="1710430" cy="138499"/>
          </a:xfrm>
          <a:prstGeom prst="rect">
            <a:avLst/>
          </a:prstGeom>
          <a:noFill/>
        </p:spPr>
        <p:txBody>
          <a:bodyPr vert="horz" wrap="square" lIns="0" tIns="0" rIns="0" bIns="0" rtlCol="0" anchor="ctr" anchorCtr="0">
            <a:spAutoFit/>
          </a:bodyPr>
          <a:lstStyle/>
          <a:p>
            <a:pPr algn="ctr"/>
            <a:r>
              <a:rPr lang="en-US" sz="900" b="1" spc="-3" dirty="0">
                <a:solidFill>
                  <a:prstClr val="white"/>
                </a:solidFill>
              </a:rPr>
              <a:t>Configuration/Development</a:t>
            </a:r>
          </a:p>
        </p:txBody>
      </p:sp>
      <p:sp>
        <p:nvSpPr>
          <p:cNvPr id="22" name="OTLSHAPE_T_20fb609c50a945eeaf53c249704bf3d2_EndDate">
            <a:extLst>
              <a:ext uri="{FF2B5EF4-FFF2-40B4-BE49-F238E27FC236}">
                <a16:creationId xmlns:a16="http://schemas.microsoft.com/office/drawing/2014/main" id="{AAA26DE9-B69E-478D-8B58-2065288211B6}"/>
              </a:ext>
            </a:extLst>
          </p:cNvPr>
          <p:cNvSpPr txBox="1"/>
          <p:nvPr>
            <p:custDataLst>
              <p:tags r:id="rId17"/>
            </p:custDataLst>
          </p:nvPr>
        </p:nvSpPr>
        <p:spPr>
          <a:xfrm>
            <a:off x="5845086" y="3128993"/>
            <a:ext cx="498837" cy="115416"/>
          </a:xfrm>
          <a:prstGeom prst="rect">
            <a:avLst/>
          </a:prstGeom>
          <a:noFill/>
        </p:spPr>
        <p:txBody>
          <a:bodyPr vert="horz" wrap="square" lIns="0" tIns="0" rIns="0" bIns="0" rtlCol="0" anchor="ctr" anchorCtr="0">
            <a:spAutoFit/>
          </a:bodyPr>
          <a:lstStyle/>
          <a:p>
            <a:pPr algn="ctr"/>
            <a:r>
              <a:rPr lang="en-US" sz="750" spc="-6" dirty="0">
                <a:solidFill>
                  <a:srgbClr val="1F497E"/>
                </a:solidFill>
              </a:rPr>
              <a:t>1/30/2020</a:t>
            </a:r>
          </a:p>
        </p:txBody>
      </p:sp>
      <p:sp>
        <p:nvSpPr>
          <p:cNvPr id="23" name="OTLSHAPE_T_8954f0f2f6064fedb9afd588857f2a44_EndDate">
            <a:extLst>
              <a:ext uri="{FF2B5EF4-FFF2-40B4-BE49-F238E27FC236}">
                <a16:creationId xmlns:a16="http://schemas.microsoft.com/office/drawing/2014/main" id="{1BD3EF9B-2F3E-4440-B0FC-98015C1D8E86}"/>
              </a:ext>
            </a:extLst>
          </p:cNvPr>
          <p:cNvSpPr txBox="1"/>
          <p:nvPr>
            <p:custDataLst>
              <p:tags r:id="rId18"/>
            </p:custDataLst>
          </p:nvPr>
        </p:nvSpPr>
        <p:spPr>
          <a:xfrm>
            <a:off x="8016402" y="3379919"/>
            <a:ext cx="461121" cy="115416"/>
          </a:xfrm>
          <a:prstGeom prst="rect">
            <a:avLst/>
          </a:prstGeom>
          <a:noFill/>
        </p:spPr>
        <p:txBody>
          <a:bodyPr vert="horz" wrap="square" lIns="0" tIns="0" rIns="0" bIns="0" rtlCol="0" anchor="ctr" anchorCtr="0">
            <a:spAutoFit/>
          </a:bodyPr>
          <a:lstStyle/>
          <a:p>
            <a:pPr algn="ctr"/>
            <a:r>
              <a:rPr lang="en-US" sz="750" spc="-6" dirty="0">
                <a:solidFill>
                  <a:srgbClr val="1F497E"/>
                </a:solidFill>
              </a:rPr>
              <a:t>6/29/2020</a:t>
            </a:r>
          </a:p>
        </p:txBody>
      </p:sp>
      <p:sp>
        <p:nvSpPr>
          <p:cNvPr id="24" name="OTLSHAPE_TB_00000000000000000000000000000000_TimescaleInterval3">
            <a:extLst>
              <a:ext uri="{FF2B5EF4-FFF2-40B4-BE49-F238E27FC236}">
                <a16:creationId xmlns:a16="http://schemas.microsoft.com/office/drawing/2014/main" id="{4BE4EF1F-638E-445E-838F-B3063FE9D6B1}"/>
              </a:ext>
            </a:extLst>
          </p:cNvPr>
          <p:cNvSpPr txBox="1"/>
          <p:nvPr>
            <p:custDataLst>
              <p:tags r:id="rId19"/>
            </p:custDataLst>
          </p:nvPr>
        </p:nvSpPr>
        <p:spPr>
          <a:xfrm>
            <a:off x="1588358" y="1775898"/>
            <a:ext cx="202359" cy="149519"/>
          </a:xfrm>
          <a:prstGeom prst="rect">
            <a:avLst/>
          </a:prstGeom>
          <a:noFill/>
        </p:spPr>
        <p:txBody>
          <a:bodyPr vert="horz" wrap="none" lIns="0" tIns="0" rIns="0" bIns="0" rtlCol="0" anchor="ctr" anchorCtr="0">
            <a:noAutofit/>
          </a:bodyPr>
          <a:lstStyle/>
          <a:p>
            <a:r>
              <a:rPr lang="en-US" sz="900" spc="-14" dirty="0">
                <a:solidFill>
                  <a:prstClr val="white"/>
                </a:solidFill>
              </a:rPr>
              <a:t>Mar</a:t>
            </a:r>
          </a:p>
        </p:txBody>
      </p:sp>
      <p:sp>
        <p:nvSpPr>
          <p:cNvPr id="25" name="OTLSHAPE_TB_00000000000000000000000000000000_TimescaleInterval3">
            <a:extLst>
              <a:ext uri="{FF2B5EF4-FFF2-40B4-BE49-F238E27FC236}">
                <a16:creationId xmlns:a16="http://schemas.microsoft.com/office/drawing/2014/main" id="{4BE4EF1F-638E-445E-838F-B3063FE9D6B1}"/>
              </a:ext>
            </a:extLst>
          </p:cNvPr>
          <p:cNvSpPr txBox="1"/>
          <p:nvPr>
            <p:custDataLst>
              <p:tags r:id="rId20"/>
            </p:custDataLst>
          </p:nvPr>
        </p:nvSpPr>
        <p:spPr>
          <a:xfrm>
            <a:off x="1976101" y="1772253"/>
            <a:ext cx="202359" cy="149519"/>
          </a:xfrm>
          <a:prstGeom prst="rect">
            <a:avLst/>
          </a:prstGeom>
          <a:noFill/>
        </p:spPr>
        <p:txBody>
          <a:bodyPr vert="horz" wrap="none" lIns="0" tIns="0" rIns="0" bIns="0" rtlCol="0" anchor="ctr" anchorCtr="0">
            <a:noAutofit/>
          </a:bodyPr>
          <a:lstStyle/>
          <a:p>
            <a:r>
              <a:rPr lang="en-US" sz="900" spc="-14" dirty="0">
                <a:solidFill>
                  <a:prstClr val="white"/>
                </a:solidFill>
              </a:rPr>
              <a:t>Apr</a:t>
            </a:r>
          </a:p>
        </p:txBody>
      </p:sp>
      <p:sp>
        <p:nvSpPr>
          <p:cNvPr id="26" name="OTLSHAPE_TB_00000000000000000000000000000000_TimescaleInterval3">
            <a:extLst>
              <a:ext uri="{FF2B5EF4-FFF2-40B4-BE49-F238E27FC236}">
                <a16:creationId xmlns:a16="http://schemas.microsoft.com/office/drawing/2014/main" id="{4BE4EF1F-638E-445E-838F-B3063FE9D6B1}"/>
              </a:ext>
            </a:extLst>
          </p:cNvPr>
          <p:cNvSpPr txBox="1"/>
          <p:nvPr>
            <p:custDataLst>
              <p:tags r:id="rId21"/>
            </p:custDataLst>
          </p:nvPr>
        </p:nvSpPr>
        <p:spPr>
          <a:xfrm>
            <a:off x="2363844" y="1773187"/>
            <a:ext cx="202359" cy="149519"/>
          </a:xfrm>
          <a:prstGeom prst="rect">
            <a:avLst/>
          </a:prstGeom>
          <a:noFill/>
        </p:spPr>
        <p:txBody>
          <a:bodyPr vert="horz" wrap="none" lIns="0" tIns="0" rIns="0" bIns="0" rtlCol="0" anchor="ctr" anchorCtr="0">
            <a:noAutofit/>
          </a:bodyPr>
          <a:lstStyle/>
          <a:p>
            <a:r>
              <a:rPr lang="en-US" sz="900" spc="-14" dirty="0">
                <a:solidFill>
                  <a:prstClr val="white"/>
                </a:solidFill>
              </a:rPr>
              <a:t>May</a:t>
            </a:r>
          </a:p>
        </p:txBody>
      </p:sp>
      <p:sp>
        <p:nvSpPr>
          <p:cNvPr id="27" name="OTLSHAPE_TB_00000000000000000000000000000000_TimescaleInterval3">
            <a:extLst>
              <a:ext uri="{FF2B5EF4-FFF2-40B4-BE49-F238E27FC236}">
                <a16:creationId xmlns:a16="http://schemas.microsoft.com/office/drawing/2014/main" id="{4BE4EF1F-638E-445E-838F-B3063FE9D6B1}"/>
              </a:ext>
            </a:extLst>
          </p:cNvPr>
          <p:cNvSpPr txBox="1"/>
          <p:nvPr>
            <p:custDataLst>
              <p:tags r:id="rId22"/>
            </p:custDataLst>
          </p:nvPr>
        </p:nvSpPr>
        <p:spPr>
          <a:xfrm>
            <a:off x="2751587" y="1776671"/>
            <a:ext cx="202359" cy="149519"/>
          </a:xfrm>
          <a:prstGeom prst="rect">
            <a:avLst/>
          </a:prstGeom>
          <a:noFill/>
        </p:spPr>
        <p:txBody>
          <a:bodyPr vert="horz" wrap="none" lIns="0" tIns="0" rIns="0" bIns="0" rtlCol="0" anchor="ctr" anchorCtr="0">
            <a:noAutofit/>
          </a:bodyPr>
          <a:lstStyle/>
          <a:p>
            <a:r>
              <a:rPr lang="en-US" sz="900" spc="-14" dirty="0">
                <a:solidFill>
                  <a:prstClr val="white"/>
                </a:solidFill>
              </a:rPr>
              <a:t>Jun</a:t>
            </a:r>
          </a:p>
        </p:txBody>
      </p:sp>
      <p:sp>
        <p:nvSpPr>
          <p:cNvPr id="28" name="OTLSHAPE_TB_00000000000000000000000000000000_TimescaleInterval3">
            <a:extLst>
              <a:ext uri="{FF2B5EF4-FFF2-40B4-BE49-F238E27FC236}">
                <a16:creationId xmlns:a16="http://schemas.microsoft.com/office/drawing/2014/main" id="{4BE4EF1F-638E-445E-838F-B3063FE9D6B1}"/>
              </a:ext>
            </a:extLst>
          </p:cNvPr>
          <p:cNvSpPr txBox="1"/>
          <p:nvPr>
            <p:custDataLst>
              <p:tags r:id="rId23"/>
            </p:custDataLst>
          </p:nvPr>
        </p:nvSpPr>
        <p:spPr>
          <a:xfrm>
            <a:off x="3139331" y="1775898"/>
            <a:ext cx="202359" cy="149519"/>
          </a:xfrm>
          <a:prstGeom prst="rect">
            <a:avLst/>
          </a:prstGeom>
          <a:noFill/>
        </p:spPr>
        <p:txBody>
          <a:bodyPr vert="horz" wrap="none" lIns="0" tIns="0" rIns="0" bIns="0" rtlCol="0" anchor="ctr" anchorCtr="0">
            <a:noAutofit/>
          </a:bodyPr>
          <a:lstStyle/>
          <a:p>
            <a:r>
              <a:rPr lang="en-US" sz="900" spc="-14" dirty="0">
                <a:solidFill>
                  <a:prstClr val="white"/>
                </a:solidFill>
              </a:rPr>
              <a:t>Jul</a:t>
            </a:r>
          </a:p>
        </p:txBody>
      </p:sp>
      <p:sp>
        <p:nvSpPr>
          <p:cNvPr id="29" name="OTLSHAPE_TB_00000000000000000000000000000000_TimescaleInterval3">
            <a:extLst>
              <a:ext uri="{FF2B5EF4-FFF2-40B4-BE49-F238E27FC236}">
                <a16:creationId xmlns:a16="http://schemas.microsoft.com/office/drawing/2014/main" id="{4BE4EF1F-638E-445E-838F-B3063FE9D6B1}"/>
              </a:ext>
            </a:extLst>
          </p:cNvPr>
          <p:cNvSpPr txBox="1"/>
          <p:nvPr>
            <p:custDataLst>
              <p:tags r:id="rId24"/>
            </p:custDataLst>
          </p:nvPr>
        </p:nvSpPr>
        <p:spPr>
          <a:xfrm>
            <a:off x="3527074" y="1775898"/>
            <a:ext cx="202359" cy="149519"/>
          </a:xfrm>
          <a:prstGeom prst="rect">
            <a:avLst/>
          </a:prstGeom>
          <a:noFill/>
        </p:spPr>
        <p:txBody>
          <a:bodyPr vert="horz" wrap="none" lIns="0" tIns="0" rIns="0" bIns="0" rtlCol="0" anchor="ctr" anchorCtr="0">
            <a:noAutofit/>
          </a:bodyPr>
          <a:lstStyle/>
          <a:p>
            <a:r>
              <a:rPr lang="en-US" sz="900" spc="-14" dirty="0">
                <a:solidFill>
                  <a:prstClr val="white"/>
                </a:solidFill>
              </a:rPr>
              <a:t>Aug</a:t>
            </a:r>
          </a:p>
        </p:txBody>
      </p:sp>
      <p:sp>
        <p:nvSpPr>
          <p:cNvPr id="30" name="OTLSHAPE_TB_00000000000000000000000000000000_TimescaleInterval3">
            <a:extLst>
              <a:ext uri="{FF2B5EF4-FFF2-40B4-BE49-F238E27FC236}">
                <a16:creationId xmlns:a16="http://schemas.microsoft.com/office/drawing/2014/main" id="{4BE4EF1F-638E-445E-838F-B3063FE9D6B1}"/>
              </a:ext>
            </a:extLst>
          </p:cNvPr>
          <p:cNvSpPr txBox="1"/>
          <p:nvPr>
            <p:custDataLst>
              <p:tags r:id="rId25"/>
            </p:custDataLst>
          </p:nvPr>
        </p:nvSpPr>
        <p:spPr>
          <a:xfrm>
            <a:off x="3914817" y="1775898"/>
            <a:ext cx="202359" cy="149519"/>
          </a:xfrm>
          <a:prstGeom prst="rect">
            <a:avLst/>
          </a:prstGeom>
          <a:noFill/>
        </p:spPr>
        <p:txBody>
          <a:bodyPr vert="horz" wrap="none" lIns="0" tIns="0" rIns="0" bIns="0" rtlCol="0" anchor="ctr" anchorCtr="0">
            <a:noAutofit/>
          </a:bodyPr>
          <a:lstStyle/>
          <a:p>
            <a:r>
              <a:rPr lang="en-US" sz="900" spc="-14" dirty="0">
                <a:solidFill>
                  <a:prstClr val="white"/>
                </a:solidFill>
              </a:rPr>
              <a:t>Sep</a:t>
            </a:r>
          </a:p>
        </p:txBody>
      </p:sp>
      <p:sp>
        <p:nvSpPr>
          <p:cNvPr id="31" name="OTLSHAPE_TB_00000000000000000000000000000000_TimescaleInterval3">
            <a:extLst>
              <a:ext uri="{FF2B5EF4-FFF2-40B4-BE49-F238E27FC236}">
                <a16:creationId xmlns:a16="http://schemas.microsoft.com/office/drawing/2014/main" id="{4BE4EF1F-638E-445E-838F-B3063FE9D6B1}"/>
              </a:ext>
            </a:extLst>
          </p:cNvPr>
          <p:cNvSpPr txBox="1"/>
          <p:nvPr>
            <p:custDataLst>
              <p:tags r:id="rId26"/>
            </p:custDataLst>
          </p:nvPr>
        </p:nvSpPr>
        <p:spPr>
          <a:xfrm>
            <a:off x="4302561" y="1777984"/>
            <a:ext cx="184385" cy="156907"/>
          </a:xfrm>
          <a:prstGeom prst="rect">
            <a:avLst/>
          </a:prstGeom>
          <a:noFill/>
        </p:spPr>
        <p:txBody>
          <a:bodyPr vert="horz" wrap="none" lIns="0" tIns="0" rIns="0" bIns="0" rtlCol="0" anchor="ctr" anchorCtr="0">
            <a:noAutofit/>
          </a:bodyPr>
          <a:lstStyle/>
          <a:p>
            <a:r>
              <a:rPr lang="en-US" sz="900" spc="-14" dirty="0">
                <a:solidFill>
                  <a:prstClr val="white"/>
                </a:solidFill>
              </a:rPr>
              <a:t>Oct</a:t>
            </a:r>
          </a:p>
        </p:txBody>
      </p:sp>
      <p:sp>
        <p:nvSpPr>
          <p:cNvPr id="32" name="OTLSHAPE_TB_00000000000000000000000000000000_TimescaleInterval3">
            <a:extLst>
              <a:ext uri="{FF2B5EF4-FFF2-40B4-BE49-F238E27FC236}">
                <a16:creationId xmlns:a16="http://schemas.microsoft.com/office/drawing/2014/main" id="{4BE4EF1F-638E-445E-838F-B3063FE9D6B1}"/>
              </a:ext>
            </a:extLst>
          </p:cNvPr>
          <p:cNvSpPr txBox="1"/>
          <p:nvPr>
            <p:custDataLst>
              <p:tags r:id="rId27"/>
            </p:custDataLst>
          </p:nvPr>
        </p:nvSpPr>
        <p:spPr>
          <a:xfrm>
            <a:off x="4672330" y="1778636"/>
            <a:ext cx="202359" cy="149519"/>
          </a:xfrm>
          <a:prstGeom prst="rect">
            <a:avLst/>
          </a:prstGeom>
          <a:noFill/>
        </p:spPr>
        <p:txBody>
          <a:bodyPr vert="horz" wrap="none" lIns="0" tIns="0" rIns="0" bIns="0" rtlCol="0" anchor="ctr" anchorCtr="0">
            <a:noAutofit/>
          </a:bodyPr>
          <a:lstStyle/>
          <a:p>
            <a:r>
              <a:rPr lang="en-US" sz="900" spc="-14" dirty="0">
                <a:solidFill>
                  <a:prstClr val="white"/>
                </a:solidFill>
              </a:rPr>
              <a:t>Nov</a:t>
            </a:r>
          </a:p>
        </p:txBody>
      </p:sp>
      <p:sp>
        <p:nvSpPr>
          <p:cNvPr id="33" name="OTLSHAPE_TB_00000000000000000000000000000000_TimescaleInterval3">
            <a:extLst>
              <a:ext uri="{FF2B5EF4-FFF2-40B4-BE49-F238E27FC236}">
                <a16:creationId xmlns:a16="http://schemas.microsoft.com/office/drawing/2014/main" id="{4BE4EF1F-638E-445E-838F-B3063FE9D6B1}"/>
              </a:ext>
            </a:extLst>
          </p:cNvPr>
          <p:cNvSpPr txBox="1"/>
          <p:nvPr>
            <p:custDataLst>
              <p:tags r:id="rId28"/>
            </p:custDataLst>
          </p:nvPr>
        </p:nvSpPr>
        <p:spPr>
          <a:xfrm>
            <a:off x="5060073" y="1778636"/>
            <a:ext cx="202359" cy="149519"/>
          </a:xfrm>
          <a:prstGeom prst="rect">
            <a:avLst/>
          </a:prstGeom>
          <a:noFill/>
        </p:spPr>
        <p:txBody>
          <a:bodyPr vert="horz" wrap="none" lIns="0" tIns="0" rIns="0" bIns="0" rtlCol="0" anchor="ctr" anchorCtr="0">
            <a:noAutofit/>
          </a:bodyPr>
          <a:lstStyle/>
          <a:p>
            <a:r>
              <a:rPr lang="en-US" sz="900" spc="-14" dirty="0">
                <a:solidFill>
                  <a:prstClr val="white"/>
                </a:solidFill>
              </a:rPr>
              <a:t>Dec</a:t>
            </a:r>
          </a:p>
        </p:txBody>
      </p:sp>
      <p:sp>
        <p:nvSpPr>
          <p:cNvPr id="34" name="OTLSHAPE_TB_00000000000000000000000000000000_TimescaleInterval3">
            <a:extLst>
              <a:ext uri="{FF2B5EF4-FFF2-40B4-BE49-F238E27FC236}">
                <a16:creationId xmlns:a16="http://schemas.microsoft.com/office/drawing/2014/main" id="{4BE4EF1F-638E-445E-838F-B3063FE9D6B1}"/>
              </a:ext>
            </a:extLst>
          </p:cNvPr>
          <p:cNvSpPr txBox="1"/>
          <p:nvPr>
            <p:custDataLst>
              <p:tags r:id="rId29"/>
            </p:custDataLst>
          </p:nvPr>
        </p:nvSpPr>
        <p:spPr>
          <a:xfrm>
            <a:off x="5447816" y="1778636"/>
            <a:ext cx="202359" cy="149519"/>
          </a:xfrm>
          <a:prstGeom prst="rect">
            <a:avLst/>
          </a:prstGeom>
          <a:noFill/>
        </p:spPr>
        <p:txBody>
          <a:bodyPr vert="horz" wrap="none" lIns="0" tIns="0" rIns="0" bIns="0" rtlCol="0" anchor="ctr" anchorCtr="0">
            <a:noAutofit/>
          </a:bodyPr>
          <a:lstStyle/>
          <a:p>
            <a:r>
              <a:rPr lang="en-US" sz="900" spc="-14" dirty="0">
                <a:solidFill>
                  <a:prstClr val="white"/>
                </a:solidFill>
              </a:rPr>
              <a:t>Jan  </a:t>
            </a:r>
          </a:p>
        </p:txBody>
      </p:sp>
      <p:sp>
        <p:nvSpPr>
          <p:cNvPr id="35" name="OTLSHAPE_TB_00000000000000000000000000000000_TimescaleInterval3">
            <a:extLst>
              <a:ext uri="{FF2B5EF4-FFF2-40B4-BE49-F238E27FC236}">
                <a16:creationId xmlns:a16="http://schemas.microsoft.com/office/drawing/2014/main" id="{4BE4EF1F-638E-445E-838F-B3063FE9D6B1}"/>
              </a:ext>
            </a:extLst>
          </p:cNvPr>
          <p:cNvSpPr txBox="1"/>
          <p:nvPr>
            <p:custDataLst>
              <p:tags r:id="rId30"/>
            </p:custDataLst>
          </p:nvPr>
        </p:nvSpPr>
        <p:spPr>
          <a:xfrm>
            <a:off x="5835560" y="1775898"/>
            <a:ext cx="202359" cy="149519"/>
          </a:xfrm>
          <a:prstGeom prst="rect">
            <a:avLst/>
          </a:prstGeom>
          <a:noFill/>
        </p:spPr>
        <p:txBody>
          <a:bodyPr vert="horz" wrap="none" lIns="0" tIns="0" rIns="0" bIns="0" rtlCol="0" anchor="ctr" anchorCtr="0">
            <a:noAutofit/>
          </a:bodyPr>
          <a:lstStyle/>
          <a:p>
            <a:r>
              <a:rPr lang="en-US" sz="900" spc="-14" dirty="0">
                <a:solidFill>
                  <a:prstClr val="white"/>
                </a:solidFill>
              </a:rPr>
              <a:t>Feb</a:t>
            </a:r>
          </a:p>
        </p:txBody>
      </p:sp>
      <p:sp>
        <p:nvSpPr>
          <p:cNvPr id="36" name="OTLSHAPE_TB_00000000000000000000000000000000_TimescaleInterval3">
            <a:extLst>
              <a:ext uri="{FF2B5EF4-FFF2-40B4-BE49-F238E27FC236}">
                <a16:creationId xmlns:a16="http://schemas.microsoft.com/office/drawing/2014/main" id="{4BE4EF1F-638E-445E-838F-B3063FE9D6B1}"/>
              </a:ext>
            </a:extLst>
          </p:cNvPr>
          <p:cNvSpPr txBox="1"/>
          <p:nvPr>
            <p:custDataLst>
              <p:tags r:id="rId31"/>
            </p:custDataLst>
          </p:nvPr>
        </p:nvSpPr>
        <p:spPr>
          <a:xfrm>
            <a:off x="6223303" y="1775898"/>
            <a:ext cx="202359" cy="149519"/>
          </a:xfrm>
          <a:prstGeom prst="rect">
            <a:avLst/>
          </a:prstGeom>
          <a:noFill/>
        </p:spPr>
        <p:txBody>
          <a:bodyPr vert="horz" wrap="none" lIns="0" tIns="0" rIns="0" bIns="0" rtlCol="0" anchor="ctr" anchorCtr="0">
            <a:noAutofit/>
          </a:bodyPr>
          <a:lstStyle/>
          <a:p>
            <a:r>
              <a:rPr lang="en-US" sz="900" spc="-14" dirty="0">
                <a:solidFill>
                  <a:prstClr val="white"/>
                </a:solidFill>
              </a:rPr>
              <a:t>Mar</a:t>
            </a:r>
          </a:p>
        </p:txBody>
      </p:sp>
      <p:sp>
        <p:nvSpPr>
          <p:cNvPr id="37" name="OTLSHAPE_TB_00000000000000000000000000000000_TimescaleInterval3">
            <a:extLst>
              <a:ext uri="{FF2B5EF4-FFF2-40B4-BE49-F238E27FC236}">
                <a16:creationId xmlns:a16="http://schemas.microsoft.com/office/drawing/2014/main" id="{4BE4EF1F-638E-445E-838F-B3063FE9D6B1}"/>
              </a:ext>
            </a:extLst>
          </p:cNvPr>
          <p:cNvSpPr txBox="1"/>
          <p:nvPr>
            <p:custDataLst>
              <p:tags r:id="rId32"/>
            </p:custDataLst>
          </p:nvPr>
        </p:nvSpPr>
        <p:spPr>
          <a:xfrm>
            <a:off x="6611046" y="1775898"/>
            <a:ext cx="202359" cy="149519"/>
          </a:xfrm>
          <a:prstGeom prst="rect">
            <a:avLst/>
          </a:prstGeom>
          <a:noFill/>
        </p:spPr>
        <p:txBody>
          <a:bodyPr vert="horz" wrap="none" lIns="0" tIns="0" rIns="0" bIns="0" rtlCol="0" anchor="ctr" anchorCtr="0">
            <a:noAutofit/>
          </a:bodyPr>
          <a:lstStyle/>
          <a:p>
            <a:r>
              <a:rPr lang="en-US" sz="900" spc="-14" dirty="0">
                <a:solidFill>
                  <a:prstClr val="white"/>
                </a:solidFill>
              </a:rPr>
              <a:t>Apr</a:t>
            </a:r>
          </a:p>
        </p:txBody>
      </p:sp>
      <p:sp>
        <p:nvSpPr>
          <p:cNvPr id="38" name="OTLSHAPE_TB_00000000000000000000000000000000_TimescaleInterval3">
            <a:extLst>
              <a:ext uri="{FF2B5EF4-FFF2-40B4-BE49-F238E27FC236}">
                <a16:creationId xmlns:a16="http://schemas.microsoft.com/office/drawing/2014/main" id="{4BE4EF1F-638E-445E-838F-B3063FE9D6B1}"/>
              </a:ext>
            </a:extLst>
          </p:cNvPr>
          <p:cNvSpPr txBox="1"/>
          <p:nvPr>
            <p:custDataLst>
              <p:tags r:id="rId33"/>
            </p:custDataLst>
          </p:nvPr>
        </p:nvSpPr>
        <p:spPr>
          <a:xfrm>
            <a:off x="6998789" y="1775898"/>
            <a:ext cx="206291" cy="150393"/>
          </a:xfrm>
          <a:prstGeom prst="rect">
            <a:avLst/>
          </a:prstGeom>
          <a:noFill/>
        </p:spPr>
        <p:txBody>
          <a:bodyPr vert="horz" wrap="none" lIns="0" tIns="0" rIns="0" bIns="0" rtlCol="0" anchor="ctr" anchorCtr="0">
            <a:noAutofit/>
          </a:bodyPr>
          <a:lstStyle/>
          <a:p>
            <a:r>
              <a:rPr lang="en-US" sz="900" spc="-14" dirty="0">
                <a:solidFill>
                  <a:prstClr val="white"/>
                </a:solidFill>
              </a:rPr>
              <a:t>May</a:t>
            </a:r>
          </a:p>
        </p:txBody>
      </p:sp>
      <p:sp>
        <p:nvSpPr>
          <p:cNvPr id="39" name="OTLSHAPE_TB_00000000000000000000000000000000_TimescaleInterval3">
            <a:extLst>
              <a:ext uri="{FF2B5EF4-FFF2-40B4-BE49-F238E27FC236}">
                <a16:creationId xmlns:a16="http://schemas.microsoft.com/office/drawing/2014/main" id="{4BE4EF1F-638E-445E-838F-B3063FE9D6B1}"/>
              </a:ext>
            </a:extLst>
          </p:cNvPr>
          <p:cNvSpPr txBox="1"/>
          <p:nvPr>
            <p:custDataLst>
              <p:tags r:id="rId34"/>
            </p:custDataLst>
          </p:nvPr>
        </p:nvSpPr>
        <p:spPr>
          <a:xfrm>
            <a:off x="7390464" y="1778636"/>
            <a:ext cx="202359" cy="149519"/>
          </a:xfrm>
          <a:prstGeom prst="rect">
            <a:avLst/>
          </a:prstGeom>
          <a:noFill/>
        </p:spPr>
        <p:txBody>
          <a:bodyPr vert="horz" wrap="none" lIns="0" tIns="0" rIns="0" bIns="0" rtlCol="0" anchor="ctr" anchorCtr="0">
            <a:noAutofit/>
          </a:bodyPr>
          <a:lstStyle/>
          <a:p>
            <a:r>
              <a:rPr lang="en-US" sz="900" spc="-14" dirty="0">
                <a:solidFill>
                  <a:prstClr val="white"/>
                </a:solidFill>
              </a:rPr>
              <a:t>Jun</a:t>
            </a:r>
          </a:p>
        </p:txBody>
      </p:sp>
      <p:sp>
        <p:nvSpPr>
          <p:cNvPr id="40" name="OTLSHAPE_TB_00000000000000000000000000000000_TimescaleInterval3">
            <a:extLst>
              <a:ext uri="{FF2B5EF4-FFF2-40B4-BE49-F238E27FC236}">
                <a16:creationId xmlns:a16="http://schemas.microsoft.com/office/drawing/2014/main" id="{4BE4EF1F-638E-445E-838F-B3063FE9D6B1}"/>
              </a:ext>
            </a:extLst>
          </p:cNvPr>
          <p:cNvSpPr txBox="1"/>
          <p:nvPr>
            <p:custDataLst>
              <p:tags r:id="rId35"/>
            </p:custDataLst>
          </p:nvPr>
        </p:nvSpPr>
        <p:spPr>
          <a:xfrm>
            <a:off x="7778207" y="1775898"/>
            <a:ext cx="202359" cy="149519"/>
          </a:xfrm>
          <a:prstGeom prst="rect">
            <a:avLst/>
          </a:prstGeom>
          <a:noFill/>
        </p:spPr>
        <p:txBody>
          <a:bodyPr vert="horz" wrap="none" lIns="0" tIns="0" rIns="0" bIns="0" rtlCol="0" anchor="ctr" anchorCtr="0">
            <a:noAutofit/>
          </a:bodyPr>
          <a:lstStyle/>
          <a:p>
            <a:r>
              <a:rPr lang="en-US" sz="900" spc="-14" dirty="0">
                <a:solidFill>
                  <a:prstClr val="white"/>
                </a:solidFill>
              </a:rPr>
              <a:t>Jul</a:t>
            </a:r>
          </a:p>
        </p:txBody>
      </p:sp>
      <p:sp>
        <p:nvSpPr>
          <p:cNvPr id="41" name="OTLSHAPE_TB_00000000000000000000000000000000_TimescaleInterval3">
            <a:extLst>
              <a:ext uri="{FF2B5EF4-FFF2-40B4-BE49-F238E27FC236}">
                <a16:creationId xmlns:a16="http://schemas.microsoft.com/office/drawing/2014/main" id="{4BE4EF1F-638E-445E-838F-B3063FE9D6B1}"/>
              </a:ext>
            </a:extLst>
          </p:cNvPr>
          <p:cNvSpPr txBox="1"/>
          <p:nvPr>
            <p:custDataLst>
              <p:tags r:id="rId36"/>
            </p:custDataLst>
          </p:nvPr>
        </p:nvSpPr>
        <p:spPr>
          <a:xfrm>
            <a:off x="8165951" y="1775898"/>
            <a:ext cx="202359" cy="149519"/>
          </a:xfrm>
          <a:prstGeom prst="rect">
            <a:avLst/>
          </a:prstGeom>
          <a:noFill/>
        </p:spPr>
        <p:txBody>
          <a:bodyPr vert="horz" wrap="none" lIns="0" tIns="0" rIns="0" bIns="0" rtlCol="0" anchor="ctr" anchorCtr="0">
            <a:noAutofit/>
          </a:bodyPr>
          <a:lstStyle/>
          <a:p>
            <a:r>
              <a:rPr lang="en-US" sz="900" spc="-14" dirty="0">
                <a:solidFill>
                  <a:prstClr val="white"/>
                </a:solidFill>
              </a:rPr>
              <a:t>Aug</a:t>
            </a:r>
          </a:p>
        </p:txBody>
      </p:sp>
      <p:sp>
        <p:nvSpPr>
          <p:cNvPr id="42" name="OTLSHAPE_TB_00000000000000000000000000000000_TimescaleInterval3">
            <a:extLst>
              <a:ext uri="{FF2B5EF4-FFF2-40B4-BE49-F238E27FC236}">
                <a16:creationId xmlns:a16="http://schemas.microsoft.com/office/drawing/2014/main" id="{4BE4EF1F-638E-445E-838F-B3063FE9D6B1}"/>
              </a:ext>
            </a:extLst>
          </p:cNvPr>
          <p:cNvSpPr txBox="1"/>
          <p:nvPr>
            <p:custDataLst>
              <p:tags r:id="rId37"/>
            </p:custDataLst>
          </p:nvPr>
        </p:nvSpPr>
        <p:spPr>
          <a:xfrm>
            <a:off x="8553692" y="1778476"/>
            <a:ext cx="202359" cy="149519"/>
          </a:xfrm>
          <a:prstGeom prst="rect">
            <a:avLst/>
          </a:prstGeom>
          <a:noFill/>
        </p:spPr>
        <p:txBody>
          <a:bodyPr vert="horz" wrap="none" lIns="0" tIns="0" rIns="0" bIns="0" rtlCol="0" anchor="ctr" anchorCtr="0">
            <a:noAutofit/>
          </a:bodyPr>
          <a:lstStyle/>
          <a:p>
            <a:r>
              <a:rPr lang="en-US" sz="900" spc="-14" dirty="0">
                <a:solidFill>
                  <a:prstClr val="white"/>
                </a:solidFill>
              </a:rPr>
              <a:t>Sep</a:t>
            </a:r>
          </a:p>
        </p:txBody>
      </p:sp>
      <p:sp>
        <p:nvSpPr>
          <p:cNvPr id="43" name="TextBox 42"/>
          <p:cNvSpPr txBox="1"/>
          <p:nvPr/>
        </p:nvSpPr>
        <p:spPr>
          <a:xfrm>
            <a:off x="1037895" y="2057076"/>
            <a:ext cx="730157" cy="207749"/>
          </a:xfrm>
          <a:prstGeom prst="rect">
            <a:avLst/>
          </a:prstGeom>
          <a:noFill/>
        </p:spPr>
        <p:txBody>
          <a:bodyPr wrap="square" rtlCol="0">
            <a:spAutoFit/>
          </a:bodyPr>
          <a:lstStyle/>
          <a:p>
            <a:r>
              <a:rPr lang="en-US" sz="750" dirty="0"/>
              <a:t>2019</a:t>
            </a:r>
          </a:p>
        </p:txBody>
      </p:sp>
      <p:sp>
        <p:nvSpPr>
          <p:cNvPr id="44" name="TextBox 43"/>
          <p:cNvSpPr txBox="1"/>
          <p:nvPr/>
        </p:nvSpPr>
        <p:spPr>
          <a:xfrm>
            <a:off x="5156566" y="2057411"/>
            <a:ext cx="730157" cy="207749"/>
          </a:xfrm>
          <a:prstGeom prst="rect">
            <a:avLst/>
          </a:prstGeom>
          <a:noFill/>
        </p:spPr>
        <p:txBody>
          <a:bodyPr wrap="square" rtlCol="0">
            <a:spAutoFit/>
          </a:bodyPr>
          <a:lstStyle/>
          <a:p>
            <a:r>
              <a:rPr lang="en-US" sz="750" dirty="0"/>
              <a:t>2020</a:t>
            </a:r>
          </a:p>
        </p:txBody>
      </p:sp>
      <p:sp>
        <p:nvSpPr>
          <p:cNvPr id="45" name="OTLSHAPE_T_9a698efb26aa4d8485899721e2c05011_Shape">
            <a:extLst>
              <a:ext uri="{FF2B5EF4-FFF2-40B4-BE49-F238E27FC236}">
                <a16:creationId xmlns:a16="http://schemas.microsoft.com/office/drawing/2014/main" id="{40F50B65-0DC5-442B-8C88-3D2ECD983016}"/>
              </a:ext>
            </a:extLst>
          </p:cNvPr>
          <p:cNvSpPr/>
          <p:nvPr>
            <p:custDataLst>
              <p:tags r:id="rId38"/>
            </p:custDataLst>
          </p:nvPr>
        </p:nvSpPr>
        <p:spPr>
          <a:xfrm>
            <a:off x="3829323" y="2567553"/>
            <a:ext cx="610912" cy="232268"/>
          </a:xfrm>
          <a:prstGeom prst="roundRect">
            <a:avLst>
              <a:gd name="adj" fmla="val 100000"/>
            </a:avLst>
          </a:prstGeom>
          <a:solidFill>
            <a:schemeClr val="accent6"/>
          </a:solidFill>
          <a:ln w="12700" cap="flat" cmpd="sng" algn="ctr">
            <a:noFill/>
            <a:prstDash val="solid"/>
            <a:miter lim="800000"/>
          </a:ln>
          <a:effectLst/>
          <a:scene3d>
            <a:camera prst="orthographicFront"/>
            <a:lightRig rig="balanced" dir="t">
              <a:rot lat="0" lon="0" rev="8700000"/>
            </a:lightRig>
          </a:scene3d>
          <a:sp3d>
            <a:bevelT w="165100" h="12700"/>
          </a:sp3d>
          <a:extLs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a:p>
            <a:pPr algn="ctr"/>
            <a:endParaRPr lang="en-US" sz="1350" dirty="0">
              <a:solidFill>
                <a:prstClr val="white"/>
              </a:solidFill>
            </a:endParaRPr>
          </a:p>
        </p:txBody>
      </p:sp>
      <p:sp>
        <p:nvSpPr>
          <p:cNvPr id="46" name="OTLSHAPE_T_9a698efb26aa4d8485899721e2c05011_Title">
            <a:extLst>
              <a:ext uri="{FF2B5EF4-FFF2-40B4-BE49-F238E27FC236}">
                <a16:creationId xmlns:a16="http://schemas.microsoft.com/office/drawing/2014/main" id="{E8EA7ADB-8544-4254-BBF6-48C8B16D423A}"/>
              </a:ext>
            </a:extLst>
          </p:cNvPr>
          <p:cNvSpPr txBox="1"/>
          <p:nvPr>
            <p:custDataLst>
              <p:tags r:id="rId39"/>
            </p:custDataLst>
          </p:nvPr>
        </p:nvSpPr>
        <p:spPr>
          <a:xfrm rot="21413057">
            <a:off x="3924320" y="2606734"/>
            <a:ext cx="408846" cy="126958"/>
          </a:xfrm>
          <a:prstGeom prst="rect">
            <a:avLst/>
          </a:prstGeom>
          <a:noFill/>
        </p:spPr>
        <p:txBody>
          <a:bodyPr vert="horz" wrap="square" lIns="0" tIns="0" rIns="0" bIns="0" rtlCol="0" anchor="ctr" anchorCtr="0">
            <a:spAutoFit/>
          </a:bodyPr>
          <a:lstStyle/>
          <a:p>
            <a:pPr algn="ctr"/>
            <a:r>
              <a:rPr lang="en-US" sz="825" b="1" spc="-5" dirty="0">
                <a:solidFill>
                  <a:prstClr val="white"/>
                </a:solidFill>
              </a:rPr>
              <a:t>UAT</a:t>
            </a:r>
          </a:p>
        </p:txBody>
      </p:sp>
      <p:sp>
        <p:nvSpPr>
          <p:cNvPr id="47" name="OTLSHAPE_T_9a698efb26aa4d8485899721e2c05011_Shape">
            <a:extLst>
              <a:ext uri="{FF2B5EF4-FFF2-40B4-BE49-F238E27FC236}">
                <a16:creationId xmlns:a16="http://schemas.microsoft.com/office/drawing/2014/main" id="{40F50B65-0DC5-442B-8C88-3D2ECD983016}"/>
              </a:ext>
            </a:extLst>
          </p:cNvPr>
          <p:cNvSpPr/>
          <p:nvPr>
            <p:custDataLst>
              <p:tags r:id="rId40"/>
            </p:custDataLst>
          </p:nvPr>
        </p:nvSpPr>
        <p:spPr>
          <a:xfrm>
            <a:off x="4440235" y="2558123"/>
            <a:ext cx="379688" cy="229209"/>
          </a:xfrm>
          <a:prstGeom prst="roundRect">
            <a:avLst>
              <a:gd name="adj" fmla="val 50000"/>
            </a:avLst>
          </a:prstGeom>
          <a:solidFill>
            <a:schemeClr val="accent6"/>
          </a:solidFill>
          <a:ln w="12700" cap="flat" cmpd="sng" algn="ctr">
            <a:noFill/>
            <a:prstDash val="solid"/>
            <a:miter lim="800000"/>
          </a:ln>
          <a:effectLst/>
          <a:scene3d>
            <a:camera prst="orthographicFront"/>
            <a:lightRig rig="balanced" dir="t">
              <a:rot lat="0" lon="0" rev="8700000"/>
            </a:lightRig>
          </a:scene3d>
          <a:sp3d>
            <a:bevelT w="165100" h="12700"/>
          </a:sp3d>
          <a:extLs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a:p>
            <a:pPr algn="ctr"/>
            <a:endParaRPr lang="en-US" sz="1350" dirty="0">
              <a:solidFill>
                <a:prstClr val="white"/>
              </a:solidFill>
            </a:endParaRPr>
          </a:p>
        </p:txBody>
      </p:sp>
      <p:sp>
        <p:nvSpPr>
          <p:cNvPr id="48" name="OTLSHAPE_T_9a698efb26aa4d8485899721e2c05011_Title">
            <a:extLst>
              <a:ext uri="{FF2B5EF4-FFF2-40B4-BE49-F238E27FC236}">
                <a16:creationId xmlns:a16="http://schemas.microsoft.com/office/drawing/2014/main" id="{E8EA7ADB-8544-4254-BBF6-48C8B16D423A}"/>
              </a:ext>
            </a:extLst>
          </p:cNvPr>
          <p:cNvSpPr txBox="1"/>
          <p:nvPr>
            <p:custDataLst>
              <p:tags r:id="rId41"/>
            </p:custDataLst>
          </p:nvPr>
        </p:nvSpPr>
        <p:spPr>
          <a:xfrm>
            <a:off x="4403574" y="2593082"/>
            <a:ext cx="401878" cy="126958"/>
          </a:xfrm>
          <a:prstGeom prst="rect">
            <a:avLst/>
          </a:prstGeom>
          <a:noFill/>
        </p:spPr>
        <p:txBody>
          <a:bodyPr vert="horz" wrap="square" lIns="0" tIns="0" rIns="0" bIns="0" rtlCol="0" anchor="ctr" anchorCtr="0">
            <a:spAutoFit/>
          </a:bodyPr>
          <a:lstStyle/>
          <a:p>
            <a:pPr algn="ctr"/>
            <a:r>
              <a:rPr lang="en-US" sz="825" b="1" spc="-5" dirty="0">
                <a:solidFill>
                  <a:prstClr val="white"/>
                </a:solidFill>
              </a:rPr>
              <a:t>Train</a:t>
            </a:r>
          </a:p>
        </p:txBody>
      </p:sp>
      <p:sp>
        <p:nvSpPr>
          <p:cNvPr id="49" name="5-Point Star 48"/>
          <p:cNvSpPr/>
          <p:nvPr/>
        </p:nvSpPr>
        <p:spPr>
          <a:xfrm>
            <a:off x="4702106" y="2228619"/>
            <a:ext cx="194017" cy="207672"/>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
        <p:nvSpPr>
          <p:cNvPr id="50" name="OTLSHAPE_T_20fb609c50a945eeaf53c249704bf3d2_Shape">
            <a:extLst>
              <a:ext uri="{FF2B5EF4-FFF2-40B4-BE49-F238E27FC236}">
                <a16:creationId xmlns:a16="http://schemas.microsoft.com/office/drawing/2014/main" id="{3AF6ECCE-A2F3-4BF5-98DB-A8834EC08AFC}"/>
              </a:ext>
            </a:extLst>
          </p:cNvPr>
          <p:cNvSpPr/>
          <p:nvPr>
            <p:custDataLst>
              <p:tags r:id="rId42"/>
            </p:custDataLst>
          </p:nvPr>
        </p:nvSpPr>
        <p:spPr>
          <a:xfrm>
            <a:off x="4204413" y="3338844"/>
            <a:ext cx="3638135" cy="195238"/>
          </a:xfrm>
          <a:prstGeom prst="roundRect">
            <a:avLst>
              <a:gd name="adj" fmla="val 100000"/>
            </a:avLst>
          </a:prstGeom>
          <a:solidFill>
            <a:srgbClr val="00B0F0"/>
          </a:solidFill>
          <a:ln w="12700" cap="flat" cmpd="sng" algn="ctr">
            <a:noFill/>
            <a:prstDash val="solid"/>
            <a:miter lim="800000"/>
          </a:ln>
          <a:effectLst/>
          <a:scene3d>
            <a:camera prst="orthographicFront"/>
            <a:lightRig rig="balanced" dir="t">
              <a:rot lat="0" lon="0" rev="8700000"/>
            </a:lightRig>
          </a:scene3d>
          <a:sp3d>
            <a:bevelT w="165100" h="12700"/>
          </a:sp3d>
          <a:extLs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prstClr val="white"/>
                </a:solidFill>
              </a:rPr>
              <a:t>Release 2</a:t>
            </a:r>
          </a:p>
        </p:txBody>
      </p:sp>
      <p:sp>
        <p:nvSpPr>
          <p:cNvPr id="51" name="OTLSHAPE_T_9a698efb26aa4d8485899721e2c05011_Shape">
            <a:extLst>
              <a:ext uri="{FF2B5EF4-FFF2-40B4-BE49-F238E27FC236}">
                <a16:creationId xmlns:a16="http://schemas.microsoft.com/office/drawing/2014/main" id="{40F50B65-0DC5-442B-8C88-3D2ECD983016}"/>
              </a:ext>
            </a:extLst>
          </p:cNvPr>
          <p:cNvSpPr/>
          <p:nvPr>
            <p:custDataLst>
              <p:tags r:id="rId43"/>
            </p:custDataLst>
          </p:nvPr>
        </p:nvSpPr>
        <p:spPr>
          <a:xfrm>
            <a:off x="4743723" y="3082492"/>
            <a:ext cx="435010" cy="229209"/>
          </a:xfrm>
          <a:prstGeom prst="roundRect">
            <a:avLst>
              <a:gd name="adj" fmla="val 50000"/>
            </a:avLst>
          </a:prstGeom>
          <a:solidFill>
            <a:schemeClr val="accent6"/>
          </a:solidFill>
          <a:ln w="12700" cap="flat" cmpd="sng" algn="ctr">
            <a:noFill/>
            <a:prstDash val="solid"/>
            <a:miter lim="800000"/>
          </a:ln>
          <a:effectLst/>
          <a:scene3d>
            <a:camera prst="orthographicFront"/>
            <a:lightRig rig="balanced" dir="t">
              <a:rot lat="0" lon="0" rev="8700000"/>
            </a:lightRig>
          </a:scene3d>
          <a:sp3d>
            <a:bevelT w="165100" h="12700"/>
          </a:sp3d>
          <a:extLs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a:p>
            <a:pPr algn="ctr"/>
            <a:endParaRPr lang="en-US" sz="1350" dirty="0">
              <a:solidFill>
                <a:prstClr val="white"/>
              </a:solidFill>
            </a:endParaRPr>
          </a:p>
        </p:txBody>
      </p:sp>
      <p:sp>
        <p:nvSpPr>
          <p:cNvPr id="52" name="OTLSHAPE_T_9a698efb26aa4d8485899721e2c05011_Title">
            <a:extLst>
              <a:ext uri="{FF2B5EF4-FFF2-40B4-BE49-F238E27FC236}">
                <a16:creationId xmlns:a16="http://schemas.microsoft.com/office/drawing/2014/main" id="{E8EA7ADB-8544-4254-BBF6-48C8B16D423A}"/>
              </a:ext>
            </a:extLst>
          </p:cNvPr>
          <p:cNvSpPr txBox="1"/>
          <p:nvPr>
            <p:custDataLst>
              <p:tags r:id="rId44"/>
            </p:custDataLst>
          </p:nvPr>
        </p:nvSpPr>
        <p:spPr>
          <a:xfrm>
            <a:off x="4750389" y="3117451"/>
            <a:ext cx="401878" cy="126958"/>
          </a:xfrm>
          <a:prstGeom prst="rect">
            <a:avLst/>
          </a:prstGeom>
          <a:noFill/>
        </p:spPr>
        <p:txBody>
          <a:bodyPr vert="horz" wrap="square" lIns="0" tIns="0" rIns="0" bIns="0" rtlCol="0" anchor="ctr" anchorCtr="0">
            <a:spAutoFit/>
          </a:bodyPr>
          <a:lstStyle/>
          <a:p>
            <a:pPr algn="ctr"/>
            <a:r>
              <a:rPr lang="en-US" sz="825" b="1" spc="-5" dirty="0">
                <a:solidFill>
                  <a:prstClr val="white"/>
                </a:solidFill>
              </a:rPr>
              <a:t>Hpercare</a:t>
            </a:r>
          </a:p>
        </p:txBody>
      </p:sp>
      <p:sp>
        <p:nvSpPr>
          <p:cNvPr id="53" name="OTLSHAPE_T_9a698efb26aa4d8485899721e2c05011_Shape">
            <a:extLst>
              <a:ext uri="{FF2B5EF4-FFF2-40B4-BE49-F238E27FC236}">
                <a16:creationId xmlns:a16="http://schemas.microsoft.com/office/drawing/2014/main" id="{40F50B65-0DC5-442B-8C88-3D2ECD983016}"/>
              </a:ext>
            </a:extLst>
          </p:cNvPr>
          <p:cNvSpPr/>
          <p:nvPr>
            <p:custDataLst>
              <p:tags r:id="rId45"/>
            </p:custDataLst>
          </p:nvPr>
        </p:nvSpPr>
        <p:spPr>
          <a:xfrm>
            <a:off x="5167373" y="3074904"/>
            <a:ext cx="719350" cy="217145"/>
          </a:xfrm>
          <a:prstGeom prst="roundRect">
            <a:avLst>
              <a:gd name="adj" fmla="val 50000"/>
            </a:avLst>
          </a:prstGeom>
          <a:solidFill>
            <a:schemeClr val="accent6"/>
          </a:solidFill>
          <a:ln w="12700" cap="flat" cmpd="sng" algn="ctr">
            <a:noFill/>
            <a:prstDash val="solid"/>
            <a:miter lim="800000"/>
          </a:ln>
          <a:effectLst/>
          <a:scene3d>
            <a:camera prst="orthographicFront"/>
            <a:lightRig rig="balanced" dir="t">
              <a:rot lat="0" lon="0" rev="8700000"/>
            </a:lightRig>
          </a:scene3d>
          <a:sp3d>
            <a:bevelT w="165100" h="12700"/>
          </a:sp3d>
          <a:extLs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a:p>
            <a:pPr algn="ctr"/>
            <a:endParaRPr lang="en-US" sz="1350" dirty="0">
              <a:solidFill>
                <a:prstClr val="white"/>
              </a:solidFill>
            </a:endParaRPr>
          </a:p>
        </p:txBody>
      </p:sp>
      <p:sp>
        <p:nvSpPr>
          <p:cNvPr id="54" name="OTLSHAPE_T_9a698efb26aa4d8485899721e2c05011_Title">
            <a:extLst>
              <a:ext uri="{FF2B5EF4-FFF2-40B4-BE49-F238E27FC236}">
                <a16:creationId xmlns:a16="http://schemas.microsoft.com/office/drawing/2014/main" id="{E8EA7ADB-8544-4254-BBF6-48C8B16D423A}"/>
              </a:ext>
            </a:extLst>
          </p:cNvPr>
          <p:cNvSpPr txBox="1"/>
          <p:nvPr>
            <p:custDataLst>
              <p:tags r:id="rId46"/>
            </p:custDataLst>
          </p:nvPr>
        </p:nvSpPr>
        <p:spPr>
          <a:xfrm>
            <a:off x="5202955" y="3120486"/>
            <a:ext cx="607568" cy="126958"/>
          </a:xfrm>
          <a:prstGeom prst="rect">
            <a:avLst/>
          </a:prstGeom>
          <a:noFill/>
        </p:spPr>
        <p:txBody>
          <a:bodyPr vert="horz" wrap="square" lIns="0" tIns="0" rIns="0" bIns="0" rtlCol="0" anchor="ctr" anchorCtr="0">
            <a:spAutoFit/>
          </a:bodyPr>
          <a:lstStyle/>
          <a:p>
            <a:pPr algn="ctr"/>
            <a:r>
              <a:rPr lang="en-US" sz="825" b="1" spc="-5" dirty="0">
                <a:solidFill>
                  <a:prstClr val="white"/>
                </a:solidFill>
              </a:rPr>
              <a:t>Stabilize</a:t>
            </a:r>
          </a:p>
        </p:txBody>
      </p:sp>
      <p:sp>
        <p:nvSpPr>
          <p:cNvPr id="55" name="OTLSHAPE_TB_00000000000000000000000000000000_TimescaleInterval1">
            <a:extLst>
              <a:ext uri="{FF2B5EF4-FFF2-40B4-BE49-F238E27FC236}">
                <a16:creationId xmlns:a16="http://schemas.microsoft.com/office/drawing/2014/main" id="{E0B0C5AD-3387-42D4-ABAC-581AE29EDFD2}"/>
              </a:ext>
            </a:extLst>
          </p:cNvPr>
          <p:cNvSpPr txBox="1"/>
          <p:nvPr>
            <p:custDataLst>
              <p:tags r:id="rId47"/>
            </p:custDataLst>
          </p:nvPr>
        </p:nvSpPr>
        <p:spPr>
          <a:xfrm>
            <a:off x="4531540" y="3475387"/>
            <a:ext cx="164805" cy="139541"/>
          </a:xfrm>
          <a:prstGeom prst="rect">
            <a:avLst/>
          </a:prstGeom>
          <a:noFill/>
        </p:spPr>
        <p:txBody>
          <a:bodyPr vert="horz" wrap="none" lIns="0" tIns="0" rIns="0" bIns="0" rtlCol="0" anchor="ctr" anchorCtr="0">
            <a:noAutofit/>
          </a:bodyPr>
          <a:lstStyle/>
          <a:p>
            <a:endParaRPr lang="en-US" sz="900" spc="-14" dirty="0">
              <a:solidFill>
                <a:prstClr val="white"/>
              </a:solidFill>
            </a:endParaRPr>
          </a:p>
        </p:txBody>
      </p:sp>
      <p:sp>
        <p:nvSpPr>
          <p:cNvPr id="56" name="OTLSHAPE_T_a963129589ba464f948c25f3709b03d4_Shape">
            <a:extLst>
              <a:ext uri="{FF2B5EF4-FFF2-40B4-BE49-F238E27FC236}">
                <a16:creationId xmlns:a16="http://schemas.microsoft.com/office/drawing/2014/main" id="{1E5743DE-7E6B-426B-8045-CA5E9B7DF12D}"/>
              </a:ext>
            </a:extLst>
          </p:cNvPr>
          <p:cNvSpPr/>
          <p:nvPr>
            <p:custDataLst>
              <p:tags r:id="rId48"/>
            </p:custDataLst>
          </p:nvPr>
        </p:nvSpPr>
        <p:spPr>
          <a:xfrm>
            <a:off x="4217612" y="3559130"/>
            <a:ext cx="1583965" cy="241367"/>
          </a:xfrm>
          <a:prstGeom prst="roundRect">
            <a:avLst>
              <a:gd name="adj" fmla="val 100000"/>
            </a:avLst>
          </a:prstGeom>
          <a:solidFill>
            <a:schemeClr val="accent6"/>
          </a:solidFill>
          <a:ln w="12700" cap="flat" cmpd="sng" algn="ctr">
            <a:noFill/>
            <a:prstDash val="solid"/>
            <a:miter lim="800000"/>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57" name="OTLSHAPE_T_a963129589ba464f948c25f3709b03d4_Title">
            <a:extLst>
              <a:ext uri="{FF2B5EF4-FFF2-40B4-BE49-F238E27FC236}">
                <a16:creationId xmlns:a16="http://schemas.microsoft.com/office/drawing/2014/main" id="{69A83BEE-3B17-453D-9F82-A0BB10D994BD}"/>
              </a:ext>
            </a:extLst>
          </p:cNvPr>
          <p:cNvSpPr txBox="1"/>
          <p:nvPr>
            <p:custDataLst>
              <p:tags r:id="rId49"/>
            </p:custDataLst>
          </p:nvPr>
        </p:nvSpPr>
        <p:spPr>
          <a:xfrm>
            <a:off x="4317501" y="3584956"/>
            <a:ext cx="1341195" cy="247580"/>
          </a:xfrm>
          <a:prstGeom prst="rect">
            <a:avLst/>
          </a:prstGeom>
          <a:noFill/>
        </p:spPr>
        <p:txBody>
          <a:bodyPr vert="horz" wrap="square" lIns="0" tIns="0" rIns="0" bIns="0" rtlCol="0" anchor="ctr" anchorCtr="0">
            <a:noAutofit/>
          </a:bodyPr>
          <a:lstStyle/>
          <a:p>
            <a:pPr algn="ctr"/>
            <a:r>
              <a:rPr lang="en-US" sz="900" b="1" spc="-3" dirty="0">
                <a:solidFill>
                  <a:prstClr val="white"/>
                </a:solidFill>
              </a:rPr>
              <a:t>Plan/Discovery</a:t>
            </a:r>
          </a:p>
        </p:txBody>
      </p:sp>
      <p:sp>
        <p:nvSpPr>
          <p:cNvPr id="58" name="OTLSHAPE_T_9a698efb26aa4d8485899721e2c05011_Shape">
            <a:extLst>
              <a:ext uri="{FF2B5EF4-FFF2-40B4-BE49-F238E27FC236}">
                <a16:creationId xmlns:a16="http://schemas.microsoft.com/office/drawing/2014/main" id="{40F50B65-0DC5-442B-8C88-3D2ECD983016}"/>
              </a:ext>
            </a:extLst>
          </p:cNvPr>
          <p:cNvSpPr/>
          <p:nvPr>
            <p:custDataLst>
              <p:tags r:id="rId50"/>
            </p:custDataLst>
          </p:nvPr>
        </p:nvSpPr>
        <p:spPr>
          <a:xfrm>
            <a:off x="6621147" y="3590622"/>
            <a:ext cx="364074" cy="232268"/>
          </a:xfrm>
          <a:prstGeom prst="roundRect">
            <a:avLst>
              <a:gd name="adj" fmla="val 100000"/>
            </a:avLst>
          </a:prstGeom>
          <a:solidFill>
            <a:schemeClr val="accent6"/>
          </a:solidFill>
          <a:ln w="12700" cap="flat" cmpd="sng" algn="ctr">
            <a:noFill/>
            <a:prstDash val="solid"/>
            <a:miter lim="800000"/>
          </a:ln>
          <a:effectLst/>
          <a:scene3d>
            <a:camera prst="orthographicFront"/>
            <a:lightRig rig="balanced" dir="t">
              <a:rot lat="0" lon="0" rev="8700000"/>
            </a:lightRig>
          </a:scene3d>
          <a:sp3d>
            <a:bevelT w="165100" h="12700"/>
          </a:sp3d>
          <a:extLs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59" name="OTLSHAPE_T_9a698efb26aa4d8485899721e2c05011_Title">
            <a:extLst>
              <a:ext uri="{FF2B5EF4-FFF2-40B4-BE49-F238E27FC236}">
                <a16:creationId xmlns:a16="http://schemas.microsoft.com/office/drawing/2014/main" id="{E8EA7ADB-8544-4254-BBF6-48C8B16D423A}"/>
              </a:ext>
            </a:extLst>
          </p:cNvPr>
          <p:cNvSpPr txBox="1"/>
          <p:nvPr>
            <p:custDataLst>
              <p:tags r:id="rId51"/>
            </p:custDataLst>
          </p:nvPr>
        </p:nvSpPr>
        <p:spPr>
          <a:xfrm>
            <a:off x="6648723" y="3629378"/>
            <a:ext cx="282668" cy="126958"/>
          </a:xfrm>
          <a:prstGeom prst="rect">
            <a:avLst/>
          </a:prstGeom>
          <a:noFill/>
        </p:spPr>
        <p:txBody>
          <a:bodyPr vert="horz" wrap="square" lIns="0" tIns="0" rIns="0" bIns="0" rtlCol="0" anchor="ctr" anchorCtr="0">
            <a:spAutoFit/>
          </a:bodyPr>
          <a:lstStyle/>
          <a:p>
            <a:pPr algn="ctr"/>
            <a:r>
              <a:rPr lang="en-US" sz="825" b="1" spc="-5" dirty="0">
                <a:solidFill>
                  <a:prstClr val="white"/>
                </a:solidFill>
              </a:rPr>
              <a:t>SIT</a:t>
            </a:r>
          </a:p>
        </p:txBody>
      </p:sp>
      <p:sp>
        <p:nvSpPr>
          <p:cNvPr id="60" name="OTLSHAPE_T_7f9c2fd05bc249ae8cb6f9605f3d27da_Shape">
            <a:extLst>
              <a:ext uri="{FF2B5EF4-FFF2-40B4-BE49-F238E27FC236}">
                <a16:creationId xmlns:a16="http://schemas.microsoft.com/office/drawing/2014/main" id="{5544A6D1-5479-4BE9-8EFF-4D28C336B564}"/>
              </a:ext>
            </a:extLst>
          </p:cNvPr>
          <p:cNvSpPr/>
          <p:nvPr>
            <p:custDataLst>
              <p:tags r:id="rId52"/>
            </p:custDataLst>
          </p:nvPr>
        </p:nvSpPr>
        <p:spPr>
          <a:xfrm>
            <a:off x="5060073" y="3832536"/>
            <a:ext cx="1584146" cy="227756"/>
          </a:xfrm>
          <a:prstGeom prst="roundRect">
            <a:avLst>
              <a:gd name="adj" fmla="val 100000"/>
            </a:avLst>
          </a:prstGeom>
          <a:solidFill>
            <a:schemeClr val="accent6"/>
          </a:solidFill>
          <a:ln w="12700" cap="flat" cmpd="sng" algn="ctr">
            <a:noFill/>
            <a:prstDash val="solid"/>
            <a:miter lim="800000"/>
          </a:ln>
          <a:effectLst/>
          <a:scene3d>
            <a:camera prst="orthographicFront"/>
            <a:lightRig rig="balanced" dir="t">
              <a:rot lat="0" lon="0" rev="8700000"/>
            </a:lightRig>
          </a:scene3d>
          <a:sp3d>
            <a:bevelT w="165100" h="12700"/>
          </a:sp3d>
          <a:extLs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61" name="OTLSHAPE_T_7f9c2fd05bc249ae8cb6f9605f3d27da_Title">
            <a:extLst>
              <a:ext uri="{FF2B5EF4-FFF2-40B4-BE49-F238E27FC236}">
                <a16:creationId xmlns:a16="http://schemas.microsoft.com/office/drawing/2014/main" id="{D0890F92-4813-4B9B-B2C7-E8A8BFAFB2AE}"/>
              </a:ext>
            </a:extLst>
          </p:cNvPr>
          <p:cNvSpPr txBox="1"/>
          <p:nvPr>
            <p:custDataLst>
              <p:tags r:id="rId53"/>
            </p:custDataLst>
          </p:nvPr>
        </p:nvSpPr>
        <p:spPr>
          <a:xfrm>
            <a:off x="5044793" y="3893241"/>
            <a:ext cx="1566253" cy="138499"/>
          </a:xfrm>
          <a:prstGeom prst="rect">
            <a:avLst/>
          </a:prstGeom>
          <a:noFill/>
        </p:spPr>
        <p:txBody>
          <a:bodyPr vert="horz" wrap="square" lIns="0" tIns="0" rIns="0" bIns="0" rtlCol="0" anchor="ctr" anchorCtr="0">
            <a:spAutoFit/>
          </a:bodyPr>
          <a:lstStyle/>
          <a:p>
            <a:pPr algn="ctr"/>
            <a:r>
              <a:rPr lang="en-US" sz="900" b="1" spc="-3" dirty="0">
                <a:solidFill>
                  <a:prstClr val="white"/>
                </a:solidFill>
              </a:rPr>
              <a:t>Configuration/Development</a:t>
            </a:r>
          </a:p>
        </p:txBody>
      </p:sp>
      <p:sp>
        <p:nvSpPr>
          <p:cNvPr id="62" name="OTLSHAPE_T_9a698efb26aa4d8485899721e2c05011_Shape">
            <a:extLst>
              <a:ext uri="{FF2B5EF4-FFF2-40B4-BE49-F238E27FC236}">
                <a16:creationId xmlns:a16="http://schemas.microsoft.com/office/drawing/2014/main" id="{40F50B65-0DC5-442B-8C88-3D2ECD983016}"/>
              </a:ext>
            </a:extLst>
          </p:cNvPr>
          <p:cNvSpPr/>
          <p:nvPr>
            <p:custDataLst>
              <p:tags r:id="rId54"/>
            </p:custDataLst>
          </p:nvPr>
        </p:nvSpPr>
        <p:spPr>
          <a:xfrm>
            <a:off x="7286129" y="4137019"/>
            <a:ext cx="565204" cy="206348"/>
          </a:xfrm>
          <a:prstGeom prst="roundRect">
            <a:avLst>
              <a:gd name="adj" fmla="val 100000"/>
            </a:avLst>
          </a:prstGeom>
          <a:solidFill>
            <a:schemeClr val="accent6"/>
          </a:solidFill>
          <a:ln w="12700" cap="flat" cmpd="sng" algn="ctr">
            <a:noFill/>
            <a:prstDash val="solid"/>
            <a:miter lim="800000"/>
          </a:ln>
          <a:effectLst/>
          <a:scene3d>
            <a:camera prst="orthographicFront"/>
            <a:lightRig rig="balanced" dir="t">
              <a:rot lat="0" lon="0" rev="8700000"/>
            </a:lightRig>
          </a:scene3d>
          <a:sp3d>
            <a:bevelT w="165100" h="12700"/>
          </a:sp3d>
          <a:extLs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prstClr val="white"/>
                </a:solidFill>
              </a:rPr>
              <a:t>Deploy</a:t>
            </a:r>
          </a:p>
        </p:txBody>
      </p:sp>
      <p:sp>
        <p:nvSpPr>
          <p:cNvPr id="63" name="OTLSHAPE_T_9a698efb26aa4d8485899721e2c05011_Shape">
            <a:extLst>
              <a:ext uri="{FF2B5EF4-FFF2-40B4-BE49-F238E27FC236}">
                <a16:creationId xmlns:a16="http://schemas.microsoft.com/office/drawing/2014/main" id="{40F50B65-0DC5-442B-8C88-3D2ECD983016}"/>
              </a:ext>
            </a:extLst>
          </p:cNvPr>
          <p:cNvSpPr/>
          <p:nvPr>
            <p:custDataLst>
              <p:tags r:id="rId55"/>
            </p:custDataLst>
          </p:nvPr>
        </p:nvSpPr>
        <p:spPr>
          <a:xfrm>
            <a:off x="6966403" y="3584387"/>
            <a:ext cx="383548" cy="232268"/>
          </a:xfrm>
          <a:prstGeom prst="roundRect">
            <a:avLst>
              <a:gd name="adj" fmla="val 100000"/>
            </a:avLst>
          </a:prstGeom>
          <a:solidFill>
            <a:schemeClr val="accent6"/>
          </a:solidFill>
          <a:ln w="12700" cap="flat" cmpd="sng" algn="ctr">
            <a:noFill/>
            <a:prstDash val="solid"/>
            <a:miter lim="800000"/>
          </a:ln>
          <a:effectLst/>
          <a:scene3d>
            <a:camera prst="orthographicFront"/>
            <a:lightRig rig="balanced" dir="t">
              <a:rot lat="0" lon="0" rev="8700000"/>
            </a:lightRig>
          </a:scene3d>
          <a:sp3d>
            <a:bevelT w="165100" h="12700"/>
          </a:sp3d>
          <a:extLs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a:p>
            <a:pPr algn="ctr"/>
            <a:endParaRPr lang="en-US" sz="1350" dirty="0">
              <a:solidFill>
                <a:prstClr val="white"/>
              </a:solidFill>
            </a:endParaRPr>
          </a:p>
        </p:txBody>
      </p:sp>
      <p:sp>
        <p:nvSpPr>
          <p:cNvPr id="64" name="OTLSHAPE_T_9a698efb26aa4d8485899721e2c05011_Title">
            <a:extLst>
              <a:ext uri="{FF2B5EF4-FFF2-40B4-BE49-F238E27FC236}">
                <a16:creationId xmlns:a16="http://schemas.microsoft.com/office/drawing/2014/main" id="{E8EA7ADB-8544-4254-BBF6-48C8B16D423A}"/>
              </a:ext>
            </a:extLst>
          </p:cNvPr>
          <p:cNvSpPr txBox="1"/>
          <p:nvPr>
            <p:custDataLst>
              <p:tags r:id="rId56"/>
            </p:custDataLst>
          </p:nvPr>
        </p:nvSpPr>
        <p:spPr>
          <a:xfrm>
            <a:off x="7031870" y="3628517"/>
            <a:ext cx="282668" cy="126958"/>
          </a:xfrm>
          <a:prstGeom prst="rect">
            <a:avLst/>
          </a:prstGeom>
          <a:noFill/>
        </p:spPr>
        <p:txBody>
          <a:bodyPr vert="horz" wrap="square" lIns="0" tIns="0" rIns="0" bIns="0" rtlCol="0" anchor="ctr" anchorCtr="0">
            <a:spAutoFit/>
          </a:bodyPr>
          <a:lstStyle/>
          <a:p>
            <a:pPr algn="ctr"/>
            <a:r>
              <a:rPr lang="en-US" sz="825" b="1" spc="-5" dirty="0">
                <a:solidFill>
                  <a:prstClr val="white"/>
                </a:solidFill>
              </a:rPr>
              <a:t>UAT</a:t>
            </a:r>
          </a:p>
        </p:txBody>
      </p:sp>
      <p:sp>
        <p:nvSpPr>
          <p:cNvPr id="65" name="OTLSHAPE_T_9a698efb26aa4d8485899721e2c05011_Shape">
            <a:extLst>
              <a:ext uri="{FF2B5EF4-FFF2-40B4-BE49-F238E27FC236}">
                <a16:creationId xmlns:a16="http://schemas.microsoft.com/office/drawing/2014/main" id="{40F50B65-0DC5-442B-8C88-3D2ECD983016}"/>
              </a:ext>
            </a:extLst>
          </p:cNvPr>
          <p:cNvSpPr/>
          <p:nvPr>
            <p:custDataLst>
              <p:tags r:id="rId57"/>
            </p:custDataLst>
          </p:nvPr>
        </p:nvSpPr>
        <p:spPr>
          <a:xfrm>
            <a:off x="7349951" y="3590622"/>
            <a:ext cx="525730" cy="229209"/>
          </a:xfrm>
          <a:prstGeom prst="roundRect">
            <a:avLst>
              <a:gd name="adj" fmla="val 50000"/>
            </a:avLst>
          </a:prstGeom>
          <a:solidFill>
            <a:schemeClr val="accent6"/>
          </a:solidFill>
          <a:ln w="12700" cap="flat" cmpd="sng" algn="ctr">
            <a:noFill/>
            <a:prstDash val="solid"/>
            <a:miter lim="800000"/>
          </a:ln>
          <a:effectLst/>
          <a:scene3d>
            <a:camera prst="orthographicFront"/>
            <a:lightRig rig="balanced" dir="t">
              <a:rot lat="0" lon="0" rev="8700000"/>
            </a:lightRig>
          </a:scene3d>
          <a:sp3d>
            <a:bevelT w="165100" h="12700"/>
          </a:sp3d>
          <a:extLs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a:p>
            <a:pPr algn="ctr"/>
            <a:endParaRPr lang="en-US" sz="1350" dirty="0">
              <a:solidFill>
                <a:prstClr val="white"/>
              </a:solidFill>
            </a:endParaRPr>
          </a:p>
        </p:txBody>
      </p:sp>
      <p:sp>
        <p:nvSpPr>
          <p:cNvPr id="66" name="OTLSHAPE_T_9a698efb26aa4d8485899721e2c05011_Title">
            <a:extLst>
              <a:ext uri="{FF2B5EF4-FFF2-40B4-BE49-F238E27FC236}">
                <a16:creationId xmlns:a16="http://schemas.microsoft.com/office/drawing/2014/main" id="{E8EA7ADB-8544-4254-BBF6-48C8B16D423A}"/>
              </a:ext>
            </a:extLst>
          </p:cNvPr>
          <p:cNvSpPr txBox="1"/>
          <p:nvPr>
            <p:custDataLst>
              <p:tags r:id="rId58"/>
            </p:custDataLst>
          </p:nvPr>
        </p:nvSpPr>
        <p:spPr>
          <a:xfrm>
            <a:off x="7389845" y="3625836"/>
            <a:ext cx="401878" cy="126958"/>
          </a:xfrm>
          <a:prstGeom prst="rect">
            <a:avLst/>
          </a:prstGeom>
          <a:noFill/>
        </p:spPr>
        <p:txBody>
          <a:bodyPr vert="horz" wrap="square" lIns="0" tIns="0" rIns="0" bIns="0" rtlCol="0" anchor="ctr" anchorCtr="0">
            <a:spAutoFit/>
          </a:bodyPr>
          <a:lstStyle/>
          <a:p>
            <a:pPr algn="ctr"/>
            <a:r>
              <a:rPr lang="en-US" sz="825" b="1" spc="-5" dirty="0">
                <a:solidFill>
                  <a:prstClr val="white"/>
                </a:solidFill>
              </a:rPr>
              <a:t>Train</a:t>
            </a:r>
          </a:p>
        </p:txBody>
      </p:sp>
      <p:sp>
        <p:nvSpPr>
          <p:cNvPr id="67" name="OTLSHAPE_T_9a698efb26aa4d8485899721e2c05011_Shape">
            <a:extLst>
              <a:ext uri="{FF2B5EF4-FFF2-40B4-BE49-F238E27FC236}">
                <a16:creationId xmlns:a16="http://schemas.microsoft.com/office/drawing/2014/main" id="{40F50B65-0DC5-442B-8C88-3D2ECD983016}"/>
              </a:ext>
            </a:extLst>
          </p:cNvPr>
          <p:cNvSpPr/>
          <p:nvPr>
            <p:custDataLst>
              <p:tags r:id="rId59"/>
            </p:custDataLst>
          </p:nvPr>
        </p:nvSpPr>
        <p:spPr>
          <a:xfrm>
            <a:off x="7842549" y="4124818"/>
            <a:ext cx="435010" cy="229209"/>
          </a:xfrm>
          <a:prstGeom prst="roundRect">
            <a:avLst>
              <a:gd name="adj" fmla="val 50000"/>
            </a:avLst>
          </a:prstGeom>
          <a:solidFill>
            <a:schemeClr val="accent6"/>
          </a:solidFill>
          <a:ln w="12700" cap="flat" cmpd="sng" algn="ctr">
            <a:noFill/>
            <a:prstDash val="solid"/>
            <a:miter lim="800000"/>
          </a:ln>
          <a:effectLst/>
          <a:scene3d>
            <a:camera prst="orthographicFront"/>
            <a:lightRig rig="balanced" dir="t">
              <a:rot lat="0" lon="0" rev="8700000"/>
            </a:lightRig>
          </a:scene3d>
          <a:sp3d>
            <a:bevelT w="165100" h="12700"/>
          </a:sp3d>
          <a:extLs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a:p>
            <a:pPr algn="ctr"/>
            <a:endParaRPr lang="en-US" sz="1350" dirty="0">
              <a:solidFill>
                <a:prstClr val="white"/>
              </a:solidFill>
            </a:endParaRPr>
          </a:p>
        </p:txBody>
      </p:sp>
      <p:sp>
        <p:nvSpPr>
          <p:cNvPr id="68" name="OTLSHAPE_T_9a698efb26aa4d8485899721e2c05011_Title">
            <a:extLst>
              <a:ext uri="{FF2B5EF4-FFF2-40B4-BE49-F238E27FC236}">
                <a16:creationId xmlns:a16="http://schemas.microsoft.com/office/drawing/2014/main" id="{E8EA7ADB-8544-4254-BBF6-48C8B16D423A}"/>
              </a:ext>
            </a:extLst>
          </p:cNvPr>
          <p:cNvSpPr txBox="1"/>
          <p:nvPr>
            <p:custDataLst>
              <p:tags r:id="rId60"/>
            </p:custDataLst>
          </p:nvPr>
        </p:nvSpPr>
        <p:spPr>
          <a:xfrm>
            <a:off x="7875681" y="4163330"/>
            <a:ext cx="401878" cy="126958"/>
          </a:xfrm>
          <a:prstGeom prst="rect">
            <a:avLst/>
          </a:prstGeom>
          <a:noFill/>
        </p:spPr>
        <p:txBody>
          <a:bodyPr vert="horz" wrap="square" lIns="0" tIns="0" rIns="0" bIns="0" rtlCol="0" anchor="ctr" anchorCtr="0">
            <a:spAutoFit/>
          </a:bodyPr>
          <a:lstStyle/>
          <a:p>
            <a:pPr algn="ctr"/>
            <a:r>
              <a:rPr lang="en-US" sz="825" b="1" spc="-5" dirty="0">
                <a:solidFill>
                  <a:prstClr val="white"/>
                </a:solidFill>
              </a:rPr>
              <a:t>Hpercare</a:t>
            </a:r>
          </a:p>
        </p:txBody>
      </p:sp>
      <p:sp>
        <p:nvSpPr>
          <p:cNvPr id="69" name="OTLSHAPE_T_9a698efb26aa4d8485899721e2c05011_Shape">
            <a:extLst>
              <a:ext uri="{FF2B5EF4-FFF2-40B4-BE49-F238E27FC236}">
                <a16:creationId xmlns:a16="http://schemas.microsoft.com/office/drawing/2014/main" id="{40F50B65-0DC5-442B-8C88-3D2ECD983016}"/>
              </a:ext>
            </a:extLst>
          </p:cNvPr>
          <p:cNvSpPr/>
          <p:nvPr>
            <p:custDataLst>
              <p:tags r:id="rId61"/>
            </p:custDataLst>
          </p:nvPr>
        </p:nvSpPr>
        <p:spPr>
          <a:xfrm>
            <a:off x="8273097" y="4132520"/>
            <a:ext cx="560882" cy="229209"/>
          </a:xfrm>
          <a:prstGeom prst="roundRect">
            <a:avLst>
              <a:gd name="adj" fmla="val 50000"/>
            </a:avLst>
          </a:prstGeom>
          <a:solidFill>
            <a:schemeClr val="accent6"/>
          </a:solidFill>
          <a:ln w="12700" cap="flat" cmpd="sng" algn="ctr">
            <a:noFill/>
            <a:prstDash val="solid"/>
            <a:miter lim="800000"/>
          </a:ln>
          <a:effectLst/>
          <a:scene3d>
            <a:camera prst="orthographicFront"/>
            <a:lightRig rig="balanced" dir="t">
              <a:rot lat="0" lon="0" rev="8700000"/>
            </a:lightRig>
          </a:scene3d>
          <a:sp3d>
            <a:bevelT w="165100" h="12700"/>
          </a:sp3d>
          <a:extLs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a:p>
            <a:pPr algn="ctr"/>
            <a:endParaRPr lang="en-US" sz="1350" dirty="0">
              <a:solidFill>
                <a:prstClr val="white"/>
              </a:solidFill>
            </a:endParaRPr>
          </a:p>
        </p:txBody>
      </p:sp>
      <p:sp>
        <p:nvSpPr>
          <p:cNvPr id="70" name="OTLSHAPE_T_9a698efb26aa4d8485899721e2c05011_Title">
            <a:extLst>
              <a:ext uri="{FF2B5EF4-FFF2-40B4-BE49-F238E27FC236}">
                <a16:creationId xmlns:a16="http://schemas.microsoft.com/office/drawing/2014/main" id="{E8EA7ADB-8544-4254-BBF6-48C8B16D423A}"/>
              </a:ext>
            </a:extLst>
          </p:cNvPr>
          <p:cNvSpPr txBox="1"/>
          <p:nvPr>
            <p:custDataLst>
              <p:tags r:id="rId62"/>
            </p:custDataLst>
          </p:nvPr>
        </p:nvSpPr>
        <p:spPr>
          <a:xfrm>
            <a:off x="8223194" y="4173154"/>
            <a:ext cx="607568" cy="126958"/>
          </a:xfrm>
          <a:prstGeom prst="rect">
            <a:avLst/>
          </a:prstGeom>
          <a:noFill/>
        </p:spPr>
        <p:txBody>
          <a:bodyPr vert="horz" wrap="square" lIns="0" tIns="0" rIns="0" bIns="0" rtlCol="0" anchor="ctr" anchorCtr="0">
            <a:spAutoFit/>
          </a:bodyPr>
          <a:lstStyle/>
          <a:p>
            <a:pPr algn="ctr"/>
            <a:r>
              <a:rPr lang="en-US" sz="825" b="1" spc="-5" dirty="0">
                <a:solidFill>
                  <a:prstClr val="white"/>
                </a:solidFill>
              </a:rPr>
              <a:t>Stabilize</a:t>
            </a:r>
          </a:p>
        </p:txBody>
      </p:sp>
      <p:sp>
        <p:nvSpPr>
          <p:cNvPr id="71" name="5-Point Star 70"/>
          <p:cNvSpPr/>
          <p:nvPr/>
        </p:nvSpPr>
        <p:spPr>
          <a:xfrm>
            <a:off x="7767250" y="3329433"/>
            <a:ext cx="194017" cy="207672"/>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
        <p:nvSpPr>
          <p:cNvPr id="72" name="OTLSHAPE_T_9a698efb26aa4d8485899721e2c05011_Shape">
            <a:extLst>
              <a:ext uri="{FF2B5EF4-FFF2-40B4-BE49-F238E27FC236}">
                <a16:creationId xmlns:a16="http://schemas.microsoft.com/office/drawing/2014/main" id="{40F50B65-0DC5-442B-8C88-3D2ECD983016}"/>
              </a:ext>
            </a:extLst>
          </p:cNvPr>
          <p:cNvSpPr/>
          <p:nvPr>
            <p:custDataLst>
              <p:tags r:id="rId63"/>
            </p:custDataLst>
          </p:nvPr>
        </p:nvSpPr>
        <p:spPr>
          <a:xfrm>
            <a:off x="4395262" y="2851096"/>
            <a:ext cx="958061" cy="206348"/>
          </a:xfrm>
          <a:prstGeom prst="roundRect">
            <a:avLst>
              <a:gd name="adj" fmla="val 100000"/>
            </a:avLst>
          </a:prstGeom>
          <a:solidFill>
            <a:schemeClr val="accent6"/>
          </a:solidFill>
          <a:ln w="12700" cap="flat" cmpd="sng" algn="ctr">
            <a:noFill/>
            <a:prstDash val="solid"/>
            <a:miter lim="800000"/>
          </a:ln>
          <a:effectLst/>
          <a:scene3d>
            <a:camera prst="orthographicFront"/>
            <a:lightRig rig="balanced" dir="t">
              <a:rot lat="0" lon="0" rev="8700000"/>
            </a:lightRig>
          </a:scene3d>
          <a:sp3d>
            <a:bevelT w="165100" h="12700"/>
          </a:sp3d>
          <a:extLs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25" b="1" dirty="0">
                <a:solidFill>
                  <a:prstClr val="white"/>
                </a:solidFill>
              </a:rPr>
              <a:t>Sandbox</a:t>
            </a:r>
          </a:p>
        </p:txBody>
      </p:sp>
      <p:sp>
        <p:nvSpPr>
          <p:cNvPr id="73" name="OTLSHAPE_T_9a698efb26aa4d8485899721e2c05011_Shape">
            <a:extLst>
              <a:ext uri="{FF2B5EF4-FFF2-40B4-BE49-F238E27FC236}">
                <a16:creationId xmlns:a16="http://schemas.microsoft.com/office/drawing/2014/main" id="{40F50B65-0DC5-442B-8C88-3D2ECD983016}"/>
              </a:ext>
            </a:extLst>
          </p:cNvPr>
          <p:cNvSpPr/>
          <p:nvPr>
            <p:custDataLst>
              <p:tags r:id="rId64"/>
            </p:custDataLst>
          </p:nvPr>
        </p:nvSpPr>
        <p:spPr>
          <a:xfrm>
            <a:off x="7255861" y="3875251"/>
            <a:ext cx="895451" cy="206348"/>
          </a:xfrm>
          <a:prstGeom prst="roundRect">
            <a:avLst>
              <a:gd name="adj" fmla="val 100000"/>
            </a:avLst>
          </a:prstGeom>
          <a:solidFill>
            <a:schemeClr val="accent6"/>
          </a:solidFill>
          <a:ln w="12700" cap="flat" cmpd="sng" algn="ctr">
            <a:noFill/>
            <a:prstDash val="solid"/>
            <a:miter lim="800000"/>
          </a:ln>
          <a:effectLst/>
          <a:scene3d>
            <a:camera prst="orthographicFront"/>
            <a:lightRig rig="balanced" dir="t">
              <a:rot lat="0" lon="0" rev="8700000"/>
            </a:lightRig>
          </a:scene3d>
          <a:sp3d>
            <a:bevelT w="165100" h="12700"/>
          </a:sp3d>
          <a:extLs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25" b="1" dirty="0">
                <a:solidFill>
                  <a:prstClr val="white"/>
                </a:solidFill>
              </a:rPr>
              <a:t>Sandbox</a:t>
            </a:r>
          </a:p>
        </p:txBody>
      </p:sp>
      <p:sp>
        <p:nvSpPr>
          <p:cNvPr id="74" name="OTLSHAPE_T_20fb609c50a945eeaf53c249704bf3d2_EndDate">
            <a:extLst>
              <a:ext uri="{FF2B5EF4-FFF2-40B4-BE49-F238E27FC236}">
                <a16:creationId xmlns:a16="http://schemas.microsoft.com/office/drawing/2014/main" id="{AAA26DE9-B69E-478D-8B58-2065288211B6}"/>
              </a:ext>
            </a:extLst>
          </p:cNvPr>
          <p:cNvSpPr txBox="1"/>
          <p:nvPr>
            <p:custDataLst>
              <p:tags r:id="rId65"/>
            </p:custDataLst>
          </p:nvPr>
        </p:nvSpPr>
        <p:spPr>
          <a:xfrm>
            <a:off x="5018700" y="5684005"/>
            <a:ext cx="782878" cy="230832"/>
          </a:xfrm>
          <a:prstGeom prst="rect">
            <a:avLst/>
          </a:prstGeom>
          <a:noFill/>
        </p:spPr>
        <p:txBody>
          <a:bodyPr vert="horz" wrap="square" lIns="0" tIns="0" rIns="0" bIns="0" rtlCol="0" anchor="ctr" anchorCtr="0">
            <a:spAutoFit/>
          </a:bodyPr>
          <a:lstStyle/>
          <a:p>
            <a:pPr algn="ctr"/>
            <a:r>
              <a:rPr lang="en-US" sz="750" spc="-6" dirty="0">
                <a:solidFill>
                  <a:srgbClr val="1F497E"/>
                </a:solidFill>
              </a:rPr>
              <a:t>TODAY</a:t>
            </a:r>
          </a:p>
          <a:p>
            <a:pPr algn="ctr"/>
            <a:r>
              <a:rPr lang="en-US" sz="750" spc="-6" dirty="0">
                <a:solidFill>
                  <a:srgbClr val="1F497E"/>
                </a:solidFill>
              </a:rPr>
              <a:t>January 9, 2020</a:t>
            </a:r>
          </a:p>
        </p:txBody>
      </p:sp>
      <p:cxnSp>
        <p:nvCxnSpPr>
          <p:cNvPr id="75" name="Straight Connector 74"/>
          <p:cNvCxnSpPr/>
          <p:nvPr/>
        </p:nvCxnSpPr>
        <p:spPr>
          <a:xfrm flipH="1">
            <a:off x="5402862" y="1788988"/>
            <a:ext cx="19835" cy="3773867"/>
          </a:xfrm>
          <a:prstGeom prst="line">
            <a:avLst/>
          </a:prstGeom>
          <a:ln>
            <a:prstDash val="lgDash"/>
          </a:ln>
        </p:spPr>
        <p:style>
          <a:lnRef idx="3">
            <a:schemeClr val="accent2"/>
          </a:lnRef>
          <a:fillRef idx="0">
            <a:schemeClr val="accent2"/>
          </a:fillRef>
          <a:effectRef idx="2">
            <a:schemeClr val="accent2"/>
          </a:effectRef>
          <a:fontRef idx="minor">
            <a:schemeClr val="tx1"/>
          </a:fontRef>
        </p:style>
      </p:cxnSp>
      <p:sp>
        <p:nvSpPr>
          <p:cNvPr id="76" name="OTLSHAPE_T_9a698efb26aa4d8485899721e2c05011_Shape">
            <a:extLst>
              <a:ext uri="{FF2B5EF4-FFF2-40B4-BE49-F238E27FC236}">
                <a16:creationId xmlns:a16="http://schemas.microsoft.com/office/drawing/2014/main" id="{40F50B65-0DC5-442B-8C88-3D2ECD983016}"/>
              </a:ext>
            </a:extLst>
          </p:cNvPr>
          <p:cNvSpPr/>
          <p:nvPr>
            <p:custDataLst>
              <p:tags r:id="rId66"/>
            </p:custDataLst>
          </p:nvPr>
        </p:nvSpPr>
        <p:spPr>
          <a:xfrm>
            <a:off x="4204414" y="3097700"/>
            <a:ext cx="539309" cy="206348"/>
          </a:xfrm>
          <a:prstGeom prst="roundRect">
            <a:avLst>
              <a:gd name="adj" fmla="val 100000"/>
            </a:avLst>
          </a:prstGeom>
          <a:solidFill>
            <a:schemeClr val="accent6"/>
          </a:solidFill>
          <a:ln w="12700" cap="flat" cmpd="sng" algn="ctr">
            <a:noFill/>
            <a:prstDash val="solid"/>
            <a:miter lim="800000"/>
          </a:ln>
          <a:effectLst/>
          <a:scene3d>
            <a:camera prst="orthographicFront"/>
            <a:lightRig rig="balanced" dir="t">
              <a:rot lat="0" lon="0" rev="8700000"/>
            </a:lightRig>
          </a:scene3d>
          <a:sp3d>
            <a:bevelT w="165100" h="12700"/>
          </a:sp3d>
          <a:extLs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prstClr val="white"/>
                </a:solidFill>
              </a:rPr>
              <a:t>Deploy</a:t>
            </a:r>
          </a:p>
        </p:txBody>
      </p:sp>
      <p:cxnSp>
        <p:nvCxnSpPr>
          <p:cNvPr id="78" name="OTLSHAPE_TB_00000000000000000000000000000000_Separator8">
            <a:extLst>
              <a:ext uri="{FF2B5EF4-FFF2-40B4-BE49-F238E27FC236}">
                <a16:creationId xmlns:a16="http://schemas.microsoft.com/office/drawing/2014/main" id="{98866B13-BD0A-413C-BB29-3146EA48715B}"/>
              </a:ext>
            </a:extLst>
          </p:cNvPr>
          <p:cNvCxnSpPr/>
          <p:nvPr>
            <p:custDataLst>
              <p:tags r:id="rId67"/>
            </p:custDataLst>
          </p:nvPr>
        </p:nvCxnSpPr>
        <p:spPr>
          <a:xfrm>
            <a:off x="4972323" y="1775136"/>
            <a:ext cx="0" cy="190500"/>
          </a:xfrm>
          <a:prstGeom prst="line">
            <a:avLst/>
          </a:prstGeom>
          <a:ln w="6350" cap="flat" cmpd="sng" algn="ctr">
            <a:solidFill>
              <a:schemeClr val="lt1">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9" name="OTLSHAPE_TB_00000000000000000000000000000000_TimescaleInterval3">
            <a:extLst>
              <a:ext uri="{FF2B5EF4-FFF2-40B4-BE49-F238E27FC236}">
                <a16:creationId xmlns:a16="http://schemas.microsoft.com/office/drawing/2014/main" id="{4BE4EF1F-638E-445E-838F-B3063FE9D6B1}"/>
              </a:ext>
            </a:extLst>
          </p:cNvPr>
          <p:cNvSpPr txBox="1"/>
          <p:nvPr>
            <p:custDataLst>
              <p:tags r:id="rId68"/>
            </p:custDataLst>
          </p:nvPr>
        </p:nvSpPr>
        <p:spPr>
          <a:xfrm>
            <a:off x="9163323" y="1775136"/>
            <a:ext cx="202359" cy="149519"/>
          </a:xfrm>
          <a:prstGeom prst="rect">
            <a:avLst/>
          </a:prstGeom>
          <a:noFill/>
        </p:spPr>
        <p:txBody>
          <a:bodyPr vert="horz" wrap="none" lIns="0" tIns="0" rIns="0" bIns="0" rtlCol="0" anchor="ctr" anchorCtr="0">
            <a:noAutofit/>
          </a:bodyPr>
          <a:lstStyle/>
          <a:p>
            <a:r>
              <a:rPr lang="en-US" sz="900" spc="-14" dirty="0">
                <a:solidFill>
                  <a:prstClr val="white"/>
                </a:solidFill>
              </a:rPr>
              <a:t>Nov</a:t>
            </a:r>
          </a:p>
        </p:txBody>
      </p:sp>
      <p:sp>
        <p:nvSpPr>
          <p:cNvPr id="80" name="OTLSHAPE_TB_00000000000000000000000000000000_TimescaleInterval3">
            <a:extLst>
              <a:ext uri="{FF2B5EF4-FFF2-40B4-BE49-F238E27FC236}">
                <a16:creationId xmlns:a16="http://schemas.microsoft.com/office/drawing/2014/main" id="{4BE4EF1F-638E-445E-838F-B3063FE9D6B1}"/>
              </a:ext>
            </a:extLst>
          </p:cNvPr>
          <p:cNvSpPr txBox="1"/>
          <p:nvPr>
            <p:custDataLst>
              <p:tags r:id="rId69"/>
            </p:custDataLst>
          </p:nvPr>
        </p:nvSpPr>
        <p:spPr>
          <a:xfrm>
            <a:off x="8884764" y="1775136"/>
            <a:ext cx="202359" cy="149519"/>
          </a:xfrm>
          <a:prstGeom prst="rect">
            <a:avLst/>
          </a:prstGeom>
          <a:noFill/>
        </p:spPr>
        <p:txBody>
          <a:bodyPr vert="horz" wrap="none" lIns="0" tIns="0" rIns="0" bIns="0" rtlCol="0" anchor="ctr" anchorCtr="0">
            <a:noAutofit/>
          </a:bodyPr>
          <a:lstStyle/>
          <a:p>
            <a:r>
              <a:rPr lang="en-US" sz="900" spc="-14" dirty="0">
                <a:solidFill>
                  <a:prstClr val="white"/>
                </a:solidFill>
              </a:rPr>
              <a:t>Oct</a:t>
            </a:r>
          </a:p>
        </p:txBody>
      </p:sp>
      <p:sp>
        <p:nvSpPr>
          <p:cNvPr id="81" name="OTLSHAPE_T_9a698efb26aa4d8485899721e2c05011_Shape">
            <a:extLst>
              <a:ext uri="{FF2B5EF4-FFF2-40B4-BE49-F238E27FC236}">
                <a16:creationId xmlns:a16="http://schemas.microsoft.com/office/drawing/2014/main" id="{40F50B65-0DC5-442B-8C88-3D2ECD983016}"/>
              </a:ext>
            </a:extLst>
          </p:cNvPr>
          <p:cNvSpPr/>
          <p:nvPr>
            <p:custDataLst>
              <p:tags r:id="rId70"/>
            </p:custDataLst>
          </p:nvPr>
        </p:nvSpPr>
        <p:spPr>
          <a:xfrm>
            <a:off x="8368310" y="4365936"/>
            <a:ext cx="997372" cy="229209"/>
          </a:xfrm>
          <a:prstGeom prst="roundRect">
            <a:avLst>
              <a:gd name="adj" fmla="val 50000"/>
            </a:avLst>
          </a:prstGeom>
          <a:solidFill>
            <a:schemeClr val="accent6"/>
          </a:solidFill>
          <a:ln w="12700" cap="flat" cmpd="sng" algn="ctr">
            <a:noFill/>
            <a:prstDash val="solid"/>
            <a:miter lim="800000"/>
          </a:ln>
          <a:effectLst/>
          <a:scene3d>
            <a:camera prst="orthographicFront"/>
            <a:lightRig rig="balanced" dir="t">
              <a:rot lat="0" lon="0" rev="8700000"/>
            </a:lightRig>
          </a:scene3d>
          <a:sp3d>
            <a:bevelT w="165100" h="12700"/>
          </a:sp3d>
          <a:extLs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a:p>
            <a:pPr algn="ctr"/>
            <a:endParaRPr lang="en-US" sz="1350" dirty="0">
              <a:solidFill>
                <a:prstClr val="white"/>
              </a:solidFill>
            </a:endParaRPr>
          </a:p>
        </p:txBody>
      </p:sp>
      <p:sp>
        <p:nvSpPr>
          <p:cNvPr id="82" name="OTLSHAPE_T_9a698efb26aa4d8485899721e2c05011_Title">
            <a:extLst>
              <a:ext uri="{FF2B5EF4-FFF2-40B4-BE49-F238E27FC236}">
                <a16:creationId xmlns:a16="http://schemas.microsoft.com/office/drawing/2014/main" id="{E8EA7ADB-8544-4254-BBF6-48C8B16D423A}"/>
              </a:ext>
            </a:extLst>
          </p:cNvPr>
          <p:cNvSpPr txBox="1"/>
          <p:nvPr>
            <p:custDataLst>
              <p:tags r:id="rId71"/>
            </p:custDataLst>
          </p:nvPr>
        </p:nvSpPr>
        <p:spPr>
          <a:xfrm>
            <a:off x="8401323" y="4406570"/>
            <a:ext cx="943730" cy="126958"/>
          </a:xfrm>
          <a:prstGeom prst="rect">
            <a:avLst/>
          </a:prstGeom>
          <a:noFill/>
        </p:spPr>
        <p:txBody>
          <a:bodyPr vert="horz" wrap="square" lIns="0" tIns="0" rIns="0" bIns="0" rtlCol="0" anchor="ctr" anchorCtr="0">
            <a:spAutoFit/>
          </a:bodyPr>
          <a:lstStyle/>
          <a:p>
            <a:pPr algn="ctr"/>
            <a:r>
              <a:rPr lang="en-US" sz="825" b="1" spc="-5" dirty="0">
                <a:solidFill>
                  <a:prstClr val="white"/>
                </a:solidFill>
              </a:rPr>
              <a:t>Project closeout</a:t>
            </a:r>
          </a:p>
        </p:txBody>
      </p:sp>
      <p:sp>
        <p:nvSpPr>
          <p:cNvPr id="83" name="OTLSHAPE_T_8954f0f2f6064fedb9afd588857f2a44_EndDate">
            <a:extLst>
              <a:ext uri="{FF2B5EF4-FFF2-40B4-BE49-F238E27FC236}">
                <a16:creationId xmlns:a16="http://schemas.microsoft.com/office/drawing/2014/main" id="{1BD3EF9B-2F3E-4440-B0FC-98015C1D8E86}"/>
              </a:ext>
            </a:extLst>
          </p:cNvPr>
          <p:cNvSpPr txBox="1"/>
          <p:nvPr>
            <p:custDataLst>
              <p:tags r:id="rId72"/>
            </p:custDataLst>
          </p:nvPr>
        </p:nvSpPr>
        <p:spPr>
          <a:xfrm>
            <a:off x="9087123" y="4707720"/>
            <a:ext cx="461121" cy="115416"/>
          </a:xfrm>
          <a:prstGeom prst="rect">
            <a:avLst/>
          </a:prstGeom>
          <a:noFill/>
        </p:spPr>
        <p:txBody>
          <a:bodyPr vert="horz" wrap="square" lIns="0" tIns="0" rIns="0" bIns="0" rtlCol="0" anchor="ctr" anchorCtr="0">
            <a:spAutoFit/>
          </a:bodyPr>
          <a:lstStyle/>
          <a:p>
            <a:pPr algn="ctr"/>
            <a:r>
              <a:rPr lang="en-US" sz="750" spc="-6" dirty="0">
                <a:solidFill>
                  <a:srgbClr val="1F497E"/>
                </a:solidFill>
              </a:rPr>
              <a:t>11/30/2020</a:t>
            </a:r>
          </a:p>
        </p:txBody>
      </p:sp>
      <p:sp>
        <p:nvSpPr>
          <p:cNvPr id="84" name="5-Point Star 83"/>
          <p:cNvSpPr/>
          <p:nvPr/>
        </p:nvSpPr>
        <p:spPr>
          <a:xfrm>
            <a:off x="9274106" y="4365936"/>
            <a:ext cx="194017" cy="207672"/>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pic>
        <p:nvPicPr>
          <p:cNvPr id="86" name="Content Placeholder 3"/>
          <p:cNvPicPr>
            <a:picLocks noChangeAspect="1"/>
          </p:cNvPicPr>
          <p:nvPr/>
        </p:nvPicPr>
        <p:blipFill>
          <a:blip r:embed="rId75">
            <a:extLst>
              <a:ext uri="{28A0092B-C50C-407E-A947-70E740481C1C}">
                <a14:useLocalDpi xmlns:a14="http://schemas.microsoft.com/office/drawing/2010/main" val="0"/>
              </a:ext>
            </a:extLst>
          </a:blip>
          <a:stretch>
            <a:fillRect/>
          </a:stretch>
        </p:blipFill>
        <p:spPr>
          <a:xfrm>
            <a:off x="838202" y="5797646"/>
            <a:ext cx="10515596" cy="1028507"/>
          </a:xfrm>
          <a:prstGeom prst="rect">
            <a:avLst/>
          </a:prstGeom>
        </p:spPr>
      </p:pic>
      <p:sp>
        <p:nvSpPr>
          <p:cNvPr id="3" name="Date Placeholder 2">
            <a:extLst>
              <a:ext uri="{FF2B5EF4-FFF2-40B4-BE49-F238E27FC236}">
                <a16:creationId xmlns:a16="http://schemas.microsoft.com/office/drawing/2014/main" id="{8CCEB0D9-2F19-49FB-ABAE-22333EACA606}"/>
              </a:ext>
            </a:extLst>
          </p:cNvPr>
          <p:cNvSpPr>
            <a:spLocks noGrp="1"/>
          </p:cNvSpPr>
          <p:nvPr>
            <p:ph type="dt" sz="half" idx="10"/>
          </p:nvPr>
        </p:nvSpPr>
        <p:spPr/>
        <p:txBody>
          <a:bodyPr/>
          <a:lstStyle/>
          <a:p>
            <a:r>
              <a:rPr lang="en-US"/>
              <a:t>01/09/2020</a:t>
            </a:r>
            <a:endParaRPr lang="en-US" dirty="0"/>
          </a:p>
        </p:txBody>
      </p:sp>
    </p:spTree>
    <p:extLst>
      <p:ext uri="{BB962C8B-B14F-4D97-AF65-F5344CB8AC3E}">
        <p14:creationId xmlns:p14="http://schemas.microsoft.com/office/powerpoint/2010/main" val="93244839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2" y="5719744"/>
            <a:ext cx="10515596" cy="1028507"/>
          </a:xfrm>
          <a:prstGeom prst="rect">
            <a:avLst/>
          </a:prstGeom>
        </p:spPr>
      </p:pic>
      <p:sp>
        <p:nvSpPr>
          <p:cNvPr id="4" name="Content Placeholder 3">
            <a:extLst>
              <a:ext uri="{FF2B5EF4-FFF2-40B4-BE49-F238E27FC236}">
                <a16:creationId xmlns:a16="http://schemas.microsoft.com/office/drawing/2014/main" id="{4335C639-4DFB-495E-9D65-20E5F4B01D95}"/>
              </a:ext>
            </a:extLst>
          </p:cNvPr>
          <p:cNvSpPr>
            <a:spLocks noGrp="1"/>
          </p:cNvSpPr>
          <p:nvPr>
            <p:ph sz="half" idx="1"/>
          </p:nvPr>
        </p:nvSpPr>
        <p:spPr>
          <a:xfrm>
            <a:off x="838199" y="1050324"/>
            <a:ext cx="10307595" cy="4685484"/>
          </a:xfrm>
        </p:spPr>
        <p:txBody>
          <a:bodyPr>
            <a:normAutofit/>
          </a:bodyPr>
          <a:lstStyle/>
          <a:p>
            <a:pPr marL="0" indent="0">
              <a:buNone/>
            </a:pPr>
            <a:endParaRPr lang="en-US" sz="3200" dirty="0"/>
          </a:p>
          <a:p>
            <a:r>
              <a:rPr lang="en-US" dirty="0"/>
              <a:t>Implemented by Deloitte</a:t>
            </a:r>
          </a:p>
          <a:p>
            <a:r>
              <a:rPr lang="en-US" dirty="0"/>
              <a:t>Built on Salesforce/</a:t>
            </a:r>
            <a:r>
              <a:rPr lang="en-US" dirty="0" err="1"/>
              <a:t>BasicGov</a:t>
            </a:r>
            <a:r>
              <a:rPr lang="en-US" dirty="0"/>
              <a:t> platform</a:t>
            </a:r>
          </a:p>
          <a:p>
            <a:r>
              <a:rPr lang="en-US" dirty="0"/>
              <a:t>Secure cloud-based infrastructure</a:t>
            </a:r>
          </a:p>
          <a:p>
            <a:r>
              <a:rPr lang="en-US" dirty="0"/>
              <a:t>Integrates with, complies, and supports Washington’s Enterprise Technology infrastructure and standards</a:t>
            </a:r>
          </a:p>
          <a:p>
            <a:pPr marL="0" indent="0">
              <a:buNone/>
            </a:pPr>
            <a:endParaRPr lang="en-US" sz="3200" dirty="0"/>
          </a:p>
          <a:p>
            <a:endParaRPr lang="en-US" sz="1600" dirty="0"/>
          </a:p>
        </p:txBody>
      </p:sp>
      <p:sp>
        <p:nvSpPr>
          <p:cNvPr id="8" name="Slide Number Placeholder 7"/>
          <p:cNvSpPr>
            <a:spLocks noGrp="1"/>
          </p:cNvSpPr>
          <p:nvPr>
            <p:ph type="sldNum" sz="quarter" idx="12"/>
          </p:nvPr>
        </p:nvSpPr>
        <p:spPr/>
        <p:txBody>
          <a:bodyPr/>
          <a:lstStyle/>
          <a:p>
            <a:fld id="{89774ED9-DD0F-47D2-B3CB-AEA55D784533}" type="slidenum">
              <a:rPr lang="en-US" smtClean="0"/>
              <a:t>51</a:t>
            </a:fld>
            <a:endParaRPr lang="en-US"/>
          </a:p>
        </p:txBody>
      </p:sp>
      <p:sp>
        <p:nvSpPr>
          <p:cNvPr id="2" name="TextBox 1">
            <a:extLst>
              <a:ext uri="{FF2B5EF4-FFF2-40B4-BE49-F238E27FC236}">
                <a16:creationId xmlns:a16="http://schemas.microsoft.com/office/drawing/2014/main" id="{1850406F-C4A9-4891-81E4-F00F43E1C561}"/>
              </a:ext>
            </a:extLst>
          </p:cNvPr>
          <p:cNvSpPr txBox="1"/>
          <p:nvPr/>
        </p:nvSpPr>
        <p:spPr>
          <a:xfrm>
            <a:off x="753979" y="417095"/>
            <a:ext cx="10884568" cy="769441"/>
          </a:xfrm>
          <a:prstGeom prst="rect">
            <a:avLst/>
          </a:prstGeom>
          <a:noFill/>
        </p:spPr>
        <p:txBody>
          <a:bodyPr wrap="square" rtlCol="0">
            <a:spAutoFit/>
          </a:bodyPr>
          <a:lstStyle/>
          <a:p>
            <a:r>
              <a:rPr lang="en-US" sz="4400" dirty="0"/>
              <a:t>The POLARIS Solution</a:t>
            </a:r>
          </a:p>
        </p:txBody>
      </p:sp>
      <p:sp>
        <p:nvSpPr>
          <p:cNvPr id="3" name="Date Placeholder 2">
            <a:extLst>
              <a:ext uri="{FF2B5EF4-FFF2-40B4-BE49-F238E27FC236}">
                <a16:creationId xmlns:a16="http://schemas.microsoft.com/office/drawing/2014/main" id="{5D62BD4C-3FAF-479E-B453-F95623D3E3BF}"/>
              </a:ext>
            </a:extLst>
          </p:cNvPr>
          <p:cNvSpPr>
            <a:spLocks noGrp="1"/>
          </p:cNvSpPr>
          <p:nvPr>
            <p:ph type="dt" sz="half" idx="10"/>
          </p:nvPr>
        </p:nvSpPr>
        <p:spPr/>
        <p:txBody>
          <a:bodyPr/>
          <a:lstStyle/>
          <a:p>
            <a:r>
              <a:rPr lang="en-US"/>
              <a:t>01/09/2020</a:t>
            </a:r>
            <a:endParaRPr lang="en-US" dirty="0"/>
          </a:p>
        </p:txBody>
      </p:sp>
    </p:spTree>
    <p:extLst>
      <p:ext uri="{BB962C8B-B14F-4D97-AF65-F5344CB8AC3E}">
        <p14:creationId xmlns:p14="http://schemas.microsoft.com/office/powerpoint/2010/main" val="145331239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265770" y="871005"/>
            <a:ext cx="8735732" cy="4704407"/>
          </a:xfrm>
          <a:prstGeom prst="rect">
            <a:avLst/>
          </a:prstGeom>
        </p:spPr>
      </p:pic>
      <p:pic>
        <p:nvPicPr>
          <p:cNvPr id="3" name="Content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2" y="5719744"/>
            <a:ext cx="10515596" cy="1028507"/>
          </a:xfrm>
          <a:prstGeom prst="rect">
            <a:avLst/>
          </a:prstGeom>
        </p:spPr>
      </p:pic>
      <p:sp>
        <p:nvSpPr>
          <p:cNvPr id="4" name="TextBox 3"/>
          <p:cNvSpPr txBox="1"/>
          <p:nvPr/>
        </p:nvSpPr>
        <p:spPr>
          <a:xfrm>
            <a:off x="838202" y="244841"/>
            <a:ext cx="3544312" cy="369332"/>
          </a:xfrm>
          <a:prstGeom prst="rect">
            <a:avLst/>
          </a:prstGeom>
          <a:noFill/>
        </p:spPr>
        <p:txBody>
          <a:bodyPr wrap="square" rtlCol="0">
            <a:spAutoFit/>
          </a:bodyPr>
          <a:lstStyle/>
          <a:p>
            <a:r>
              <a:rPr lang="en-US" dirty="0"/>
              <a:t>Customer Portal View</a:t>
            </a:r>
          </a:p>
        </p:txBody>
      </p:sp>
    </p:spTree>
    <p:extLst>
      <p:ext uri="{BB962C8B-B14F-4D97-AF65-F5344CB8AC3E}">
        <p14:creationId xmlns:p14="http://schemas.microsoft.com/office/powerpoint/2010/main" val="264857619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2" y="5719744"/>
            <a:ext cx="10515596" cy="1028507"/>
          </a:xfrm>
          <a:prstGeom prst="rect">
            <a:avLst/>
          </a:prstGeom>
        </p:spPr>
      </p:pic>
      <p:sp>
        <p:nvSpPr>
          <p:cNvPr id="6" name="Rectangle 5"/>
          <p:cNvSpPr/>
          <p:nvPr/>
        </p:nvSpPr>
        <p:spPr>
          <a:xfrm>
            <a:off x="2638004" y="2103929"/>
            <a:ext cx="1408014" cy="2103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074974" y="2686556"/>
            <a:ext cx="1901628" cy="1375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415636" y="2686556"/>
            <a:ext cx="1691236" cy="1375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074974" y="3176533"/>
            <a:ext cx="1691236" cy="1375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496393" y="5356927"/>
            <a:ext cx="643317" cy="1787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p:nvPicPr>
        <p:blipFill>
          <a:blip r:embed="rId3"/>
          <a:stretch>
            <a:fillRect/>
          </a:stretch>
        </p:blipFill>
        <p:spPr>
          <a:xfrm>
            <a:off x="2265769" y="655450"/>
            <a:ext cx="8592393" cy="5064294"/>
          </a:xfrm>
          <a:prstGeom prst="rect">
            <a:avLst/>
          </a:prstGeom>
        </p:spPr>
      </p:pic>
      <p:sp>
        <p:nvSpPr>
          <p:cNvPr id="16" name="TextBox 15"/>
          <p:cNvSpPr txBox="1"/>
          <p:nvPr/>
        </p:nvSpPr>
        <p:spPr>
          <a:xfrm>
            <a:off x="838202" y="274394"/>
            <a:ext cx="3544312" cy="369332"/>
          </a:xfrm>
          <a:prstGeom prst="rect">
            <a:avLst/>
          </a:prstGeom>
          <a:noFill/>
        </p:spPr>
        <p:txBody>
          <a:bodyPr wrap="square" rtlCol="0">
            <a:spAutoFit/>
          </a:bodyPr>
          <a:lstStyle/>
          <a:p>
            <a:r>
              <a:rPr lang="en-US" dirty="0"/>
              <a:t>Customer Portal View</a:t>
            </a:r>
          </a:p>
        </p:txBody>
      </p:sp>
    </p:spTree>
    <p:extLst>
      <p:ext uri="{BB962C8B-B14F-4D97-AF65-F5344CB8AC3E}">
        <p14:creationId xmlns:p14="http://schemas.microsoft.com/office/powerpoint/2010/main" val="113235427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38202" y="244841"/>
            <a:ext cx="3544312" cy="369332"/>
          </a:xfrm>
          <a:prstGeom prst="rect">
            <a:avLst/>
          </a:prstGeom>
          <a:noFill/>
        </p:spPr>
        <p:txBody>
          <a:bodyPr wrap="square" rtlCol="0">
            <a:spAutoFit/>
          </a:bodyPr>
          <a:lstStyle/>
          <a:p>
            <a:r>
              <a:rPr lang="en-US" dirty="0"/>
              <a:t>Back Office View</a:t>
            </a:r>
          </a:p>
        </p:txBody>
      </p:sp>
      <p:pic>
        <p:nvPicPr>
          <p:cNvPr id="5" name="Picture 4"/>
          <p:cNvPicPr>
            <a:picLocks noChangeAspect="1"/>
          </p:cNvPicPr>
          <p:nvPr/>
        </p:nvPicPr>
        <p:blipFill>
          <a:blip r:embed="rId2"/>
          <a:stretch>
            <a:fillRect/>
          </a:stretch>
        </p:blipFill>
        <p:spPr>
          <a:xfrm>
            <a:off x="2610358" y="0"/>
            <a:ext cx="6614296" cy="5758601"/>
          </a:xfrm>
          <a:prstGeom prst="rect">
            <a:avLst/>
          </a:prstGeom>
        </p:spPr>
      </p:pic>
      <p:pic>
        <p:nvPicPr>
          <p:cNvPr id="6"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2" y="5719744"/>
            <a:ext cx="10515596" cy="1028507"/>
          </a:xfrm>
          <a:prstGeom prst="rect">
            <a:avLst/>
          </a:prstGeom>
        </p:spPr>
      </p:pic>
    </p:spTree>
    <p:extLst>
      <p:ext uri="{BB962C8B-B14F-4D97-AF65-F5344CB8AC3E}">
        <p14:creationId xmlns:p14="http://schemas.microsoft.com/office/powerpoint/2010/main" val="220944781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2" y="5719744"/>
            <a:ext cx="10515596" cy="1028507"/>
          </a:xfrm>
          <a:prstGeom prst="rect">
            <a:avLst/>
          </a:prstGeom>
        </p:spPr>
      </p:pic>
      <p:sp>
        <p:nvSpPr>
          <p:cNvPr id="8" name="Slide Number Placeholder 7"/>
          <p:cNvSpPr>
            <a:spLocks noGrp="1"/>
          </p:cNvSpPr>
          <p:nvPr>
            <p:ph type="sldNum" sz="quarter" idx="12"/>
          </p:nvPr>
        </p:nvSpPr>
        <p:spPr/>
        <p:txBody>
          <a:bodyPr/>
          <a:lstStyle/>
          <a:p>
            <a:fld id="{89774ED9-DD0F-47D2-B3CB-AEA55D784533}" type="slidenum">
              <a:rPr lang="en-US" smtClean="0">
                <a:solidFill>
                  <a:prstClr val="black">
                    <a:tint val="75000"/>
                  </a:prstClr>
                </a:solidFill>
              </a:rPr>
              <a:pPr/>
              <a:t>55</a:t>
            </a:fld>
            <a:endParaRPr lang="en-US">
              <a:solidFill>
                <a:prstClr val="black">
                  <a:tint val="75000"/>
                </a:prstClr>
              </a:solidFill>
            </a:endParaRPr>
          </a:p>
        </p:txBody>
      </p:sp>
      <p:sp>
        <p:nvSpPr>
          <p:cNvPr id="2" name="TextBox 1">
            <a:extLst>
              <a:ext uri="{FF2B5EF4-FFF2-40B4-BE49-F238E27FC236}">
                <a16:creationId xmlns:a16="http://schemas.microsoft.com/office/drawing/2014/main" id="{1850406F-C4A9-4891-81E4-F00F43E1C561}"/>
              </a:ext>
            </a:extLst>
          </p:cNvPr>
          <p:cNvSpPr txBox="1"/>
          <p:nvPr/>
        </p:nvSpPr>
        <p:spPr>
          <a:xfrm>
            <a:off x="753979" y="417095"/>
            <a:ext cx="10884568" cy="523220"/>
          </a:xfrm>
          <a:prstGeom prst="rect">
            <a:avLst/>
          </a:prstGeom>
          <a:noFill/>
        </p:spPr>
        <p:txBody>
          <a:bodyPr wrap="square" rtlCol="0">
            <a:spAutoFit/>
          </a:bodyPr>
          <a:lstStyle/>
          <a:p>
            <a:r>
              <a:rPr lang="en-US" sz="2800" dirty="0">
                <a:solidFill>
                  <a:prstClr val="black"/>
                </a:solidFill>
              </a:rPr>
              <a:t>POLARIS Dashboard</a:t>
            </a:r>
          </a:p>
        </p:txBody>
      </p:sp>
      <p:pic>
        <p:nvPicPr>
          <p:cNvPr id="6" name="Picture 5">
            <a:extLst>
              <a:ext uri="{FF2B5EF4-FFF2-40B4-BE49-F238E27FC236}">
                <a16:creationId xmlns:a16="http://schemas.microsoft.com/office/drawing/2014/main" id="{3D6AE34E-713B-4572-B7AA-490C8661048A}"/>
              </a:ext>
            </a:extLst>
          </p:cNvPr>
          <p:cNvPicPr>
            <a:picLocks noChangeAspect="1"/>
          </p:cNvPicPr>
          <p:nvPr/>
        </p:nvPicPr>
        <p:blipFill>
          <a:blip r:embed="rId4"/>
          <a:stretch>
            <a:fillRect/>
          </a:stretch>
        </p:blipFill>
        <p:spPr>
          <a:xfrm>
            <a:off x="0" y="1028923"/>
            <a:ext cx="12192000" cy="4800153"/>
          </a:xfrm>
          <a:prstGeom prst="rect">
            <a:avLst/>
          </a:prstGeom>
        </p:spPr>
      </p:pic>
      <p:sp>
        <p:nvSpPr>
          <p:cNvPr id="3" name="Date Placeholder 2">
            <a:extLst>
              <a:ext uri="{FF2B5EF4-FFF2-40B4-BE49-F238E27FC236}">
                <a16:creationId xmlns:a16="http://schemas.microsoft.com/office/drawing/2014/main" id="{CA0A4C00-2623-4FC4-AC98-DFA6C570EF2A}"/>
              </a:ext>
            </a:extLst>
          </p:cNvPr>
          <p:cNvSpPr>
            <a:spLocks noGrp="1"/>
          </p:cNvSpPr>
          <p:nvPr>
            <p:ph type="dt" sz="half" idx="10"/>
          </p:nvPr>
        </p:nvSpPr>
        <p:spPr/>
        <p:txBody>
          <a:bodyPr/>
          <a:lstStyle/>
          <a:p>
            <a:r>
              <a:rPr lang="en-US"/>
              <a:t>01/09/2020</a:t>
            </a:r>
            <a:endParaRPr lang="en-US" dirty="0"/>
          </a:p>
        </p:txBody>
      </p:sp>
    </p:spTree>
    <p:extLst>
      <p:ext uri="{BB962C8B-B14F-4D97-AF65-F5344CB8AC3E}">
        <p14:creationId xmlns:p14="http://schemas.microsoft.com/office/powerpoint/2010/main" val="361917576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2" y="5719744"/>
            <a:ext cx="10515596" cy="1028507"/>
          </a:xfrm>
          <a:prstGeom prst="rect">
            <a:avLst/>
          </a:prstGeom>
        </p:spPr>
      </p:pic>
      <p:sp>
        <p:nvSpPr>
          <p:cNvPr id="8" name="Slide Number Placeholder 7"/>
          <p:cNvSpPr>
            <a:spLocks noGrp="1"/>
          </p:cNvSpPr>
          <p:nvPr>
            <p:ph type="sldNum" sz="quarter" idx="12"/>
          </p:nvPr>
        </p:nvSpPr>
        <p:spPr/>
        <p:txBody>
          <a:bodyPr/>
          <a:lstStyle/>
          <a:p>
            <a:fld id="{89774ED9-DD0F-47D2-B3CB-AEA55D784533}" type="slidenum">
              <a:rPr lang="en-US" smtClean="0">
                <a:solidFill>
                  <a:prstClr val="black">
                    <a:tint val="75000"/>
                  </a:prstClr>
                </a:solidFill>
              </a:rPr>
              <a:pPr/>
              <a:t>56</a:t>
            </a:fld>
            <a:endParaRPr lang="en-US">
              <a:solidFill>
                <a:prstClr val="black">
                  <a:tint val="75000"/>
                </a:prstClr>
              </a:solidFill>
            </a:endParaRPr>
          </a:p>
        </p:txBody>
      </p:sp>
      <p:sp>
        <p:nvSpPr>
          <p:cNvPr id="2" name="TextBox 1">
            <a:extLst>
              <a:ext uri="{FF2B5EF4-FFF2-40B4-BE49-F238E27FC236}">
                <a16:creationId xmlns:a16="http://schemas.microsoft.com/office/drawing/2014/main" id="{1850406F-C4A9-4891-81E4-F00F43E1C561}"/>
              </a:ext>
            </a:extLst>
          </p:cNvPr>
          <p:cNvSpPr txBox="1"/>
          <p:nvPr/>
        </p:nvSpPr>
        <p:spPr>
          <a:xfrm>
            <a:off x="753979" y="417095"/>
            <a:ext cx="10884568" cy="523220"/>
          </a:xfrm>
          <a:prstGeom prst="rect">
            <a:avLst/>
          </a:prstGeom>
          <a:noFill/>
        </p:spPr>
        <p:txBody>
          <a:bodyPr wrap="square" rtlCol="0">
            <a:spAutoFit/>
          </a:bodyPr>
          <a:lstStyle/>
          <a:p>
            <a:r>
              <a:rPr lang="en-US" sz="2800" dirty="0">
                <a:solidFill>
                  <a:prstClr val="black"/>
                </a:solidFill>
              </a:rPr>
              <a:t>POLARIS Dashboard</a:t>
            </a:r>
          </a:p>
        </p:txBody>
      </p:sp>
      <p:pic>
        <p:nvPicPr>
          <p:cNvPr id="3" name="Picture 2">
            <a:extLst>
              <a:ext uri="{FF2B5EF4-FFF2-40B4-BE49-F238E27FC236}">
                <a16:creationId xmlns:a16="http://schemas.microsoft.com/office/drawing/2014/main" id="{C2A1A794-3A40-4777-BBE0-C903C7DC5180}"/>
              </a:ext>
            </a:extLst>
          </p:cNvPr>
          <p:cNvPicPr>
            <a:picLocks noChangeAspect="1"/>
          </p:cNvPicPr>
          <p:nvPr/>
        </p:nvPicPr>
        <p:blipFill>
          <a:blip r:embed="rId4"/>
          <a:stretch>
            <a:fillRect/>
          </a:stretch>
        </p:blipFill>
        <p:spPr>
          <a:xfrm>
            <a:off x="0" y="1361294"/>
            <a:ext cx="12192000" cy="4135412"/>
          </a:xfrm>
          <a:prstGeom prst="rect">
            <a:avLst/>
          </a:prstGeom>
        </p:spPr>
      </p:pic>
      <p:sp>
        <p:nvSpPr>
          <p:cNvPr id="4" name="Date Placeholder 3">
            <a:extLst>
              <a:ext uri="{FF2B5EF4-FFF2-40B4-BE49-F238E27FC236}">
                <a16:creationId xmlns:a16="http://schemas.microsoft.com/office/drawing/2014/main" id="{CB16B6C7-32CA-4A88-804D-0109722FDCBC}"/>
              </a:ext>
            </a:extLst>
          </p:cNvPr>
          <p:cNvSpPr>
            <a:spLocks noGrp="1"/>
          </p:cNvSpPr>
          <p:nvPr>
            <p:ph type="dt" sz="half" idx="10"/>
          </p:nvPr>
        </p:nvSpPr>
        <p:spPr/>
        <p:txBody>
          <a:bodyPr/>
          <a:lstStyle/>
          <a:p>
            <a:r>
              <a:rPr lang="en-US"/>
              <a:t>01/09/2020</a:t>
            </a:r>
            <a:endParaRPr lang="en-US" dirty="0"/>
          </a:p>
        </p:txBody>
      </p:sp>
    </p:spTree>
    <p:extLst>
      <p:ext uri="{BB962C8B-B14F-4D97-AF65-F5344CB8AC3E}">
        <p14:creationId xmlns:p14="http://schemas.microsoft.com/office/powerpoint/2010/main" val="250725530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2" y="5719744"/>
            <a:ext cx="10515596" cy="1028507"/>
          </a:xfrm>
          <a:prstGeom prst="rect">
            <a:avLst/>
          </a:prstGeom>
        </p:spPr>
      </p:pic>
      <p:sp>
        <p:nvSpPr>
          <p:cNvPr id="8" name="Slide Number Placeholder 7"/>
          <p:cNvSpPr>
            <a:spLocks noGrp="1"/>
          </p:cNvSpPr>
          <p:nvPr>
            <p:ph type="sldNum" sz="quarter" idx="12"/>
          </p:nvPr>
        </p:nvSpPr>
        <p:spPr/>
        <p:txBody>
          <a:bodyPr/>
          <a:lstStyle/>
          <a:p>
            <a:fld id="{89774ED9-DD0F-47D2-B3CB-AEA55D784533}" type="slidenum">
              <a:rPr lang="en-US" smtClean="0">
                <a:solidFill>
                  <a:prstClr val="black">
                    <a:tint val="75000"/>
                  </a:prstClr>
                </a:solidFill>
              </a:rPr>
              <a:pPr/>
              <a:t>57</a:t>
            </a:fld>
            <a:endParaRPr lang="en-US">
              <a:solidFill>
                <a:prstClr val="black">
                  <a:tint val="75000"/>
                </a:prstClr>
              </a:solidFill>
            </a:endParaRPr>
          </a:p>
        </p:txBody>
      </p:sp>
      <p:sp>
        <p:nvSpPr>
          <p:cNvPr id="2" name="TextBox 1">
            <a:extLst>
              <a:ext uri="{FF2B5EF4-FFF2-40B4-BE49-F238E27FC236}">
                <a16:creationId xmlns:a16="http://schemas.microsoft.com/office/drawing/2014/main" id="{1850406F-C4A9-4891-81E4-F00F43E1C561}"/>
              </a:ext>
            </a:extLst>
          </p:cNvPr>
          <p:cNvSpPr txBox="1"/>
          <p:nvPr/>
        </p:nvSpPr>
        <p:spPr>
          <a:xfrm>
            <a:off x="753979" y="417095"/>
            <a:ext cx="10884568" cy="523220"/>
          </a:xfrm>
          <a:prstGeom prst="rect">
            <a:avLst/>
          </a:prstGeom>
          <a:noFill/>
        </p:spPr>
        <p:txBody>
          <a:bodyPr wrap="square" rtlCol="0">
            <a:spAutoFit/>
          </a:bodyPr>
          <a:lstStyle/>
          <a:p>
            <a:r>
              <a:rPr lang="en-US" sz="2800" dirty="0">
                <a:solidFill>
                  <a:prstClr val="black"/>
                </a:solidFill>
              </a:rPr>
              <a:t>POLARIS Dashboard</a:t>
            </a:r>
          </a:p>
        </p:txBody>
      </p:sp>
      <p:pic>
        <p:nvPicPr>
          <p:cNvPr id="4" name="Picture 3">
            <a:extLst>
              <a:ext uri="{FF2B5EF4-FFF2-40B4-BE49-F238E27FC236}">
                <a16:creationId xmlns:a16="http://schemas.microsoft.com/office/drawing/2014/main" id="{C5FCE819-7E07-43F6-83BB-35D7E9DFEACB}"/>
              </a:ext>
            </a:extLst>
          </p:cNvPr>
          <p:cNvPicPr>
            <a:picLocks noChangeAspect="1"/>
          </p:cNvPicPr>
          <p:nvPr/>
        </p:nvPicPr>
        <p:blipFill>
          <a:blip r:embed="rId4"/>
          <a:stretch>
            <a:fillRect/>
          </a:stretch>
        </p:blipFill>
        <p:spPr>
          <a:xfrm>
            <a:off x="0" y="1356816"/>
            <a:ext cx="12192000" cy="4144368"/>
          </a:xfrm>
          <a:prstGeom prst="rect">
            <a:avLst/>
          </a:prstGeom>
        </p:spPr>
      </p:pic>
      <p:sp>
        <p:nvSpPr>
          <p:cNvPr id="3" name="Date Placeholder 2">
            <a:extLst>
              <a:ext uri="{FF2B5EF4-FFF2-40B4-BE49-F238E27FC236}">
                <a16:creationId xmlns:a16="http://schemas.microsoft.com/office/drawing/2014/main" id="{67B0C77F-838F-474B-B3DC-3CE390B97610}"/>
              </a:ext>
            </a:extLst>
          </p:cNvPr>
          <p:cNvSpPr>
            <a:spLocks noGrp="1"/>
          </p:cNvSpPr>
          <p:nvPr>
            <p:ph type="dt" sz="half" idx="10"/>
          </p:nvPr>
        </p:nvSpPr>
        <p:spPr/>
        <p:txBody>
          <a:bodyPr/>
          <a:lstStyle/>
          <a:p>
            <a:r>
              <a:rPr lang="en-US"/>
              <a:t>01/09/2020</a:t>
            </a:r>
            <a:endParaRPr lang="en-US" dirty="0"/>
          </a:p>
        </p:txBody>
      </p:sp>
    </p:spTree>
    <p:extLst>
      <p:ext uri="{BB962C8B-B14F-4D97-AF65-F5344CB8AC3E}">
        <p14:creationId xmlns:p14="http://schemas.microsoft.com/office/powerpoint/2010/main" val="267560276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2" y="5719744"/>
            <a:ext cx="10515596" cy="1028507"/>
          </a:xfrm>
          <a:prstGeom prst="rect">
            <a:avLst/>
          </a:prstGeom>
        </p:spPr>
      </p:pic>
      <p:sp>
        <p:nvSpPr>
          <p:cNvPr id="8" name="Slide Number Placeholder 7"/>
          <p:cNvSpPr>
            <a:spLocks noGrp="1"/>
          </p:cNvSpPr>
          <p:nvPr>
            <p:ph type="sldNum" sz="quarter" idx="12"/>
          </p:nvPr>
        </p:nvSpPr>
        <p:spPr/>
        <p:txBody>
          <a:bodyPr/>
          <a:lstStyle/>
          <a:p>
            <a:fld id="{89774ED9-DD0F-47D2-B3CB-AEA55D784533}" type="slidenum">
              <a:rPr lang="en-US" smtClean="0">
                <a:solidFill>
                  <a:prstClr val="black">
                    <a:tint val="75000"/>
                  </a:prstClr>
                </a:solidFill>
              </a:rPr>
              <a:pPr/>
              <a:t>58</a:t>
            </a:fld>
            <a:endParaRPr lang="en-US">
              <a:solidFill>
                <a:prstClr val="black">
                  <a:tint val="75000"/>
                </a:prstClr>
              </a:solidFill>
            </a:endParaRPr>
          </a:p>
        </p:txBody>
      </p:sp>
      <p:sp>
        <p:nvSpPr>
          <p:cNvPr id="2" name="TextBox 1">
            <a:extLst>
              <a:ext uri="{FF2B5EF4-FFF2-40B4-BE49-F238E27FC236}">
                <a16:creationId xmlns:a16="http://schemas.microsoft.com/office/drawing/2014/main" id="{1850406F-C4A9-4891-81E4-F00F43E1C561}"/>
              </a:ext>
            </a:extLst>
          </p:cNvPr>
          <p:cNvSpPr txBox="1"/>
          <p:nvPr/>
        </p:nvSpPr>
        <p:spPr>
          <a:xfrm>
            <a:off x="753979" y="417095"/>
            <a:ext cx="10884568" cy="523220"/>
          </a:xfrm>
          <a:prstGeom prst="rect">
            <a:avLst/>
          </a:prstGeom>
          <a:noFill/>
        </p:spPr>
        <p:txBody>
          <a:bodyPr wrap="square" rtlCol="0">
            <a:spAutoFit/>
          </a:bodyPr>
          <a:lstStyle/>
          <a:p>
            <a:r>
              <a:rPr lang="en-US" sz="2800" dirty="0">
                <a:solidFill>
                  <a:prstClr val="black"/>
                </a:solidFill>
              </a:rPr>
              <a:t>POLARIS Dashboard</a:t>
            </a:r>
          </a:p>
        </p:txBody>
      </p:sp>
      <p:pic>
        <p:nvPicPr>
          <p:cNvPr id="3" name="Picture 2">
            <a:extLst>
              <a:ext uri="{FF2B5EF4-FFF2-40B4-BE49-F238E27FC236}">
                <a16:creationId xmlns:a16="http://schemas.microsoft.com/office/drawing/2014/main" id="{BA548F1F-7EC9-4F9D-BD16-CEAA69CB758D}"/>
              </a:ext>
            </a:extLst>
          </p:cNvPr>
          <p:cNvPicPr>
            <a:picLocks noChangeAspect="1"/>
          </p:cNvPicPr>
          <p:nvPr/>
        </p:nvPicPr>
        <p:blipFill>
          <a:blip r:embed="rId4"/>
          <a:stretch>
            <a:fillRect/>
          </a:stretch>
        </p:blipFill>
        <p:spPr>
          <a:xfrm>
            <a:off x="0" y="2067820"/>
            <a:ext cx="12192000" cy="2722359"/>
          </a:xfrm>
          <a:prstGeom prst="rect">
            <a:avLst/>
          </a:prstGeom>
        </p:spPr>
      </p:pic>
      <p:sp>
        <p:nvSpPr>
          <p:cNvPr id="4" name="Date Placeholder 3">
            <a:extLst>
              <a:ext uri="{FF2B5EF4-FFF2-40B4-BE49-F238E27FC236}">
                <a16:creationId xmlns:a16="http://schemas.microsoft.com/office/drawing/2014/main" id="{DEC9ECA2-CED9-4C42-B66A-FF55E9CEED9A}"/>
              </a:ext>
            </a:extLst>
          </p:cNvPr>
          <p:cNvSpPr>
            <a:spLocks noGrp="1"/>
          </p:cNvSpPr>
          <p:nvPr>
            <p:ph type="dt" sz="half" idx="10"/>
          </p:nvPr>
        </p:nvSpPr>
        <p:spPr/>
        <p:txBody>
          <a:bodyPr/>
          <a:lstStyle/>
          <a:p>
            <a:r>
              <a:rPr lang="en-US"/>
              <a:t>01/09/2020</a:t>
            </a:r>
            <a:endParaRPr lang="en-US" dirty="0"/>
          </a:p>
        </p:txBody>
      </p:sp>
    </p:spTree>
    <p:extLst>
      <p:ext uri="{BB962C8B-B14F-4D97-AF65-F5344CB8AC3E}">
        <p14:creationId xmlns:p14="http://schemas.microsoft.com/office/powerpoint/2010/main" val="28917442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Release 1 Lessons learned</a:t>
            </a:r>
          </a:p>
        </p:txBody>
      </p:sp>
      <p:sp>
        <p:nvSpPr>
          <p:cNvPr id="3" name="Content Placeholder 2"/>
          <p:cNvSpPr>
            <a:spLocks noGrp="1"/>
          </p:cNvSpPr>
          <p:nvPr>
            <p:ph sz="half" idx="1"/>
          </p:nvPr>
        </p:nvSpPr>
        <p:spPr>
          <a:xfrm>
            <a:off x="838199" y="1324598"/>
            <a:ext cx="10245695" cy="4852365"/>
          </a:xfrm>
        </p:spPr>
        <p:txBody>
          <a:bodyPr>
            <a:normAutofit/>
          </a:bodyPr>
          <a:lstStyle/>
          <a:p>
            <a:endParaRPr lang="en-US" sz="2400" dirty="0"/>
          </a:p>
          <a:p>
            <a:r>
              <a:rPr lang="en-US" dirty="0"/>
              <a:t>More agency staff dedicated to the project rather than splitting time with normal work</a:t>
            </a:r>
          </a:p>
          <a:p>
            <a:r>
              <a:rPr lang="en-US" dirty="0"/>
              <a:t>Smaller, more frequent meetings with key decision makers</a:t>
            </a:r>
          </a:p>
          <a:p>
            <a:r>
              <a:rPr lang="en-US" dirty="0"/>
              <a:t>More frequent testing and demonstrations of the product segments to speed development approval</a:t>
            </a:r>
          </a:p>
          <a:p>
            <a:r>
              <a:rPr lang="en-US" dirty="0"/>
              <a:t>Greater focus on standardizing requirements between license types</a:t>
            </a:r>
          </a:p>
          <a:p>
            <a:r>
              <a:rPr lang="en-US" dirty="0"/>
              <a:t>Not overlapping User Acceptance Testing and Training</a:t>
            </a:r>
          </a:p>
          <a:p>
            <a:r>
              <a:rPr lang="en-US" dirty="0"/>
              <a:t>Catch up on business/program backlog sooner</a:t>
            </a:r>
          </a:p>
          <a:p>
            <a:pPr marL="0" indent="0">
              <a:buNone/>
            </a:pPr>
            <a:endParaRPr lang="en-US" sz="2400" dirty="0"/>
          </a:p>
          <a:p>
            <a:endParaRPr lang="en-US" sz="2400" dirty="0"/>
          </a:p>
          <a:p>
            <a:endParaRPr lang="en-US" sz="2400" dirty="0"/>
          </a:p>
          <a:p>
            <a:endParaRPr lang="en-US" sz="2400" dirty="0"/>
          </a:p>
          <a:p>
            <a:endParaRPr lang="en-US" sz="2400" dirty="0"/>
          </a:p>
          <a:p>
            <a:endParaRPr lang="en-US" dirty="0"/>
          </a:p>
          <a:p>
            <a:endParaRPr lang="en-US" dirty="0"/>
          </a:p>
          <a:p>
            <a:pPr marL="0" indent="0">
              <a:buNone/>
            </a:pPr>
            <a:endParaRPr lang="en-US" dirty="0"/>
          </a:p>
        </p:txBody>
      </p:sp>
      <p:sp>
        <p:nvSpPr>
          <p:cNvPr id="5" name="Slide Number Placeholder 4"/>
          <p:cNvSpPr>
            <a:spLocks noGrp="1"/>
          </p:cNvSpPr>
          <p:nvPr>
            <p:ph type="sldNum" sz="quarter" idx="12"/>
          </p:nvPr>
        </p:nvSpPr>
        <p:spPr/>
        <p:txBody>
          <a:bodyPr/>
          <a:lstStyle/>
          <a:p>
            <a:fld id="{89774ED9-DD0F-47D2-B3CB-AEA55D784533}" type="slidenum">
              <a:rPr lang="en-US" smtClean="0">
                <a:solidFill>
                  <a:prstClr val="black">
                    <a:tint val="75000"/>
                  </a:prstClr>
                </a:solidFill>
              </a:rPr>
              <a:pPr/>
              <a:t>59</a:t>
            </a:fld>
            <a:endParaRPr lang="en-US">
              <a:solidFill>
                <a:prstClr val="black">
                  <a:tint val="75000"/>
                </a:prstClr>
              </a:solidFill>
            </a:endParaRPr>
          </a:p>
        </p:txBody>
      </p:sp>
      <p:pic>
        <p:nvPicPr>
          <p:cNvPr id="7"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2" y="5719744"/>
            <a:ext cx="10515596" cy="1028507"/>
          </a:xfrm>
          <a:prstGeom prst="rect">
            <a:avLst/>
          </a:prstGeom>
        </p:spPr>
      </p:pic>
      <p:sp>
        <p:nvSpPr>
          <p:cNvPr id="4" name="Date Placeholder 3">
            <a:extLst>
              <a:ext uri="{FF2B5EF4-FFF2-40B4-BE49-F238E27FC236}">
                <a16:creationId xmlns:a16="http://schemas.microsoft.com/office/drawing/2014/main" id="{EE6540D4-38FF-4821-8439-DAB51CCD2B81}"/>
              </a:ext>
            </a:extLst>
          </p:cNvPr>
          <p:cNvSpPr>
            <a:spLocks noGrp="1"/>
          </p:cNvSpPr>
          <p:nvPr>
            <p:ph type="dt" sz="half" idx="10"/>
          </p:nvPr>
        </p:nvSpPr>
        <p:spPr/>
        <p:txBody>
          <a:bodyPr/>
          <a:lstStyle/>
          <a:p>
            <a:r>
              <a:rPr lang="en-US"/>
              <a:t>01/09/2020</a:t>
            </a:r>
            <a:endParaRPr lang="en-US" dirty="0"/>
          </a:p>
        </p:txBody>
      </p:sp>
    </p:spTree>
    <p:extLst>
      <p:ext uri="{BB962C8B-B14F-4D97-AF65-F5344CB8AC3E}">
        <p14:creationId xmlns:p14="http://schemas.microsoft.com/office/powerpoint/2010/main" val="18602792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Are We?</a:t>
            </a:r>
          </a:p>
        </p:txBody>
      </p:sp>
      <p:graphicFrame>
        <p:nvGraphicFramePr>
          <p:cNvPr id="6" name="Content Placeholder 5"/>
          <p:cNvGraphicFramePr>
            <a:graphicFrameLocks noGrp="1"/>
          </p:cNvGraphicFramePr>
          <p:nvPr>
            <p:ph idx="1"/>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Date Placeholder 4"/>
          <p:cNvSpPr>
            <a:spLocks noGrp="1"/>
          </p:cNvSpPr>
          <p:nvPr>
            <p:ph type="dt" sz="half" idx="10"/>
          </p:nvPr>
        </p:nvSpPr>
        <p:spPr/>
        <p:txBody>
          <a:bodyPr/>
          <a:lstStyle/>
          <a:p>
            <a:r>
              <a:rPr lang="en-US"/>
              <a:t>01/09/2020</a:t>
            </a:r>
            <a:endParaRPr lang="en-US" dirty="0"/>
          </a:p>
        </p:txBody>
      </p:sp>
      <p:sp>
        <p:nvSpPr>
          <p:cNvPr id="7" name="Up Arrow 6"/>
          <p:cNvSpPr/>
          <p:nvPr/>
        </p:nvSpPr>
        <p:spPr>
          <a:xfrm>
            <a:off x="10111920" y="3512090"/>
            <a:ext cx="484632" cy="9784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5EFE56DA-EEDD-4BC4-AC61-3FB58E333C0F}" type="slidenum">
              <a:rPr lang="en-US" smtClean="0"/>
              <a:t>6</a:t>
            </a:fld>
            <a:endParaRPr lang="en-US" dirty="0"/>
          </a:p>
        </p:txBody>
      </p:sp>
    </p:spTree>
    <p:extLst>
      <p:ext uri="{BB962C8B-B14F-4D97-AF65-F5344CB8AC3E}">
        <p14:creationId xmlns:p14="http://schemas.microsoft.com/office/powerpoint/2010/main" val="159289313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Release 2 Status</a:t>
            </a:r>
          </a:p>
        </p:txBody>
      </p:sp>
      <p:sp>
        <p:nvSpPr>
          <p:cNvPr id="3" name="Content Placeholder 2"/>
          <p:cNvSpPr>
            <a:spLocks noGrp="1"/>
          </p:cNvSpPr>
          <p:nvPr>
            <p:ph sz="half" idx="1"/>
          </p:nvPr>
        </p:nvSpPr>
        <p:spPr>
          <a:xfrm>
            <a:off x="838199" y="1825625"/>
            <a:ext cx="10245695" cy="4351338"/>
          </a:xfrm>
        </p:spPr>
        <p:txBody>
          <a:bodyPr/>
          <a:lstStyle/>
          <a:p>
            <a:endParaRPr lang="en-US" sz="2400" dirty="0"/>
          </a:p>
          <a:p>
            <a:r>
              <a:rPr lang="en-US" sz="2400" dirty="0"/>
              <a:t>Finalizing discovery and design sessions</a:t>
            </a:r>
          </a:p>
          <a:p>
            <a:r>
              <a:rPr lang="en-US" sz="2400" dirty="0"/>
              <a:t>Configuration and development has started</a:t>
            </a:r>
          </a:p>
          <a:p>
            <a:r>
              <a:rPr lang="en-US" sz="2400" dirty="0"/>
              <a:t>Release 2 schedule is aggressive, applying lessons learned from release 1</a:t>
            </a:r>
          </a:p>
          <a:p>
            <a:pPr marL="0" indent="0">
              <a:buNone/>
            </a:pPr>
            <a:endParaRPr lang="en-US" dirty="0"/>
          </a:p>
        </p:txBody>
      </p:sp>
      <p:sp>
        <p:nvSpPr>
          <p:cNvPr id="5" name="Slide Number Placeholder 4"/>
          <p:cNvSpPr>
            <a:spLocks noGrp="1"/>
          </p:cNvSpPr>
          <p:nvPr>
            <p:ph type="sldNum" sz="quarter" idx="12"/>
          </p:nvPr>
        </p:nvSpPr>
        <p:spPr/>
        <p:txBody>
          <a:bodyPr/>
          <a:lstStyle/>
          <a:p>
            <a:fld id="{89774ED9-DD0F-47D2-B3CB-AEA55D784533}" type="slidenum">
              <a:rPr lang="en-US" smtClean="0"/>
              <a:t>60</a:t>
            </a:fld>
            <a:endParaRPr lang="en-US"/>
          </a:p>
        </p:txBody>
      </p:sp>
      <p:pic>
        <p:nvPicPr>
          <p:cNvPr id="7"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2" y="5719744"/>
            <a:ext cx="10515596" cy="1028507"/>
          </a:xfrm>
          <a:prstGeom prst="rect">
            <a:avLst/>
          </a:prstGeom>
        </p:spPr>
      </p:pic>
      <p:sp>
        <p:nvSpPr>
          <p:cNvPr id="4" name="Date Placeholder 3">
            <a:extLst>
              <a:ext uri="{FF2B5EF4-FFF2-40B4-BE49-F238E27FC236}">
                <a16:creationId xmlns:a16="http://schemas.microsoft.com/office/drawing/2014/main" id="{AF867C0F-44E0-49B6-8876-9F9A23F735CB}"/>
              </a:ext>
            </a:extLst>
          </p:cNvPr>
          <p:cNvSpPr>
            <a:spLocks noGrp="1"/>
          </p:cNvSpPr>
          <p:nvPr>
            <p:ph type="dt" sz="half" idx="10"/>
          </p:nvPr>
        </p:nvSpPr>
        <p:spPr/>
        <p:txBody>
          <a:bodyPr/>
          <a:lstStyle/>
          <a:p>
            <a:r>
              <a:rPr lang="en-US"/>
              <a:t>01/09/2020</a:t>
            </a:r>
            <a:endParaRPr lang="en-US" dirty="0"/>
          </a:p>
        </p:txBody>
      </p:sp>
    </p:spTree>
    <p:extLst>
      <p:ext uri="{BB962C8B-B14F-4D97-AF65-F5344CB8AC3E}">
        <p14:creationId xmlns:p14="http://schemas.microsoft.com/office/powerpoint/2010/main" val="11055868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1528" y="256116"/>
            <a:ext cx="4943203" cy="354541"/>
          </a:xfrm>
        </p:spPr>
        <p:txBody>
          <a:bodyPr>
            <a:normAutofit fontScale="90000"/>
          </a:bodyPr>
          <a:lstStyle/>
          <a:p>
            <a:r>
              <a:rPr lang="en-US" sz="2400" b="1" dirty="0"/>
              <a:t>Key Risks and Mitigations for Release 2</a:t>
            </a:r>
          </a:p>
        </p:txBody>
      </p:sp>
      <p:sp>
        <p:nvSpPr>
          <p:cNvPr id="5" name="Slide Number Placeholder 4"/>
          <p:cNvSpPr>
            <a:spLocks noGrp="1"/>
          </p:cNvSpPr>
          <p:nvPr>
            <p:ph type="sldNum" sz="quarter" idx="12"/>
          </p:nvPr>
        </p:nvSpPr>
        <p:spPr/>
        <p:txBody>
          <a:bodyPr/>
          <a:lstStyle/>
          <a:p>
            <a:fld id="{89774ED9-DD0F-47D2-B3CB-AEA55D784533}" type="slidenum">
              <a:rPr lang="en-US" smtClean="0"/>
              <a:t>61</a:t>
            </a:fld>
            <a:endParaRPr lang="en-US"/>
          </a:p>
        </p:txBody>
      </p:sp>
      <p:pic>
        <p:nvPicPr>
          <p:cNvPr id="6"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2" y="5719744"/>
            <a:ext cx="10515596" cy="1028507"/>
          </a:xfrm>
          <a:prstGeom prst="rect">
            <a:avLst/>
          </a:prstGeom>
        </p:spPr>
      </p:pic>
      <p:graphicFrame>
        <p:nvGraphicFramePr>
          <p:cNvPr id="9" name="Diagram 8"/>
          <p:cNvGraphicFramePr/>
          <p:nvPr>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Date Placeholder 2">
            <a:extLst>
              <a:ext uri="{FF2B5EF4-FFF2-40B4-BE49-F238E27FC236}">
                <a16:creationId xmlns:a16="http://schemas.microsoft.com/office/drawing/2014/main" id="{CC8798BE-0F96-4F9B-9C1A-B97111A0F6A0}"/>
              </a:ext>
            </a:extLst>
          </p:cNvPr>
          <p:cNvSpPr>
            <a:spLocks noGrp="1"/>
          </p:cNvSpPr>
          <p:nvPr>
            <p:ph type="dt" sz="half" idx="10"/>
          </p:nvPr>
        </p:nvSpPr>
        <p:spPr/>
        <p:txBody>
          <a:bodyPr/>
          <a:lstStyle/>
          <a:p>
            <a:r>
              <a:rPr lang="en-US"/>
              <a:t>01/09/2020</a:t>
            </a:r>
            <a:endParaRPr lang="en-US" dirty="0"/>
          </a:p>
        </p:txBody>
      </p:sp>
    </p:spTree>
    <p:extLst>
      <p:ext uri="{BB962C8B-B14F-4D97-AF65-F5344CB8AC3E}">
        <p14:creationId xmlns:p14="http://schemas.microsoft.com/office/powerpoint/2010/main" val="28091295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2" y="5719744"/>
            <a:ext cx="10515596" cy="1028507"/>
          </a:xfrm>
          <a:prstGeom prst="rect">
            <a:avLst/>
          </a:prstGeom>
        </p:spPr>
      </p:pic>
      <p:sp>
        <p:nvSpPr>
          <p:cNvPr id="4" name="Content Placeholder 3">
            <a:extLst>
              <a:ext uri="{FF2B5EF4-FFF2-40B4-BE49-F238E27FC236}">
                <a16:creationId xmlns:a16="http://schemas.microsoft.com/office/drawing/2014/main" id="{4335C639-4DFB-495E-9D65-20E5F4B01D95}"/>
              </a:ext>
            </a:extLst>
          </p:cNvPr>
          <p:cNvSpPr>
            <a:spLocks noGrp="1"/>
          </p:cNvSpPr>
          <p:nvPr>
            <p:ph sz="half" idx="1"/>
          </p:nvPr>
        </p:nvSpPr>
        <p:spPr>
          <a:xfrm>
            <a:off x="838200" y="1384470"/>
            <a:ext cx="10394092" cy="4351338"/>
          </a:xfrm>
        </p:spPr>
        <p:txBody>
          <a:bodyPr>
            <a:normAutofit lnSpcReduction="10000"/>
          </a:bodyPr>
          <a:lstStyle/>
          <a:p>
            <a:pPr marL="0" indent="0">
              <a:buNone/>
            </a:pPr>
            <a:r>
              <a:rPr lang="en-US" sz="2400" dirty="0"/>
              <a:t>POLARIS R1</a:t>
            </a:r>
          </a:p>
          <a:p>
            <a:r>
              <a:rPr lang="en-US" sz="2400" dirty="0"/>
              <a:t>Launched on November 4, 2019</a:t>
            </a:r>
          </a:p>
          <a:p>
            <a:r>
              <a:rPr lang="en-US" sz="2400" dirty="0"/>
              <a:t>Deskside support operations and the Command Center closed on schedule</a:t>
            </a:r>
          </a:p>
          <a:p>
            <a:r>
              <a:rPr lang="en-US" sz="2400" dirty="0"/>
              <a:t>Project staff have returned to the business units and will continue to provide </a:t>
            </a:r>
          </a:p>
          <a:p>
            <a:pPr marL="0" indent="0">
              <a:buNone/>
            </a:pPr>
            <a:r>
              <a:rPr lang="en-US" sz="2400" dirty="0"/>
              <a:t>    ad hoc support</a:t>
            </a:r>
          </a:p>
          <a:p>
            <a:r>
              <a:rPr lang="en-US" sz="2400" dirty="0"/>
              <a:t>Processed more than 4000 license transactions since November 4: new applications, renewals and reinstatements</a:t>
            </a:r>
          </a:p>
          <a:p>
            <a:pPr marL="0" indent="0">
              <a:buNone/>
            </a:pPr>
            <a:r>
              <a:rPr lang="en-US" sz="2400" dirty="0"/>
              <a:t>POLARIS R2</a:t>
            </a:r>
          </a:p>
          <a:p>
            <a:r>
              <a:rPr lang="en-US" sz="2400" dirty="0"/>
              <a:t>Release 2 is well under way: aggressive, yet manageable schedule</a:t>
            </a:r>
          </a:p>
          <a:p>
            <a:r>
              <a:rPr lang="en-US" sz="2400" dirty="0"/>
              <a:t>Release 2 is on track to go live on June 29, 2020</a:t>
            </a:r>
          </a:p>
          <a:p>
            <a:endParaRPr lang="en-US" sz="1600" dirty="0"/>
          </a:p>
          <a:p>
            <a:endParaRPr lang="en-US" sz="1600" dirty="0"/>
          </a:p>
        </p:txBody>
      </p:sp>
      <p:sp>
        <p:nvSpPr>
          <p:cNvPr id="8" name="Slide Number Placeholder 7"/>
          <p:cNvSpPr>
            <a:spLocks noGrp="1"/>
          </p:cNvSpPr>
          <p:nvPr>
            <p:ph type="sldNum" sz="quarter" idx="12"/>
          </p:nvPr>
        </p:nvSpPr>
        <p:spPr/>
        <p:txBody>
          <a:bodyPr/>
          <a:lstStyle/>
          <a:p>
            <a:fld id="{89774ED9-DD0F-47D2-B3CB-AEA55D784533}" type="slidenum">
              <a:rPr lang="en-US" smtClean="0"/>
              <a:t>62</a:t>
            </a:fld>
            <a:endParaRPr lang="en-US"/>
          </a:p>
        </p:txBody>
      </p:sp>
      <p:sp>
        <p:nvSpPr>
          <p:cNvPr id="2" name="TextBox 1">
            <a:extLst>
              <a:ext uri="{FF2B5EF4-FFF2-40B4-BE49-F238E27FC236}">
                <a16:creationId xmlns:a16="http://schemas.microsoft.com/office/drawing/2014/main" id="{1850406F-C4A9-4891-81E4-F00F43E1C561}"/>
              </a:ext>
            </a:extLst>
          </p:cNvPr>
          <p:cNvSpPr txBox="1"/>
          <p:nvPr/>
        </p:nvSpPr>
        <p:spPr>
          <a:xfrm>
            <a:off x="736887" y="417095"/>
            <a:ext cx="10884568" cy="769441"/>
          </a:xfrm>
          <a:prstGeom prst="rect">
            <a:avLst/>
          </a:prstGeom>
          <a:noFill/>
        </p:spPr>
        <p:txBody>
          <a:bodyPr wrap="square" rtlCol="0">
            <a:spAutoFit/>
          </a:bodyPr>
          <a:lstStyle/>
          <a:p>
            <a:r>
              <a:rPr lang="en-US" sz="4400" dirty="0"/>
              <a:t>Conclusion</a:t>
            </a:r>
          </a:p>
        </p:txBody>
      </p:sp>
      <p:sp>
        <p:nvSpPr>
          <p:cNvPr id="3" name="Date Placeholder 2">
            <a:extLst>
              <a:ext uri="{FF2B5EF4-FFF2-40B4-BE49-F238E27FC236}">
                <a16:creationId xmlns:a16="http://schemas.microsoft.com/office/drawing/2014/main" id="{C96493F6-AA34-432B-BF70-FAB7BB26C5EB}"/>
              </a:ext>
            </a:extLst>
          </p:cNvPr>
          <p:cNvSpPr>
            <a:spLocks noGrp="1"/>
          </p:cNvSpPr>
          <p:nvPr>
            <p:ph type="dt" sz="half" idx="10"/>
          </p:nvPr>
        </p:nvSpPr>
        <p:spPr/>
        <p:txBody>
          <a:bodyPr/>
          <a:lstStyle/>
          <a:p>
            <a:r>
              <a:rPr lang="en-US"/>
              <a:t>01/09/2020</a:t>
            </a:r>
            <a:endParaRPr lang="en-US" dirty="0"/>
          </a:p>
        </p:txBody>
      </p:sp>
    </p:spTree>
    <p:extLst>
      <p:ext uri="{BB962C8B-B14F-4D97-AF65-F5344CB8AC3E}">
        <p14:creationId xmlns:p14="http://schemas.microsoft.com/office/powerpoint/2010/main" val="256258038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OCIO Staff Update - </a:t>
            </a:r>
            <a:r>
              <a:rPr lang="en-US" dirty="0" err="1"/>
              <a:t>ctcLink</a:t>
            </a:r>
            <a:endParaRPr lang="en-US" dirty="0"/>
          </a:p>
        </p:txBody>
      </p:sp>
      <p:sp>
        <p:nvSpPr>
          <p:cNvPr id="4" name="Text Placeholder 3"/>
          <p:cNvSpPr>
            <a:spLocks noGrp="1"/>
          </p:cNvSpPr>
          <p:nvPr>
            <p:ph type="body" idx="1"/>
          </p:nvPr>
        </p:nvSpPr>
        <p:spPr/>
        <p:txBody>
          <a:bodyPr/>
          <a:lstStyle/>
          <a:p>
            <a:endParaRPr lang="en-US" dirty="0"/>
          </a:p>
        </p:txBody>
      </p:sp>
      <p:sp>
        <p:nvSpPr>
          <p:cNvPr id="6" name="Date Placeholder 5"/>
          <p:cNvSpPr>
            <a:spLocks noGrp="1"/>
          </p:cNvSpPr>
          <p:nvPr>
            <p:ph type="dt" sz="half" idx="10"/>
          </p:nvPr>
        </p:nvSpPr>
        <p:spPr/>
        <p:txBody>
          <a:bodyPr/>
          <a:lstStyle/>
          <a:p>
            <a:r>
              <a:rPr lang="en-US"/>
              <a:t>01/09/2020</a:t>
            </a:r>
            <a:endParaRPr lang="en-US" dirty="0"/>
          </a:p>
        </p:txBody>
      </p:sp>
      <p:sp>
        <p:nvSpPr>
          <p:cNvPr id="3" name="Slide Number Placeholder 2"/>
          <p:cNvSpPr>
            <a:spLocks noGrp="1"/>
          </p:cNvSpPr>
          <p:nvPr>
            <p:ph type="sldNum" sz="quarter" idx="12"/>
          </p:nvPr>
        </p:nvSpPr>
        <p:spPr/>
        <p:txBody>
          <a:bodyPr/>
          <a:lstStyle/>
          <a:p>
            <a:fld id="{5EFE56DA-EEDD-4BC4-AC61-3FB58E333C0F}" type="slidenum">
              <a:rPr lang="en-US" smtClean="0"/>
              <a:t>63</a:t>
            </a:fld>
            <a:endParaRPr lang="en-US" dirty="0"/>
          </a:p>
        </p:txBody>
      </p:sp>
    </p:spTree>
    <p:extLst>
      <p:ext uri="{BB962C8B-B14F-4D97-AF65-F5344CB8AC3E}">
        <p14:creationId xmlns:p14="http://schemas.microsoft.com/office/powerpoint/2010/main" val="61338170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Public Comment</a:t>
            </a:r>
          </a:p>
        </p:txBody>
      </p:sp>
      <p:sp>
        <p:nvSpPr>
          <p:cNvPr id="4" name="Text Placeholder 3"/>
          <p:cNvSpPr>
            <a:spLocks noGrp="1"/>
          </p:cNvSpPr>
          <p:nvPr>
            <p:ph type="body" idx="1"/>
          </p:nvPr>
        </p:nvSpPr>
        <p:spPr/>
        <p:txBody>
          <a:bodyPr/>
          <a:lstStyle/>
          <a:p>
            <a:endParaRPr lang="en-US" dirty="0"/>
          </a:p>
        </p:txBody>
      </p:sp>
      <p:sp>
        <p:nvSpPr>
          <p:cNvPr id="6" name="Date Placeholder 5"/>
          <p:cNvSpPr>
            <a:spLocks noGrp="1"/>
          </p:cNvSpPr>
          <p:nvPr>
            <p:ph type="dt" sz="half" idx="10"/>
          </p:nvPr>
        </p:nvSpPr>
        <p:spPr/>
        <p:txBody>
          <a:bodyPr/>
          <a:lstStyle/>
          <a:p>
            <a:r>
              <a:rPr lang="en-US"/>
              <a:t>01/09/2020</a:t>
            </a:r>
            <a:endParaRPr lang="en-US" dirty="0"/>
          </a:p>
        </p:txBody>
      </p:sp>
      <p:sp>
        <p:nvSpPr>
          <p:cNvPr id="3" name="Slide Number Placeholder 2"/>
          <p:cNvSpPr>
            <a:spLocks noGrp="1"/>
          </p:cNvSpPr>
          <p:nvPr>
            <p:ph type="sldNum" sz="quarter" idx="12"/>
          </p:nvPr>
        </p:nvSpPr>
        <p:spPr/>
        <p:txBody>
          <a:bodyPr/>
          <a:lstStyle/>
          <a:p>
            <a:fld id="{5EFE56DA-EEDD-4BC4-AC61-3FB58E333C0F}" type="slidenum">
              <a:rPr lang="en-US" smtClean="0"/>
              <a:t>64</a:t>
            </a:fld>
            <a:endParaRPr lang="en-US" dirty="0"/>
          </a:p>
        </p:txBody>
      </p:sp>
    </p:spTree>
    <p:extLst>
      <p:ext uri="{BB962C8B-B14F-4D97-AF65-F5344CB8AC3E}">
        <p14:creationId xmlns:p14="http://schemas.microsoft.com/office/powerpoint/2010/main" val="13582802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94602"/>
          </a:xfrm>
        </p:spPr>
        <p:txBody>
          <a:bodyPr/>
          <a:lstStyle/>
          <a:p>
            <a:r>
              <a:rPr lang="en-US" dirty="0"/>
              <a:t>Information Technology Portfolio Foundation</a:t>
            </a:r>
          </a:p>
        </p:txBody>
      </p:sp>
      <p:graphicFrame>
        <p:nvGraphicFramePr>
          <p:cNvPr id="7" name="Content Placeholder 6"/>
          <p:cNvGraphicFramePr>
            <a:graphicFrameLocks noGrp="1"/>
          </p:cNvGraphicFramePr>
          <p:nvPr>
            <p:ph idx="1"/>
            <p:extLst/>
          </p:nvPr>
        </p:nvGraphicFramePr>
        <p:xfrm>
          <a:off x="838200" y="1159728"/>
          <a:ext cx="10993244" cy="50172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half" idx="10"/>
          </p:nvPr>
        </p:nvSpPr>
        <p:spPr/>
        <p:txBody>
          <a:bodyPr/>
          <a:lstStyle/>
          <a:p>
            <a:r>
              <a:rPr lang="en-US"/>
              <a:t>01/09/2020</a:t>
            </a:r>
            <a:endParaRPr lang="en-US" dirty="0"/>
          </a:p>
        </p:txBody>
      </p:sp>
      <p:sp>
        <p:nvSpPr>
          <p:cNvPr id="5" name="Slide Number Placeholder 4"/>
          <p:cNvSpPr>
            <a:spLocks noGrp="1"/>
          </p:cNvSpPr>
          <p:nvPr>
            <p:ph type="sldNum" sz="quarter" idx="12"/>
          </p:nvPr>
        </p:nvSpPr>
        <p:spPr/>
        <p:txBody>
          <a:bodyPr/>
          <a:lstStyle/>
          <a:p>
            <a:fld id="{5EFE56DA-EEDD-4BC4-AC61-3FB58E333C0F}" type="slidenum">
              <a:rPr lang="en-US" smtClean="0"/>
              <a:t>7</a:t>
            </a:fld>
            <a:endParaRPr lang="en-US" dirty="0"/>
          </a:p>
        </p:txBody>
      </p:sp>
    </p:spTree>
    <p:extLst>
      <p:ext uri="{BB962C8B-B14F-4D97-AF65-F5344CB8AC3E}">
        <p14:creationId xmlns:p14="http://schemas.microsoft.com/office/powerpoint/2010/main" val="40587996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94602"/>
          </a:xfrm>
        </p:spPr>
        <p:txBody>
          <a:bodyPr/>
          <a:lstStyle/>
          <a:p>
            <a:r>
              <a:rPr lang="en-US" dirty="0"/>
              <a:t>Technology Business Management</a:t>
            </a:r>
          </a:p>
        </p:txBody>
      </p:sp>
      <p:graphicFrame>
        <p:nvGraphicFramePr>
          <p:cNvPr id="7" name="Content Placeholder 6"/>
          <p:cNvGraphicFramePr>
            <a:graphicFrameLocks noGrp="1"/>
          </p:cNvGraphicFramePr>
          <p:nvPr>
            <p:ph idx="1"/>
            <p:extLst/>
          </p:nvPr>
        </p:nvGraphicFramePr>
        <p:xfrm>
          <a:off x="838200" y="1159728"/>
          <a:ext cx="10993244" cy="50172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half" idx="10"/>
          </p:nvPr>
        </p:nvSpPr>
        <p:spPr/>
        <p:txBody>
          <a:bodyPr/>
          <a:lstStyle/>
          <a:p>
            <a:r>
              <a:rPr lang="en-US"/>
              <a:t>01/09/2020</a:t>
            </a:r>
            <a:endParaRPr lang="en-US" dirty="0"/>
          </a:p>
        </p:txBody>
      </p:sp>
      <p:sp>
        <p:nvSpPr>
          <p:cNvPr id="5" name="Slide Number Placeholder 4"/>
          <p:cNvSpPr>
            <a:spLocks noGrp="1"/>
          </p:cNvSpPr>
          <p:nvPr>
            <p:ph type="sldNum" sz="quarter" idx="12"/>
          </p:nvPr>
        </p:nvSpPr>
        <p:spPr/>
        <p:txBody>
          <a:bodyPr/>
          <a:lstStyle/>
          <a:p>
            <a:fld id="{5EFE56DA-EEDD-4BC4-AC61-3FB58E333C0F}" type="slidenum">
              <a:rPr lang="en-US" smtClean="0"/>
              <a:t>8</a:t>
            </a:fld>
            <a:endParaRPr lang="en-US" dirty="0"/>
          </a:p>
        </p:txBody>
      </p:sp>
    </p:spTree>
    <p:extLst>
      <p:ext uri="{BB962C8B-B14F-4D97-AF65-F5344CB8AC3E}">
        <p14:creationId xmlns:p14="http://schemas.microsoft.com/office/powerpoint/2010/main" val="25913513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94602"/>
          </a:xfrm>
        </p:spPr>
        <p:txBody>
          <a:bodyPr/>
          <a:lstStyle/>
          <a:p>
            <a:r>
              <a:rPr lang="en-US" dirty="0"/>
              <a:t>161.01 Geodetic Control Standard</a:t>
            </a:r>
          </a:p>
        </p:txBody>
      </p:sp>
      <p:graphicFrame>
        <p:nvGraphicFramePr>
          <p:cNvPr id="7" name="Content Placeholder 6"/>
          <p:cNvGraphicFramePr>
            <a:graphicFrameLocks noGrp="1"/>
          </p:cNvGraphicFramePr>
          <p:nvPr>
            <p:ph idx="1"/>
            <p:extLst/>
          </p:nvPr>
        </p:nvGraphicFramePr>
        <p:xfrm>
          <a:off x="-727842" y="1159727"/>
          <a:ext cx="10993244" cy="50172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half" idx="10"/>
          </p:nvPr>
        </p:nvSpPr>
        <p:spPr/>
        <p:txBody>
          <a:bodyPr/>
          <a:lstStyle/>
          <a:p>
            <a:r>
              <a:rPr lang="en-US"/>
              <a:t>01/09/2020</a:t>
            </a:r>
            <a:endParaRPr lang="en-US" dirty="0"/>
          </a:p>
        </p:txBody>
      </p:sp>
      <p:pic>
        <p:nvPicPr>
          <p:cNvPr id="1026" name="Picture 2" descr="Image result for different projections of maps"/>
          <p:cNvPicPr>
            <a:picLocks noChangeAspect="1" noChangeArrowheads="1"/>
          </p:cNvPicPr>
          <p:nvPr/>
        </p:nvPicPr>
        <p:blipFill rotWithShape="1">
          <a:blip r:embed="rId8">
            <a:extLst>
              <a:ext uri="{28A0092B-C50C-407E-A947-70E740481C1C}">
                <a14:useLocalDpi xmlns:a14="http://schemas.microsoft.com/office/drawing/2010/main" val="0"/>
              </a:ext>
            </a:extLst>
          </a:blip>
          <a:srcRect r="38016"/>
          <a:stretch/>
        </p:blipFill>
        <p:spPr bwMode="auto">
          <a:xfrm>
            <a:off x="9341616" y="1620388"/>
            <a:ext cx="2299383" cy="1947565"/>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5EFE56DA-EEDD-4BC4-AC61-3FB58E333C0F}" type="slidenum">
              <a:rPr lang="en-US" smtClean="0"/>
              <a:t>9</a:t>
            </a:fld>
            <a:endParaRPr lang="en-US" dirty="0"/>
          </a:p>
        </p:txBody>
      </p:sp>
    </p:spTree>
    <p:extLst>
      <p:ext uri="{BB962C8B-B14F-4D97-AF65-F5344CB8AC3E}">
        <p14:creationId xmlns:p14="http://schemas.microsoft.com/office/powerpoint/2010/main" val="74051173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OTLMARKERSHAPE" val="OTL"/>
</p:tagLst>
</file>

<file path=ppt/tags/tag10.xml><?xml version="1.0" encoding="utf-8"?>
<p:tagLst xmlns:a="http://schemas.openxmlformats.org/drawingml/2006/main" xmlns:r="http://schemas.openxmlformats.org/officeDocument/2006/relationships" xmlns:p="http://schemas.openxmlformats.org/presentationml/2006/main">
  <p:tag name="OTLMARKERSHAPE" val="OTL"/>
</p:tagLst>
</file>

<file path=ppt/tags/tag11.xml><?xml version="1.0" encoding="utf-8"?>
<p:tagLst xmlns:a="http://schemas.openxmlformats.org/drawingml/2006/main" xmlns:r="http://schemas.openxmlformats.org/officeDocument/2006/relationships" xmlns:p="http://schemas.openxmlformats.org/presentationml/2006/main">
  <p:tag name="OTLMARKERSHAPE" val="OTL"/>
</p:tagLst>
</file>

<file path=ppt/tags/tag12.xml><?xml version="1.0" encoding="utf-8"?>
<p:tagLst xmlns:a="http://schemas.openxmlformats.org/drawingml/2006/main" xmlns:r="http://schemas.openxmlformats.org/officeDocument/2006/relationships" xmlns:p="http://schemas.openxmlformats.org/presentationml/2006/main">
  <p:tag name="OTLMARKERSHAPE" val="OTL"/>
</p:tagLst>
</file>

<file path=ppt/tags/tag13.xml><?xml version="1.0" encoding="utf-8"?>
<p:tagLst xmlns:a="http://schemas.openxmlformats.org/drawingml/2006/main" xmlns:r="http://schemas.openxmlformats.org/officeDocument/2006/relationships" xmlns:p="http://schemas.openxmlformats.org/presentationml/2006/main">
  <p:tag name="OTLMARKERSHAPE" val="OTL"/>
</p:tagLst>
</file>

<file path=ppt/tags/tag14.xml><?xml version="1.0" encoding="utf-8"?>
<p:tagLst xmlns:a="http://schemas.openxmlformats.org/drawingml/2006/main" xmlns:r="http://schemas.openxmlformats.org/officeDocument/2006/relationships" xmlns:p="http://schemas.openxmlformats.org/presentationml/2006/main">
  <p:tag name="OTLMARKERSHAPE" val="OTL"/>
</p:tagLst>
</file>

<file path=ppt/tags/tag15.xml><?xml version="1.0" encoding="utf-8"?>
<p:tagLst xmlns:a="http://schemas.openxmlformats.org/drawingml/2006/main" xmlns:r="http://schemas.openxmlformats.org/officeDocument/2006/relationships" xmlns:p="http://schemas.openxmlformats.org/presentationml/2006/main">
  <p:tag name="OTLMARKERSHAPE" val="OTL"/>
</p:tagLst>
</file>

<file path=ppt/tags/tag16.xml><?xml version="1.0" encoding="utf-8"?>
<p:tagLst xmlns:a="http://schemas.openxmlformats.org/drawingml/2006/main" xmlns:r="http://schemas.openxmlformats.org/officeDocument/2006/relationships" xmlns:p="http://schemas.openxmlformats.org/presentationml/2006/main">
  <p:tag name="OTLMARKERSHAPE" val="OTL"/>
</p:tagLst>
</file>

<file path=ppt/tags/tag17.xml><?xml version="1.0" encoding="utf-8"?>
<p:tagLst xmlns:a="http://schemas.openxmlformats.org/drawingml/2006/main" xmlns:r="http://schemas.openxmlformats.org/officeDocument/2006/relationships" xmlns:p="http://schemas.openxmlformats.org/presentationml/2006/main">
  <p:tag name="OTLMARKERSHAPE" val="OTL"/>
</p:tagLst>
</file>

<file path=ppt/tags/tag18.xml><?xml version="1.0" encoding="utf-8"?>
<p:tagLst xmlns:a="http://schemas.openxmlformats.org/drawingml/2006/main" xmlns:r="http://schemas.openxmlformats.org/officeDocument/2006/relationships" xmlns:p="http://schemas.openxmlformats.org/presentationml/2006/main">
  <p:tag name="OTLMARKERSHAPE" val="OTL"/>
</p:tagLst>
</file>

<file path=ppt/tags/tag19.xml><?xml version="1.0" encoding="utf-8"?>
<p:tagLst xmlns:a="http://schemas.openxmlformats.org/drawingml/2006/main" xmlns:r="http://schemas.openxmlformats.org/officeDocument/2006/relationships" xmlns:p="http://schemas.openxmlformats.org/presentationml/2006/main">
  <p:tag name="OTLMARKERSHAPE" val="OTL"/>
</p:tagLst>
</file>

<file path=ppt/tags/tag2.xml><?xml version="1.0" encoding="utf-8"?>
<p:tagLst xmlns:a="http://schemas.openxmlformats.org/drawingml/2006/main" xmlns:r="http://schemas.openxmlformats.org/officeDocument/2006/relationships" xmlns:p="http://schemas.openxmlformats.org/presentationml/2006/main">
  <p:tag name="OTLMARKERSHAPE" val="OTL"/>
</p:tagLst>
</file>

<file path=ppt/tags/tag20.xml><?xml version="1.0" encoding="utf-8"?>
<p:tagLst xmlns:a="http://schemas.openxmlformats.org/drawingml/2006/main" xmlns:r="http://schemas.openxmlformats.org/officeDocument/2006/relationships" xmlns:p="http://schemas.openxmlformats.org/presentationml/2006/main">
  <p:tag name="OTLMARKERSHAPE" val="OTL"/>
</p:tagLst>
</file>

<file path=ppt/tags/tag21.xml><?xml version="1.0" encoding="utf-8"?>
<p:tagLst xmlns:a="http://schemas.openxmlformats.org/drawingml/2006/main" xmlns:r="http://schemas.openxmlformats.org/officeDocument/2006/relationships" xmlns:p="http://schemas.openxmlformats.org/presentationml/2006/main">
  <p:tag name="OTLMARKERSHAPE" val="OTL"/>
</p:tagLst>
</file>

<file path=ppt/tags/tag22.xml><?xml version="1.0" encoding="utf-8"?>
<p:tagLst xmlns:a="http://schemas.openxmlformats.org/drawingml/2006/main" xmlns:r="http://schemas.openxmlformats.org/officeDocument/2006/relationships" xmlns:p="http://schemas.openxmlformats.org/presentationml/2006/main">
  <p:tag name="OTLMARKERSHAPE" val="OTL"/>
</p:tagLst>
</file>

<file path=ppt/tags/tag23.xml><?xml version="1.0" encoding="utf-8"?>
<p:tagLst xmlns:a="http://schemas.openxmlformats.org/drawingml/2006/main" xmlns:r="http://schemas.openxmlformats.org/officeDocument/2006/relationships" xmlns:p="http://schemas.openxmlformats.org/presentationml/2006/main">
  <p:tag name="OTLMARKERSHAPE" val="OTL"/>
</p:tagLst>
</file>

<file path=ppt/tags/tag24.xml><?xml version="1.0" encoding="utf-8"?>
<p:tagLst xmlns:a="http://schemas.openxmlformats.org/drawingml/2006/main" xmlns:r="http://schemas.openxmlformats.org/officeDocument/2006/relationships" xmlns:p="http://schemas.openxmlformats.org/presentationml/2006/main">
  <p:tag name="OTLMARKERSHAPE" val="OTL"/>
</p:tagLst>
</file>

<file path=ppt/tags/tag25.xml><?xml version="1.0" encoding="utf-8"?>
<p:tagLst xmlns:a="http://schemas.openxmlformats.org/drawingml/2006/main" xmlns:r="http://schemas.openxmlformats.org/officeDocument/2006/relationships" xmlns:p="http://schemas.openxmlformats.org/presentationml/2006/main">
  <p:tag name="OTLMARKERSHAPE" val="OTL"/>
</p:tagLst>
</file>

<file path=ppt/tags/tag26.xml><?xml version="1.0" encoding="utf-8"?>
<p:tagLst xmlns:a="http://schemas.openxmlformats.org/drawingml/2006/main" xmlns:r="http://schemas.openxmlformats.org/officeDocument/2006/relationships" xmlns:p="http://schemas.openxmlformats.org/presentationml/2006/main">
  <p:tag name="OTLMARKERSHAPE" val="OTL"/>
</p:tagLst>
</file>

<file path=ppt/tags/tag27.xml><?xml version="1.0" encoding="utf-8"?>
<p:tagLst xmlns:a="http://schemas.openxmlformats.org/drawingml/2006/main" xmlns:r="http://schemas.openxmlformats.org/officeDocument/2006/relationships" xmlns:p="http://schemas.openxmlformats.org/presentationml/2006/main">
  <p:tag name="OTLMARKERSHAPE" val="OTL"/>
</p:tagLst>
</file>

<file path=ppt/tags/tag28.xml><?xml version="1.0" encoding="utf-8"?>
<p:tagLst xmlns:a="http://schemas.openxmlformats.org/drawingml/2006/main" xmlns:r="http://schemas.openxmlformats.org/officeDocument/2006/relationships" xmlns:p="http://schemas.openxmlformats.org/presentationml/2006/main">
  <p:tag name="OTLMARKERSHAPE" val="OTL"/>
</p:tagLst>
</file>

<file path=ppt/tags/tag29.xml><?xml version="1.0" encoding="utf-8"?>
<p:tagLst xmlns:a="http://schemas.openxmlformats.org/drawingml/2006/main" xmlns:r="http://schemas.openxmlformats.org/officeDocument/2006/relationships" xmlns:p="http://schemas.openxmlformats.org/presentationml/2006/main">
  <p:tag name="OTLMARKERSHAPE" val="OTL"/>
</p:tagLst>
</file>

<file path=ppt/tags/tag3.xml><?xml version="1.0" encoding="utf-8"?>
<p:tagLst xmlns:a="http://schemas.openxmlformats.org/drawingml/2006/main" xmlns:r="http://schemas.openxmlformats.org/officeDocument/2006/relationships" xmlns:p="http://schemas.openxmlformats.org/presentationml/2006/main">
  <p:tag name="OTLMARKERSHAPE" val="OTL"/>
</p:tagLst>
</file>

<file path=ppt/tags/tag30.xml><?xml version="1.0" encoding="utf-8"?>
<p:tagLst xmlns:a="http://schemas.openxmlformats.org/drawingml/2006/main" xmlns:r="http://schemas.openxmlformats.org/officeDocument/2006/relationships" xmlns:p="http://schemas.openxmlformats.org/presentationml/2006/main">
  <p:tag name="OTLMARKERSHAPE" val="OTL"/>
</p:tagLst>
</file>

<file path=ppt/tags/tag31.xml><?xml version="1.0" encoding="utf-8"?>
<p:tagLst xmlns:a="http://schemas.openxmlformats.org/drawingml/2006/main" xmlns:r="http://schemas.openxmlformats.org/officeDocument/2006/relationships" xmlns:p="http://schemas.openxmlformats.org/presentationml/2006/main">
  <p:tag name="OTLMARKERSHAPE" val="OTL"/>
</p:tagLst>
</file>

<file path=ppt/tags/tag32.xml><?xml version="1.0" encoding="utf-8"?>
<p:tagLst xmlns:a="http://schemas.openxmlformats.org/drawingml/2006/main" xmlns:r="http://schemas.openxmlformats.org/officeDocument/2006/relationships" xmlns:p="http://schemas.openxmlformats.org/presentationml/2006/main">
  <p:tag name="OTLMARKERSHAPE" val="OTL"/>
</p:tagLst>
</file>

<file path=ppt/tags/tag33.xml><?xml version="1.0" encoding="utf-8"?>
<p:tagLst xmlns:a="http://schemas.openxmlformats.org/drawingml/2006/main" xmlns:r="http://schemas.openxmlformats.org/officeDocument/2006/relationships" xmlns:p="http://schemas.openxmlformats.org/presentationml/2006/main">
  <p:tag name="OTLMARKERSHAPE" val="OTL"/>
</p:tagLst>
</file>

<file path=ppt/tags/tag34.xml><?xml version="1.0" encoding="utf-8"?>
<p:tagLst xmlns:a="http://schemas.openxmlformats.org/drawingml/2006/main" xmlns:r="http://schemas.openxmlformats.org/officeDocument/2006/relationships" xmlns:p="http://schemas.openxmlformats.org/presentationml/2006/main">
  <p:tag name="OTLMARKERSHAPE" val="OTL"/>
</p:tagLst>
</file>

<file path=ppt/tags/tag35.xml><?xml version="1.0" encoding="utf-8"?>
<p:tagLst xmlns:a="http://schemas.openxmlformats.org/drawingml/2006/main" xmlns:r="http://schemas.openxmlformats.org/officeDocument/2006/relationships" xmlns:p="http://schemas.openxmlformats.org/presentationml/2006/main">
  <p:tag name="OTLMARKERSHAPE" val="OTL"/>
</p:tagLst>
</file>

<file path=ppt/tags/tag36.xml><?xml version="1.0" encoding="utf-8"?>
<p:tagLst xmlns:a="http://schemas.openxmlformats.org/drawingml/2006/main" xmlns:r="http://schemas.openxmlformats.org/officeDocument/2006/relationships" xmlns:p="http://schemas.openxmlformats.org/presentationml/2006/main">
  <p:tag name="OTLMARKERSHAPE" val="OTL"/>
</p:tagLst>
</file>

<file path=ppt/tags/tag37.xml><?xml version="1.0" encoding="utf-8"?>
<p:tagLst xmlns:a="http://schemas.openxmlformats.org/drawingml/2006/main" xmlns:r="http://schemas.openxmlformats.org/officeDocument/2006/relationships" xmlns:p="http://schemas.openxmlformats.org/presentationml/2006/main">
  <p:tag name="OTLMARKERSHAPE" val="OTL"/>
</p:tagLst>
</file>

<file path=ppt/tags/tag38.xml><?xml version="1.0" encoding="utf-8"?>
<p:tagLst xmlns:a="http://schemas.openxmlformats.org/drawingml/2006/main" xmlns:r="http://schemas.openxmlformats.org/officeDocument/2006/relationships" xmlns:p="http://schemas.openxmlformats.org/presentationml/2006/main">
  <p:tag name="OTLMARKERSHAPE" val="OTL"/>
</p:tagLst>
</file>

<file path=ppt/tags/tag39.xml><?xml version="1.0" encoding="utf-8"?>
<p:tagLst xmlns:a="http://schemas.openxmlformats.org/drawingml/2006/main" xmlns:r="http://schemas.openxmlformats.org/officeDocument/2006/relationships" xmlns:p="http://schemas.openxmlformats.org/presentationml/2006/main">
  <p:tag name="OTLMARKERSHAPE" val="OTL"/>
</p:tagLst>
</file>

<file path=ppt/tags/tag4.xml><?xml version="1.0" encoding="utf-8"?>
<p:tagLst xmlns:a="http://schemas.openxmlformats.org/drawingml/2006/main" xmlns:r="http://schemas.openxmlformats.org/officeDocument/2006/relationships" xmlns:p="http://schemas.openxmlformats.org/presentationml/2006/main">
  <p:tag name="OTLMARKERSHAPE" val="OTL"/>
</p:tagLst>
</file>

<file path=ppt/tags/tag40.xml><?xml version="1.0" encoding="utf-8"?>
<p:tagLst xmlns:a="http://schemas.openxmlformats.org/drawingml/2006/main" xmlns:r="http://schemas.openxmlformats.org/officeDocument/2006/relationships" xmlns:p="http://schemas.openxmlformats.org/presentationml/2006/main">
  <p:tag name="OTLMARKERSHAPE" val="OTL"/>
</p:tagLst>
</file>

<file path=ppt/tags/tag41.xml><?xml version="1.0" encoding="utf-8"?>
<p:tagLst xmlns:a="http://schemas.openxmlformats.org/drawingml/2006/main" xmlns:r="http://schemas.openxmlformats.org/officeDocument/2006/relationships" xmlns:p="http://schemas.openxmlformats.org/presentationml/2006/main">
  <p:tag name="OTLMARKERSHAPE" val="OTL"/>
</p:tagLst>
</file>

<file path=ppt/tags/tag42.xml><?xml version="1.0" encoding="utf-8"?>
<p:tagLst xmlns:a="http://schemas.openxmlformats.org/drawingml/2006/main" xmlns:r="http://schemas.openxmlformats.org/officeDocument/2006/relationships" xmlns:p="http://schemas.openxmlformats.org/presentationml/2006/main">
  <p:tag name="OTLMARKERSHAPE" val="OTL"/>
</p:tagLst>
</file>

<file path=ppt/tags/tag43.xml><?xml version="1.0" encoding="utf-8"?>
<p:tagLst xmlns:a="http://schemas.openxmlformats.org/drawingml/2006/main" xmlns:r="http://schemas.openxmlformats.org/officeDocument/2006/relationships" xmlns:p="http://schemas.openxmlformats.org/presentationml/2006/main">
  <p:tag name="OTLMARKERSHAPE" val="OTL"/>
</p:tagLst>
</file>

<file path=ppt/tags/tag44.xml><?xml version="1.0" encoding="utf-8"?>
<p:tagLst xmlns:a="http://schemas.openxmlformats.org/drawingml/2006/main" xmlns:r="http://schemas.openxmlformats.org/officeDocument/2006/relationships" xmlns:p="http://schemas.openxmlformats.org/presentationml/2006/main">
  <p:tag name="OTLMARKERSHAPE" val="OTL"/>
</p:tagLst>
</file>

<file path=ppt/tags/tag45.xml><?xml version="1.0" encoding="utf-8"?>
<p:tagLst xmlns:a="http://schemas.openxmlformats.org/drawingml/2006/main" xmlns:r="http://schemas.openxmlformats.org/officeDocument/2006/relationships" xmlns:p="http://schemas.openxmlformats.org/presentationml/2006/main">
  <p:tag name="OTLMARKERSHAPE" val="OTL"/>
</p:tagLst>
</file>

<file path=ppt/tags/tag46.xml><?xml version="1.0" encoding="utf-8"?>
<p:tagLst xmlns:a="http://schemas.openxmlformats.org/drawingml/2006/main" xmlns:r="http://schemas.openxmlformats.org/officeDocument/2006/relationships" xmlns:p="http://schemas.openxmlformats.org/presentationml/2006/main">
  <p:tag name="OTLMARKERSHAPE" val="OTL"/>
</p:tagLst>
</file>

<file path=ppt/tags/tag47.xml><?xml version="1.0" encoding="utf-8"?>
<p:tagLst xmlns:a="http://schemas.openxmlformats.org/drawingml/2006/main" xmlns:r="http://schemas.openxmlformats.org/officeDocument/2006/relationships" xmlns:p="http://schemas.openxmlformats.org/presentationml/2006/main">
  <p:tag name="OTLMARKERSHAPE" val="OTL"/>
</p:tagLst>
</file>

<file path=ppt/tags/tag48.xml><?xml version="1.0" encoding="utf-8"?>
<p:tagLst xmlns:a="http://schemas.openxmlformats.org/drawingml/2006/main" xmlns:r="http://schemas.openxmlformats.org/officeDocument/2006/relationships" xmlns:p="http://schemas.openxmlformats.org/presentationml/2006/main">
  <p:tag name="OTLMARKERSHAPE" val="OTL"/>
</p:tagLst>
</file>

<file path=ppt/tags/tag49.xml><?xml version="1.0" encoding="utf-8"?>
<p:tagLst xmlns:a="http://schemas.openxmlformats.org/drawingml/2006/main" xmlns:r="http://schemas.openxmlformats.org/officeDocument/2006/relationships" xmlns:p="http://schemas.openxmlformats.org/presentationml/2006/main">
  <p:tag name="OTLMARKERSHAPE" val="OTL"/>
</p:tagLst>
</file>

<file path=ppt/tags/tag5.xml><?xml version="1.0" encoding="utf-8"?>
<p:tagLst xmlns:a="http://schemas.openxmlformats.org/drawingml/2006/main" xmlns:r="http://schemas.openxmlformats.org/officeDocument/2006/relationships" xmlns:p="http://schemas.openxmlformats.org/presentationml/2006/main">
  <p:tag name="OTLMARKERSHAPE" val="OTL"/>
</p:tagLst>
</file>

<file path=ppt/tags/tag50.xml><?xml version="1.0" encoding="utf-8"?>
<p:tagLst xmlns:a="http://schemas.openxmlformats.org/drawingml/2006/main" xmlns:r="http://schemas.openxmlformats.org/officeDocument/2006/relationships" xmlns:p="http://schemas.openxmlformats.org/presentationml/2006/main">
  <p:tag name="OTLMARKERSHAPE" val="OTL"/>
</p:tagLst>
</file>

<file path=ppt/tags/tag51.xml><?xml version="1.0" encoding="utf-8"?>
<p:tagLst xmlns:a="http://schemas.openxmlformats.org/drawingml/2006/main" xmlns:r="http://schemas.openxmlformats.org/officeDocument/2006/relationships" xmlns:p="http://schemas.openxmlformats.org/presentationml/2006/main">
  <p:tag name="OTLMARKERSHAPE" val="OTL"/>
</p:tagLst>
</file>

<file path=ppt/tags/tag52.xml><?xml version="1.0" encoding="utf-8"?>
<p:tagLst xmlns:a="http://schemas.openxmlformats.org/drawingml/2006/main" xmlns:r="http://schemas.openxmlformats.org/officeDocument/2006/relationships" xmlns:p="http://schemas.openxmlformats.org/presentationml/2006/main">
  <p:tag name="OTLMARKERSHAPE" val="OTL"/>
</p:tagLst>
</file>

<file path=ppt/tags/tag53.xml><?xml version="1.0" encoding="utf-8"?>
<p:tagLst xmlns:a="http://schemas.openxmlformats.org/drawingml/2006/main" xmlns:r="http://schemas.openxmlformats.org/officeDocument/2006/relationships" xmlns:p="http://schemas.openxmlformats.org/presentationml/2006/main">
  <p:tag name="OTLMARKERSHAPE" val="OTL"/>
</p:tagLst>
</file>

<file path=ppt/tags/tag54.xml><?xml version="1.0" encoding="utf-8"?>
<p:tagLst xmlns:a="http://schemas.openxmlformats.org/drawingml/2006/main" xmlns:r="http://schemas.openxmlformats.org/officeDocument/2006/relationships" xmlns:p="http://schemas.openxmlformats.org/presentationml/2006/main">
  <p:tag name="OTLMARKERSHAPE" val="OTL"/>
</p:tagLst>
</file>

<file path=ppt/tags/tag55.xml><?xml version="1.0" encoding="utf-8"?>
<p:tagLst xmlns:a="http://schemas.openxmlformats.org/drawingml/2006/main" xmlns:r="http://schemas.openxmlformats.org/officeDocument/2006/relationships" xmlns:p="http://schemas.openxmlformats.org/presentationml/2006/main">
  <p:tag name="OTLMARKERSHAPE" val="OTL"/>
</p:tagLst>
</file>

<file path=ppt/tags/tag56.xml><?xml version="1.0" encoding="utf-8"?>
<p:tagLst xmlns:a="http://schemas.openxmlformats.org/drawingml/2006/main" xmlns:r="http://schemas.openxmlformats.org/officeDocument/2006/relationships" xmlns:p="http://schemas.openxmlformats.org/presentationml/2006/main">
  <p:tag name="OTLMARKERSHAPE" val="OTL"/>
</p:tagLst>
</file>

<file path=ppt/tags/tag57.xml><?xml version="1.0" encoding="utf-8"?>
<p:tagLst xmlns:a="http://schemas.openxmlformats.org/drawingml/2006/main" xmlns:r="http://schemas.openxmlformats.org/officeDocument/2006/relationships" xmlns:p="http://schemas.openxmlformats.org/presentationml/2006/main">
  <p:tag name="OTLMARKERSHAPE" val="OTL"/>
</p:tagLst>
</file>

<file path=ppt/tags/tag58.xml><?xml version="1.0" encoding="utf-8"?>
<p:tagLst xmlns:a="http://schemas.openxmlformats.org/drawingml/2006/main" xmlns:r="http://schemas.openxmlformats.org/officeDocument/2006/relationships" xmlns:p="http://schemas.openxmlformats.org/presentationml/2006/main">
  <p:tag name="OTLMARKERSHAPE" val="OTL"/>
</p:tagLst>
</file>

<file path=ppt/tags/tag59.xml><?xml version="1.0" encoding="utf-8"?>
<p:tagLst xmlns:a="http://schemas.openxmlformats.org/drawingml/2006/main" xmlns:r="http://schemas.openxmlformats.org/officeDocument/2006/relationships" xmlns:p="http://schemas.openxmlformats.org/presentationml/2006/main">
  <p:tag name="OTLMARKERSHAPE" val="OTL"/>
</p:tagLst>
</file>

<file path=ppt/tags/tag6.xml><?xml version="1.0" encoding="utf-8"?>
<p:tagLst xmlns:a="http://schemas.openxmlformats.org/drawingml/2006/main" xmlns:r="http://schemas.openxmlformats.org/officeDocument/2006/relationships" xmlns:p="http://schemas.openxmlformats.org/presentationml/2006/main">
  <p:tag name="OTLMARKERSHAPE" val="OTL"/>
</p:tagLst>
</file>

<file path=ppt/tags/tag60.xml><?xml version="1.0" encoding="utf-8"?>
<p:tagLst xmlns:a="http://schemas.openxmlformats.org/drawingml/2006/main" xmlns:r="http://schemas.openxmlformats.org/officeDocument/2006/relationships" xmlns:p="http://schemas.openxmlformats.org/presentationml/2006/main">
  <p:tag name="OTLMARKERSHAPE" val="OTL"/>
</p:tagLst>
</file>

<file path=ppt/tags/tag61.xml><?xml version="1.0" encoding="utf-8"?>
<p:tagLst xmlns:a="http://schemas.openxmlformats.org/drawingml/2006/main" xmlns:r="http://schemas.openxmlformats.org/officeDocument/2006/relationships" xmlns:p="http://schemas.openxmlformats.org/presentationml/2006/main">
  <p:tag name="OTLMARKERSHAPE" val="OTL"/>
</p:tagLst>
</file>

<file path=ppt/tags/tag62.xml><?xml version="1.0" encoding="utf-8"?>
<p:tagLst xmlns:a="http://schemas.openxmlformats.org/drawingml/2006/main" xmlns:r="http://schemas.openxmlformats.org/officeDocument/2006/relationships" xmlns:p="http://schemas.openxmlformats.org/presentationml/2006/main">
  <p:tag name="OTLMARKERSHAPE" val="OTL"/>
</p:tagLst>
</file>

<file path=ppt/tags/tag63.xml><?xml version="1.0" encoding="utf-8"?>
<p:tagLst xmlns:a="http://schemas.openxmlformats.org/drawingml/2006/main" xmlns:r="http://schemas.openxmlformats.org/officeDocument/2006/relationships" xmlns:p="http://schemas.openxmlformats.org/presentationml/2006/main">
  <p:tag name="OTLMARKERSHAPE" val="OTL"/>
</p:tagLst>
</file>

<file path=ppt/tags/tag64.xml><?xml version="1.0" encoding="utf-8"?>
<p:tagLst xmlns:a="http://schemas.openxmlformats.org/drawingml/2006/main" xmlns:r="http://schemas.openxmlformats.org/officeDocument/2006/relationships" xmlns:p="http://schemas.openxmlformats.org/presentationml/2006/main">
  <p:tag name="OTLMARKERSHAPE" val="OTL"/>
</p:tagLst>
</file>

<file path=ppt/tags/tag65.xml><?xml version="1.0" encoding="utf-8"?>
<p:tagLst xmlns:a="http://schemas.openxmlformats.org/drawingml/2006/main" xmlns:r="http://schemas.openxmlformats.org/officeDocument/2006/relationships" xmlns:p="http://schemas.openxmlformats.org/presentationml/2006/main">
  <p:tag name="OTLMARKERSHAPE" val="OTL"/>
</p:tagLst>
</file>

<file path=ppt/tags/tag66.xml><?xml version="1.0" encoding="utf-8"?>
<p:tagLst xmlns:a="http://schemas.openxmlformats.org/drawingml/2006/main" xmlns:r="http://schemas.openxmlformats.org/officeDocument/2006/relationships" xmlns:p="http://schemas.openxmlformats.org/presentationml/2006/main">
  <p:tag name="OTLMARKERSHAPE" val="OTL"/>
</p:tagLst>
</file>

<file path=ppt/tags/tag67.xml><?xml version="1.0" encoding="utf-8"?>
<p:tagLst xmlns:a="http://schemas.openxmlformats.org/drawingml/2006/main" xmlns:r="http://schemas.openxmlformats.org/officeDocument/2006/relationships" xmlns:p="http://schemas.openxmlformats.org/presentationml/2006/main">
  <p:tag name="OTLMARKERSHAPE" val="OTL"/>
</p:tagLst>
</file>

<file path=ppt/tags/tag68.xml><?xml version="1.0" encoding="utf-8"?>
<p:tagLst xmlns:a="http://schemas.openxmlformats.org/drawingml/2006/main" xmlns:r="http://schemas.openxmlformats.org/officeDocument/2006/relationships" xmlns:p="http://schemas.openxmlformats.org/presentationml/2006/main">
  <p:tag name="OTLMARKERSHAPE" val="OTL"/>
</p:tagLst>
</file>

<file path=ppt/tags/tag69.xml><?xml version="1.0" encoding="utf-8"?>
<p:tagLst xmlns:a="http://schemas.openxmlformats.org/drawingml/2006/main" xmlns:r="http://schemas.openxmlformats.org/officeDocument/2006/relationships" xmlns:p="http://schemas.openxmlformats.org/presentationml/2006/main">
  <p:tag name="OTLMARKERSHAPE" val="OTL"/>
</p:tagLst>
</file>

<file path=ppt/tags/tag7.xml><?xml version="1.0" encoding="utf-8"?>
<p:tagLst xmlns:a="http://schemas.openxmlformats.org/drawingml/2006/main" xmlns:r="http://schemas.openxmlformats.org/officeDocument/2006/relationships" xmlns:p="http://schemas.openxmlformats.org/presentationml/2006/main">
  <p:tag name="OTLMARKERSHAPE" val="OTL"/>
</p:tagLst>
</file>

<file path=ppt/tags/tag70.xml><?xml version="1.0" encoding="utf-8"?>
<p:tagLst xmlns:a="http://schemas.openxmlformats.org/drawingml/2006/main" xmlns:r="http://schemas.openxmlformats.org/officeDocument/2006/relationships" xmlns:p="http://schemas.openxmlformats.org/presentationml/2006/main">
  <p:tag name="OTLMARKERSHAPE" val="OTL"/>
</p:tagLst>
</file>

<file path=ppt/tags/tag71.xml><?xml version="1.0" encoding="utf-8"?>
<p:tagLst xmlns:a="http://schemas.openxmlformats.org/drawingml/2006/main" xmlns:r="http://schemas.openxmlformats.org/officeDocument/2006/relationships" xmlns:p="http://schemas.openxmlformats.org/presentationml/2006/main">
  <p:tag name="OTLMARKERSHAPE" val="OTL"/>
</p:tagLst>
</file>

<file path=ppt/tags/tag72.xml><?xml version="1.0" encoding="utf-8"?>
<p:tagLst xmlns:a="http://schemas.openxmlformats.org/drawingml/2006/main" xmlns:r="http://schemas.openxmlformats.org/officeDocument/2006/relationships" xmlns:p="http://schemas.openxmlformats.org/presentationml/2006/main">
  <p:tag name="OTLMARKERSHAPE" val="OTL"/>
</p:tagLst>
</file>

<file path=ppt/tags/tag8.xml><?xml version="1.0" encoding="utf-8"?>
<p:tagLst xmlns:a="http://schemas.openxmlformats.org/drawingml/2006/main" xmlns:r="http://schemas.openxmlformats.org/officeDocument/2006/relationships" xmlns:p="http://schemas.openxmlformats.org/presentationml/2006/main">
  <p:tag name="OTLMARKERSHAPE" val="OTL"/>
</p:tagLst>
</file>

<file path=ppt/tags/tag9.xml><?xml version="1.0" encoding="utf-8"?>
<p:tagLst xmlns:a="http://schemas.openxmlformats.org/drawingml/2006/main" xmlns:r="http://schemas.openxmlformats.org/officeDocument/2006/relationships" xmlns:p="http://schemas.openxmlformats.org/presentationml/2006/main">
  <p:tag name="OTLMARKERSHAPE" val="OTL"/>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SB PowerPoint Template.potx" id="{A932A0A0-F6EE-4B8F-AC88-AC89F5263D23}" vid="{5B4F4B57-3A57-432A-8AAD-3AA009F349E8}"/>
    </a:ext>
  </a:extLst>
</a:theme>
</file>

<file path=ppt/theme/theme10.xml><?xml version="1.0" encoding="utf-8"?>
<a:theme xmlns:a="http://schemas.openxmlformats.org/drawingml/2006/main" name="WSDOT CONTENT SLIDES">
  <a:themeElements>
    <a:clrScheme name="WSDOT2016">
      <a:dk1>
        <a:srgbClr val="000000"/>
      </a:dk1>
      <a:lt1>
        <a:sysClr val="window" lastClr="FFFFFF"/>
      </a:lt1>
      <a:dk2>
        <a:srgbClr val="004F50"/>
      </a:dk2>
      <a:lt2>
        <a:srgbClr val="9EA0A3"/>
      </a:lt2>
      <a:accent1>
        <a:srgbClr val="004F50"/>
      </a:accent1>
      <a:accent2>
        <a:srgbClr val="007A60"/>
      </a:accent2>
      <a:accent3>
        <a:srgbClr val="00AF41"/>
      </a:accent3>
      <a:accent4>
        <a:srgbClr val="6D1D6A"/>
      </a:accent4>
      <a:accent5>
        <a:srgbClr val="FF6C0C"/>
      </a:accent5>
      <a:accent6>
        <a:srgbClr val="95D600"/>
      </a:accent6>
      <a:hlink>
        <a:srgbClr val="003366"/>
      </a:hlink>
      <a:folHlink>
        <a:srgbClr val="49494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WSDOT_10192016.potx" id="{13AC6A22-EAEB-4155-AB41-857157455DCA}" vid="{E2DCF8B4-B9FA-41DC-AD40-65648BC07EBD}"/>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SB PowerPoint Template.potx" id="{A932A0A0-F6EE-4B8F-AC88-AC89F5263D23}" vid="{5B4F4B57-3A57-432A-8AAD-3AA009F349E8}"/>
    </a:ext>
  </a:extLst>
</a:theme>
</file>

<file path=ppt/theme/theme3.xml><?xml version="1.0" encoding="utf-8"?>
<a:theme xmlns:a="http://schemas.openxmlformats.org/drawingml/2006/main" name="2_Basis">
  <a:themeElements>
    <a:clrScheme name="Custom 1">
      <a:dk1>
        <a:srgbClr val="000000"/>
      </a:dk1>
      <a:lt1>
        <a:srgbClr val="FFFFFF"/>
      </a:lt1>
      <a:dk2>
        <a:srgbClr val="565349"/>
      </a:dk2>
      <a:lt2>
        <a:srgbClr val="DDDDDD"/>
      </a:lt2>
      <a:accent1>
        <a:srgbClr val="336600"/>
      </a:accent1>
      <a:accent2>
        <a:srgbClr val="DF5327"/>
      </a:accent2>
      <a:accent3>
        <a:srgbClr val="FE9E00"/>
      </a:accent3>
      <a:accent4>
        <a:srgbClr val="418AB3"/>
      </a:accent4>
      <a:accent5>
        <a:srgbClr val="D7D447"/>
      </a:accent5>
      <a:accent6>
        <a:srgbClr val="818183"/>
      </a:accent6>
      <a:hlink>
        <a:srgbClr val="1B5BDB"/>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15-0123-Template Wide 16X9">
  <a:themeElements>
    <a:clrScheme name="New SAIC">
      <a:dk1>
        <a:srgbClr val="000000"/>
      </a:dk1>
      <a:lt1>
        <a:sysClr val="window" lastClr="FFFFFF"/>
      </a:lt1>
      <a:dk2>
        <a:srgbClr val="006BB5"/>
      </a:dk2>
      <a:lt2>
        <a:srgbClr val="BCD652"/>
      </a:lt2>
      <a:accent1>
        <a:srgbClr val="004B85"/>
      </a:accent1>
      <a:accent2>
        <a:srgbClr val="E03A3E"/>
      </a:accent2>
      <a:accent3>
        <a:srgbClr val="744F28"/>
      </a:accent3>
      <a:accent4>
        <a:srgbClr val="EAAA00"/>
      </a:accent4>
      <a:accent5>
        <a:srgbClr val="00ACD4"/>
      </a:accent5>
      <a:accent6>
        <a:srgbClr val="00843D"/>
      </a:accent6>
      <a:hlink>
        <a:srgbClr val="00ACD4"/>
      </a:hlink>
      <a:folHlink>
        <a:srgbClr val="EA822B"/>
      </a:folHlink>
    </a:clrScheme>
    <a:fontScheme name="New SAIC PPT">
      <a:majorFont>
        <a:latin typeface="Franklin Gothic Demi"/>
        <a:ea typeface=""/>
        <a:cs typeface=""/>
      </a:majorFont>
      <a:minorFont>
        <a:latin typeface="Franklin Gothic Medium"/>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Divider">
  <a:themeElements>
    <a:clrScheme name="New SAIC">
      <a:dk1>
        <a:srgbClr val="000000"/>
      </a:dk1>
      <a:lt1>
        <a:sysClr val="window" lastClr="FFFFFF"/>
      </a:lt1>
      <a:dk2>
        <a:srgbClr val="006BB5"/>
      </a:dk2>
      <a:lt2>
        <a:srgbClr val="BCD652"/>
      </a:lt2>
      <a:accent1>
        <a:srgbClr val="004B85"/>
      </a:accent1>
      <a:accent2>
        <a:srgbClr val="E03A3E"/>
      </a:accent2>
      <a:accent3>
        <a:srgbClr val="744F28"/>
      </a:accent3>
      <a:accent4>
        <a:srgbClr val="EAAA00"/>
      </a:accent4>
      <a:accent5>
        <a:srgbClr val="00ACD4"/>
      </a:accent5>
      <a:accent6>
        <a:srgbClr val="00843D"/>
      </a:accent6>
      <a:hlink>
        <a:srgbClr val="EA822B"/>
      </a:hlink>
      <a:folHlink>
        <a:srgbClr val="BCD652"/>
      </a:folHlink>
    </a:clrScheme>
    <a:fontScheme name="SAIC Brand Theme Fonts">
      <a:majorFont>
        <a:latin typeface="Franklin Gothic Medium"/>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WSDOT_PPT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WSDOT_10192016.potx" id="{13AC6A22-EAEB-4155-AB41-857157455DCA}" vid="{7C8F43D9-3EE6-453E-A54E-166D9204F702}"/>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_dlc_DocId xmlns="fd6b8e64-5135-495f-993d-3801340bb78a">ARADJU2PS7MR-51-248</_dlc_DocId>
    <_dlc_DocIdUrl xmlns="fd6b8e64-5135-495f-993d-3801340bb78a">
      <Url>https://watech.sp.wa.gov/ocio/TSB/_layouts/15/DocIdRedir.aspx?ID=ARADJU2PS7MR-51-248</Url>
      <Description>ARADJU2PS7MR-51-248</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5D495159820FA43935EB778287762C2" ma:contentTypeVersion="0" ma:contentTypeDescription="Create a new document." ma:contentTypeScope="" ma:versionID="8f038eeb7e4c79e4609dfa3abbf2d8a3">
  <xsd:schema xmlns:xsd="http://www.w3.org/2001/XMLSchema" xmlns:xs="http://www.w3.org/2001/XMLSchema" xmlns:p="http://schemas.microsoft.com/office/2006/metadata/properties" xmlns:ns2="fd6b8e64-5135-495f-993d-3801340bb78a" targetNamespace="http://schemas.microsoft.com/office/2006/metadata/properties" ma:root="true" ma:fieldsID="fa719b667374363f31d406c173961853" ns2:_="">
    <xsd:import namespace="fd6b8e64-5135-495f-993d-3801340bb78a"/>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d6b8e64-5135-495f-993d-3801340bb78a"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6279DE8-4F88-4A5B-9002-DC2DBF0EEFFD}">
  <ds:schemaRefs>
    <ds:schemaRef ds:uri="http://schemas.microsoft.com/sharepoint/events"/>
  </ds:schemaRefs>
</ds:datastoreItem>
</file>

<file path=customXml/itemProps2.xml><?xml version="1.0" encoding="utf-8"?>
<ds:datastoreItem xmlns:ds="http://schemas.openxmlformats.org/officeDocument/2006/customXml" ds:itemID="{BA09618C-E523-40BD-955D-1CC4FF06F301}">
  <ds:schemaRefs>
    <ds:schemaRef ds:uri="http://schemas.microsoft.com/office/2006/documentManagement/types"/>
    <ds:schemaRef ds:uri="http://purl.org/dc/elements/1.1/"/>
    <ds:schemaRef ds:uri="http://purl.org/dc/dcmitype/"/>
    <ds:schemaRef ds:uri="fd6b8e64-5135-495f-993d-3801340bb78a"/>
    <ds:schemaRef ds:uri="http://schemas.openxmlformats.org/package/2006/metadata/core-properties"/>
    <ds:schemaRef ds:uri="http://schemas.microsoft.com/office/infopath/2007/PartnerControls"/>
    <ds:schemaRef ds:uri="http://schemas.microsoft.com/office/2006/metadata/properties"/>
    <ds:schemaRef ds:uri="http://www.w3.org/XML/1998/namespace"/>
    <ds:schemaRef ds:uri="http://purl.org/dc/terms/"/>
  </ds:schemaRefs>
</ds:datastoreItem>
</file>

<file path=customXml/itemProps3.xml><?xml version="1.0" encoding="utf-8"?>
<ds:datastoreItem xmlns:ds="http://schemas.openxmlformats.org/officeDocument/2006/customXml" ds:itemID="{C8869CA0-6556-42C5-AADA-7C24B920B7F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d6b8e64-5135-495f-993d-3801340bb7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362AE452-CA62-46B3-86CD-A7D8DA6C931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TSB%20PowerPoint%20Template</Template>
  <TotalTime>19871</TotalTime>
  <Words>3827</Words>
  <Application>Microsoft Office PowerPoint</Application>
  <PresentationFormat>Widescreen</PresentationFormat>
  <Paragraphs>923</Paragraphs>
  <Slides>64</Slides>
  <Notes>48</Notes>
  <HiddenSlides>0</HiddenSlides>
  <MMClips>0</MMClips>
  <ScaleCrop>false</ScaleCrop>
  <HeadingPairs>
    <vt:vector size="6" baseType="variant">
      <vt:variant>
        <vt:lpstr>Fonts Used</vt:lpstr>
      </vt:variant>
      <vt:variant>
        <vt:i4>13</vt:i4>
      </vt:variant>
      <vt:variant>
        <vt:lpstr>Theme</vt:lpstr>
      </vt:variant>
      <vt:variant>
        <vt:i4>10</vt:i4>
      </vt:variant>
      <vt:variant>
        <vt:lpstr>Slide Titles</vt:lpstr>
      </vt:variant>
      <vt:variant>
        <vt:i4>64</vt:i4>
      </vt:variant>
    </vt:vector>
  </HeadingPairs>
  <TitlesOfParts>
    <vt:vector size="87" baseType="lpstr">
      <vt:lpstr>Arial</vt:lpstr>
      <vt:lpstr>Arial Black</vt:lpstr>
      <vt:lpstr>Book Antiqua</vt:lpstr>
      <vt:lpstr>Calibri</vt:lpstr>
      <vt:lpstr>Calibri Light</vt:lpstr>
      <vt:lpstr>Century Gothic</vt:lpstr>
      <vt:lpstr>Corbel</vt:lpstr>
      <vt:lpstr>Franklin Gothic Demi</vt:lpstr>
      <vt:lpstr>Franklin Gothic Medium</vt:lpstr>
      <vt:lpstr>Symbol</vt:lpstr>
      <vt:lpstr>Tahoma</vt:lpstr>
      <vt:lpstr>Trebuchet MS</vt:lpstr>
      <vt:lpstr>Wingdings</vt:lpstr>
      <vt:lpstr>1_Office Theme</vt:lpstr>
      <vt:lpstr>2_Office Theme</vt:lpstr>
      <vt:lpstr>2_Basis</vt:lpstr>
      <vt:lpstr>Office Theme</vt:lpstr>
      <vt:lpstr>4_Office Theme</vt:lpstr>
      <vt:lpstr>5_Office Theme</vt:lpstr>
      <vt:lpstr>15-0123-Template Wide 16X9</vt:lpstr>
      <vt:lpstr>Divider</vt:lpstr>
      <vt:lpstr>WSDOT_PPT_TEMPLATE</vt:lpstr>
      <vt:lpstr>WSDOT CONTENT SLIDES</vt:lpstr>
      <vt:lpstr>Technology Services Board Portfolio/Policy  Subcommittee Meeting</vt:lpstr>
      <vt:lpstr>AGENDA</vt:lpstr>
      <vt:lpstr>Current TSB Members</vt:lpstr>
      <vt:lpstr>Welcome/Introductions/Approve 11/14 Minutes</vt:lpstr>
      <vt:lpstr>Policy / Standard Review</vt:lpstr>
      <vt:lpstr>Where Are We?</vt:lpstr>
      <vt:lpstr>Information Technology Portfolio Foundation</vt:lpstr>
      <vt:lpstr>Technology Business Management</vt:lpstr>
      <vt:lpstr>161.01 Geodetic Control Standard</vt:lpstr>
      <vt:lpstr>161.03 Hydrography Standard</vt:lpstr>
      <vt:lpstr>161.02 Geospatial Metadata Standard 161.05 Geospatial Application &amp; Data Services Metadata Standard</vt:lpstr>
      <vt:lpstr>187.10 Metadata Standard</vt:lpstr>
      <vt:lpstr>Policy 188 &amp; 188.10 - Accessibility</vt:lpstr>
      <vt:lpstr>Project Update – Marijuana Traceability </vt:lpstr>
      <vt:lpstr>WSLCB MTP Lessons Learned</vt:lpstr>
      <vt:lpstr>Traceability Project Overview</vt:lpstr>
      <vt:lpstr>Current Status</vt:lpstr>
      <vt:lpstr>TSB Follow-Up Questions</vt:lpstr>
      <vt:lpstr>Where We’re Going</vt:lpstr>
      <vt:lpstr>Project Lessons Learned</vt:lpstr>
      <vt:lpstr>Project Lessons Learned</vt:lpstr>
      <vt:lpstr>Project Lessons Learned</vt:lpstr>
      <vt:lpstr>Project Lessons Learned</vt:lpstr>
      <vt:lpstr>Applying Lessons Learned</vt:lpstr>
      <vt:lpstr>Impact of Lessons Learned</vt:lpstr>
      <vt:lpstr>Impact of Lessons Learned</vt:lpstr>
      <vt:lpstr>Impact of Lessons Learned</vt:lpstr>
      <vt:lpstr>Project Update – HELMS</vt:lpstr>
      <vt:lpstr>HELMS Project Overview</vt:lpstr>
      <vt:lpstr>Introductions</vt:lpstr>
      <vt:lpstr>Contents</vt:lpstr>
      <vt:lpstr>HELMS Background</vt:lpstr>
      <vt:lpstr>Expected Outcomes</vt:lpstr>
      <vt:lpstr>Expected Benefits</vt:lpstr>
      <vt:lpstr>HELMS Timeline</vt:lpstr>
      <vt:lpstr>PowerPoint Presentation</vt:lpstr>
      <vt:lpstr>Current Project Status Update</vt:lpstr>
      <vt:lpstr>PowerPoint Presentation</vt:lpstr>
      <vt:lpstr>Procurement Approach</vt:lpstr>
      <vt:lpstr>November QA Assessment</vt:lpstr>
      <vt:lpstr>November QA Assessment</vt:lpstr>
      <vt:lpstr>Questions?</vt:lpstr>
      <vt:lpstr>Project Update – POLARIS</vt:lpstr>
      <vt:lpstr>PowerPoint Presentation</vt:lpstr>
      <vt:lpstr>Agenda – POLARIS </vt:lpstr>
      <vt:lpstr>Business and Technology Modernization</vt:lpstr>
      <vt:lpstr>Business and Professions Overview</vt:lpstr>
      <vt:lpstr>PowerPoint Presentation</vt:lpstr>
      <vt:lpstr>PowerPoint Presentation</vt:lpstr>
      <vt:lpstr>POLARIS Schedule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Release 1 Lessons learned</vt:lpstr>
      <vt:lpstr>Release 2 Status</vt:lpstr>
      <vt:lpstr>Key Risks and Mitigations for Release 2</vt:lpstr>
      <vt:lpstr>PowerPoint Presentation</vt:lpstr>
      <vt:lpstr>OCIO Staff Update - ctcLink</vt:lpstr>
      <vt:lpstr>Public Comment</vt:lpstr>
    </vt:vector>
  </TitlesOfParts>
  <Company>Enterprise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Technology Services Board Quarterly Meeting</dc:title>
  <dc:creator>Dickinson, Whitney (OCIO)</dc:creator>
  <cp:lastModifiedBy>Angela Knight</cp:lastModifiedBy>
  <cp:revision>1355</cp:revision>
  <cp:lastPrinted>2019-12-02T16:48:58Z</cp:lastPrinted>
  <dcterms:created xsi:type="dcterms:W3CDTF">2016-07-26T18:36:13Z</dcterms:created>
  <dcterms:modified xsi:type="dcterms:W3CDTF">2020-01-09T15:08:20Z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0x01010095D495159820FA43935EB778287762C2</vt:lpwstr>
  </property>
  <property fmtid="{D5CDD505-2E9C-101B-9397-08002B2CF9AE}" pid="3" name="MSIP_Label_5ca01fde-698d-412d-8f4a-985193e47ec2_Enabled">
    <vt:lpwstr>True</vt:lpwstr>
  </property>
  <property fmtid="{D5CDD505-2E9C-101B-9397-08002B2CF9AE}" pid="4" name="MSIP_Label_5ca01fde-698d-412d-8f4a-985193e47ec2_SiteId">
    <vt:lpwstr>11d0e217-264e-400a-8ba0-57dcc127d72d</vt:lpwstr>
  </property>
  <property fmtid="{D5CDD505-2E9C-101B-9397-08002B2CF9AE}" pid="5" name="MSIP_Label_5ca01fde-698d-412d-8f4a-985193e47ec2_Owner">
    <vt:lpwstr>laura.parma@ocio.wa.gov</vt:lpwstr>
  </property>
  <property fmtid="{D5CDD505-2E9C-101B-9397-08002B2CF9AE}" pid="6" name="MSIP_Label_5ca01fde-698d-412d-8f4a-985193e47ec2_SetDate">
    <vt:lpwstr>2019-02-19T22:58:05.5547987Z</vt:lpwstr>
  </property>
  <property fmtid="{D5CDD505-2E9C-101B-9397-08002B2CF9AE}" pid="7" name="MSIP_Label_5ca01fde-698d-412d-8f4a-985193e47ec2_Name">
    <vt:lpwstr>Public</vt:lpwstr>
  </property>
  <property fmtid="{D5CDD505-2E9C-101B-9397-08002B2CF9AE}" pid="8" name="MSIP_Label_5ca01fde-698d-412d-8f4a-985193e47ec2_Application">
    <vt:lpwstr>Microsoft Azure Information Protection</vt:lpwstr>
  </property>
  <property fmtid="{D5CDD505-2E9C-101B-9397-08002B2CF9AE}" pid="9" name="MSIP_Label_5ca01fde-698d-412d-8f4a-985193e47ec2_Extended_MSFT_Method">
    <vt:lpwstr>Automatic</vt:lpwstr>
  </property>
  <property fmtid="{D5CDD505-2E9C-101B-9397-08002B2CF9AE}" pid="10" name="Sensitivity">
    <vt:lpwstr>Public</vt:lpwstr>
  </property>
  <property fmtid="{D5CDD505-2E9C-101B-9397-08002B2CF9AE}" pid="11" name="_dlc_DocIdItemGuid">
    <vt:lpwstr>27508728-871a-48fe-86f1-f51eaa56bd83</vt:lpwstr>
  </property>
</Properties>
</file>