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6" r:id="rId4"/>
    <p:sldMasterId id="2147484571" r:id="rId5"/>
  </p:sldMasterIdLst>
  <p:notesMasterIdLst>
    <p:notesMasterId r:id="rId44"/>
  </p:notesMasterIdLst>
  <p:handoutMasterIdLst>
    <p:handoutMasterId r:id="rId45"/>
  </p:handoutMasterIdLst>
  <p:sldIdLst>
    <p:sldId id="256" r:id="rId6"/>
    <p:sldId id="270" r:id="rId7"/>
    <p:sldId id="26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266" r:id="rId25"/>
    <p:sldId id="304" r:id="rId26"/>
    <p:sldId id="305" r:id="rId27"/>
    <p:sldId id="306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268" r:id="rId42"/>
    <p:sldId id="269" r:id="rId43"/>
  </p:sldIdLst>
  <p:sldSz cx="12192000" cy="6858000"/>
  <p:notesSz cx="7023100" cy="9309100"/>
  <p:defaultTextStyle>
    <a:defPPr>
      <a:defRPr lang="en-US"/>
    </a:defPPr>
    <a:lvl1pPr marL="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57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11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7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22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8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2456" userDrawn="1">
          <p15:clr>
            <a:srgbClr val="A4A3A4"/>
          </p15:clr>
        </p15:guide>
        <p15:guide id="4" orient="horz" pos="4177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1032" userDrawn="1">
          <p15:clr>
            <a:srgbClr val="A4A3A4"/>
          </p15:clr>
        </p15:guide>
        <p15:guide id="10" pos="2688" userDrawn="1">
          <p15:clr>
            <a:srgbClr val="A4A3A4"/>
          </p15:clr>
        </p15:guide>
        <p15:guide id="11" pos="1944" userDrawn="1">
          <p15:clr>
            <a:srgbClr val="A4A3A4"/>
          </p15:clr>
        </p15:guide>
        <p15:guide id="12" pos="3648" userDrawn="1">
          <p15:clr>
            <a:srgbClr val="A4A3A4"/>
          </p15:clr>
        </p15:guide>
        <p15:guide id="13" pos="4995" userDrawn="1">
          <p15:clr>
            <a:srgbClr val="A4A3A4"/>
          </p15:clr>
        </p15:guide>
        <p15:guide id="14" pos="4225" userDrawn="1">
          <p15:clr>
            <a:srgbClr val="A4A3A4"/>
          </p15:clr>
        </p15:guide>
        <p15:guide id="15" pos="5761" userDrawn="1">
          <p15:clr>
            <a:srgbClr val="A4A3A4"/>
          </p15:clr>
        </p15:guide>
        <p15:guide id="16" pos="6531" userDrawn="1">
          <p15:clr>
            <a:srgbClr val="A4A3A4"/>
          </p15:clr>
        </p15:guide>
        <p15:guide id="17" pos="7299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orient="horz" pos="2904">
          <p15:clr>
            <a:srgbClr val="A4A3A4"/>
          </p15:clr>
        </p15:guide>
        <p15:guide id="20" pos="4194">
          <p15:clr>
            <a:srgbClr val="A4A3A4"/>
          </p15:clr>
        </p15:guide>
        <p15:guide id="21" pos="1892">
          <p15:clr>
            <a:srgbClr val="A4A3A4"/>
          </p15:clr>
        </p15:guide>
        <p15:guide id="22" pos="3267">
          <p15:clr>
            <a:srgbClr val="A4A3A4"/>
          </p15:clr>
        </p15:guide>
        <p15:guide id="23" orient="horz" pos="2259">
          <p15:clr>
            <a:srgbClr val="A4A3A4"/>
          </p15:clr>
        </p15:guide>
        <p15:guide id="24" orient="horz" pos="3896">
          <p15:clr>
            <a:srgbClr val="A4A3A4"/>
          </p15:clr>
        </p15:guide>
        <p15:guide id="25" pos="2661">
          <p15:clr>
            <a:srgbClr val="A4A3A4"/>
          </p15:clr>
        </p15:guide>
        <p15:guide id="2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1" clrIdx="1"/>
  <p:cmAuthor id="2" name="Sarah Lundy (Becauz LLC)" initials="SL(L" lastIdx="68" clrIdx="2">
    <p:extLst/>
  </p:cmAuthor>
  <p:cmAuthor id="3" name="Lisa MacLeod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1F"/>
    <a:srgbClr val="555456"/>
    <a:srgbClr val="526F82"/>
    <a:srgbClr val="717073"/>
    <a:srgbClr val="9FA617"/>
    <a:srgbClr val="7493A7"/>
    <a:srgbClr val="808000"/>
    <a:srgbClr val="4D090E"/>
    <a:srgbClr val="000080"/>
    <a:srgbClr val="3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94" autoAdjust="0"/>
    <p:restoredTop sz="99261" autoAdjust="0"/>
  </p:normalViewPr>
  <p:slideViewPr>
    <p:cSldViewPr snapToGrid="0">
      <p:cViewPr varScale="1">
        <p:scale>
          <a:sx n="74" d="100"/>
          <a:sy n="74" d="100"/>
        </p:scale>
        <p:origin x="156" y="72"/>
      </p:cViewPr>
      <p:guideLst>
        <p:guide orient="horz" pos="142"/>
        <p:guide orient="horz" pos="1320"/>
        <p:guide orient="horz" pos="2456"/>
        <p:guide orient="horz" pos="4177"/>
        <p:guide orient="horz" pos="3072"/>
        <p:guide orient="horz" pos="1944"/>
        <p:guide orient="horz" pos="624"/>
        <p:guide orient="horz" pos="3672"/>
        <p:guide pos="1032"/>
        <p:guide pos="2688"/>
        <p:guide pos="1944"/>
        <p:guide pos="3648"/>
        <p:guide pos="4995"/>
        <p:guide pos="4225"/>
        <p:guide pos="5761"/>
        <p:guide pos="6531"/>
        <p:guide pos="7299"/>
        <p:guide pos="264"/>
        <p:guide orient="horz" pos="2904"/>
        <p:guide pos="4194"/>
        <p:guide pos="1892"/>
        <p:guide pos="3267"/>
        <p:guide orient="horz" pos="2259"/>
        <p:guide orient="horz" pos="3896"/>
        <p:guide pos="2661"/>
        <p:guide pos="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6"/>
    </p:cViewPr>
  </p:sorterViewPr>
  <p:notesViewPr>
    <p:cSldViewPr snapToGrid="0" showGuides="1">
      <p:cViewPr varScale="1">
        <p:scale>
          <a:sx n="87" d="100"/>
          <a:sy n="87" d="100"/>
        </p:scale>
        <p:origin x="-3904" y="-12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dirs.eclient.wa.lcl\wtshome$\richt\Copy%20of%20ITProjectAssessmentTool_Data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29895878190376E-3"/>
          <c:y val="2.5485963435920179E-2"/>
          <c:w val="0.98656087163331807"/>
          <c:h val="0.94902796474720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 Assessment Reporting</c:v>
                </c:pt>
              </c:strCache>
            </c:strRef>
          </c:tx>
          <c:spPr>
            <a:solidFill>
              <a:schemeClr val="accent5">
                <a:tint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-10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BF-4DCE-BFE4-1696CDDB5E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Dashboard Reporting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BF-4DCE-BFE4-1696CDDB5E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Procurement Transparency</c:v>
                </c:pt>
              </c:strCache>
            </c:strRef>
          </c:tx>
          <c:spPr>
            <a:solidFill>
              <a:schemeClr val="accent5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-8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BF-4DCE-BFE4-1696CDDB5E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Technical Oversight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-7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BF-4DCE-BFE4-1696CDDB5E7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 Oversight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BF-4DCE-BFE4-1696CDDB5E7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Independent QA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BF-4DCE-BFE4-1696CDDB5E7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Independent Verification &amp; Validation</c:v>
                </c:pt>
              </c:strCache>
            </c:strRef>
          </c:tx>
          <c:spPr>
            <a:solidFill>
              <a:schemeClr val="accent5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1200"/>
                    </a:lnSpc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0BF-4DCE-BFE4-1696CDDB5E7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TSB Review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1704358704625928"/>
                  <c:y val="-7.9721524848634359E-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0BF-4DCE-BFE4-1696CDDB5E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BF-4DCE-BFE4-1696CDDB5E7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Stage Gating</c:v>
                </c:pt>
              </c:strCache>
            </c:strRef>
          </c:tx>
          <c:spPr>
            <a:solidFill>
              <a:schemeClr val="accent5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100447426267639E-2"/>
                  <c:y val="8.4411026310318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0BF-4DCE-BFE4-1696CDDB5E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0BF-4DCE-BFE4-1696CDDB5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6519288"/>
        <c:axId val="399475288"/>
      </c:barChart>
      <c:catAx>
        <c:axId val="456519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9475288"/>
        <c:crosses val="autoZero"/>
        <c:auto val="1"/>
        <c:lblAlgn val="ctr"/>
        <c:lblOffset val="100"/>
        <c:noMultiLvlLbl val="0"/>
      </c:catAx>
      <c:valAx>
        <c:axId val="399475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6519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Identifying</a:t>
            </a:r>
            <a:r>
              <a:rPr lang="en-US" baseline="0" dirty="0" smtClean="0"/>
              <a:t> Major Projects </a:t>
            </a:r>
          </a:p>
          <a:p>
            <a:pPr>
              <a:defRPr/>
            </a:pPr>
            <a:r>
              <a:rPr lang="en-US" baseline="0" dirty="0" smtClean="0"/>
              <a:t>by IT Project Assessment Scores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23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Sheet3!$BQ$21</c:f>
              <c:strCache>
                <c:ptCount val="1"/>
                <c:pt idx="0">
                  <c:v>Concept Reviews Determine Oversight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6-4565-8BD9-DFF257BC9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06-4565-8BD9-DFF257BC9D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06-4565-8BD9-DFF257BC9D09}"/>
              </c:ext>
            </c:extLst>
          </c:dPt>
          <c:cat>
            <c:strRef>
              <c:f>Sheet3!$BP$22:$BP$24</c:f>
              <c:strCache>
                <c:ptCount val="3"/>
                <c:pt idx="0">
                  <c:v>Not Major &lt;34</c:v>
                </c:pt>
                <c:pt idx="1">
                  <c:v>Maybe Major =34 to 44</c:v>
                </c:pt>
                <c:pt idx="2">
                  <c:v>Major &gt; 44</c:v>
                </c:pt>
              </c:strCache>
            </c:strRef>
          </c:cat>
          <c:val>
            <c:numRef>
              <c:f>Sheet3!$BQ$22:$BQ$24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06-4565-8BD9-DFF257BC9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980096237970248E-2"/>
          <c:y val="0.84390842299041358"/>
          <c:w val="0.86159536307961504"/>
          <c:h val="0.1283138541182979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DOL</a:t>
            </a:r>
            <a:r>
              <a:rPr lang="en-US" sz="1600" baseline="0" dirty="0" smtClean="0"/>
              <a:t> I</a:t>
            </a:r>
            <a:r>
              <a:rPr lang="en-US" sz="1600" dirty="0" smtClean="0"/>
              <a:t>nsourced </a:t>
            </a:r>
            <a:r>
              <a:rPr lang="en-US" sz="1600" dirty="0"/>
              <a:t>vs. Contractor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73392944526003"/>
          <c:y val="0.1461071149716858"/>
          <c:w val="0.790461097023889"/>
          <c:h val="0.708094390606587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ITDistribution!$B$1</c:f>
              <c:strCache>
                <c:ptCount val="1"/>
                <c:pt idx="0">
                  <c:v>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ITDistribution!$A$2:$A$17</c:f>
              <c:strCache>
                <c:ptCount val="15"/>
                <c:pt idx="0">
                  <c:v>Apr-16</c:v>
                </c:pt>
                <c:pt idx="1">
                  <c:v>May-16</c:v>
                </c:pt>
                <c:pt idx="2">
                  <c:v>Jun-16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  <c:pt idx="6">
                  <c:v>Oct-16</c:v>
                </c:pt>
                <c:pt idx="7">
                  <c:v>Nov-16</c:v>
                </c:pt>
                <c:pt idx="8">
                  <c:v>Dec-16</c:v>
                </c:pt>
                <c:pt idx="9">
                  <c:v>Jan-17</c:v>
                </c:pt>
                <c:pt idx="10">
                  <c:v>Feb-17</c:v>
                </c:pt>
                <c:pt idx="11">
                  <c:v>Mar-17</c:v>
                </c:pt>
                <c:pt idx="12">
                  <c:v>Apr-17</c:v>
                </c:pt>
                <c:pt idx="13">
                  <c:v>May-17</c:v>
                </c:pt>
                <c:pt idx="14">
                  <c:v>Jun-17</c:v>
                </c:pt>
              </c:strCache>
              <c:extLst/>
            </c:strRef>
          </c:cat>
          <c:val>
            <c:numRef>
              <c:f>ITDistribution!$B$2:$B$17</c:f>
              <c:numCache>
                <c:formatCode>0%</c:formatCode>
                <c:ptCount val="15"/>
                <c:pt idx="0">
                  <c:v>0.96951219512195119</c:v>
                </c:pt>
                <c:pt idx="1">
                  <c:v>0.96969696969696972</c:v>
                </c:pt>
                <c:pt idx="2">
                  <c:v>0.96969696969696972</c:v>
                </c:pt>
                <c:pt idx="3">
                  <c:v>0.94610778443113774</c:v>
                </c:pt>
                <c:pt idx="4">
                  <c:v>0.9464285714285714</c:v>
                </c:pt>
                <c:pt idx="5">
                  <c:v>0.94674556213017746</c:v>
                </c:pt>
                <c:pt idx="6">
                  <c:v>0.94610778443113774</c:v>
                </c:pt>
                <c:pt idx="7">
                  <c:v>0.92613636363636365</c:v>
                </c:pt>
                <c:pt idx="8">
                  <c:v>0.91061452513966479</c:v>
                </c:pt>
                <c:pt idx="9">
                  <c:v>0.90055248618784534</c:v>
                </c:pt>
                <c:pt idx="10">
                  <c:v>0.88950276243093918</c:v>
                </c:pt>
                <c:pt idx="11">
                  <c:v>0.90116279069767447</c:v>
                </c:pt>
                <c:pt idx="12">
                  <c:v>0.88165680473372776</c:v>
                </c:pt>
                <c:pt idx="13">
                  <c:v>0.88235294117647056</c:v>
                </c:pt>
                <c:pt idx="14">
                  <c:v>0.82954545454545459</c:v>
                </c:pt>
              </c:numCache>
              <c:extLst/>
            </c:numRef>
          </c:val>
        </c:ser>
        <c:ser>
          <c:idx val="1"/>
          <c:order val="1"/>
          <c:tx>
            <c:strRef>
              <c:f>ITDistribution!$C$1</c:f>
              <c:strCache>
                <c:ptCount val="1"/>
                <c:pt idx="0">
                  <c:v>Contrators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ITDistribution!$A$2:$A$17</c:f>
              <c:strCache>
                <c:ptCount val="15"/>
                <c:pt idx="0">
                  <c:v>Apr-16</c:v>
                </c:pt>
                <c:pt idx="1">
                  <c:v>May-16</c:v>
                </c:pt>
                <c:pt idx="2">
                  <c:v>Jun-16</c:v>
                </c:pt>
                <c:pt idx="3">
                  <c:v>Jul-16</c:v>
                </c:pt>
                <c:pt idx="4">
                  <c:v>Aug-16</c:v>
                </c:pt>
                <c:pt idx="5">
                  <c:v>Sep-16</c:v>
                </c:pt>
                <c:pt idx="6">
                  <c:v>Oct-16</c:v>
                </c:pt>
                <c:pt idx="7">
                  <c:v>Nov-16</c:v>
                </c:pt>
                <c:pt idx="8">
                  <c:v>Dec-16</c:v>
                </c:pt>
                <c:pt idx="9">
                  <c:v>Jan-17</c:v>
                </c:pt>
                <c:pt idx="10">
                  <c:v>Feb-17</c:v>
                </c:pt>
                <c:pt idx="11">
                  <c:v>Mar-17</c:v>
                </c:pt>
                <c:pt idx="12">
                  <c:v>Apr-17</c:v>
                </c:pt>
                <c:pt idx="13">
                  <c:v>May-17</c:v>
                </c:pt>
                <c:pt idx="14">
                  <c:v>Jun-17</c:v>
                </c:pt>
              </c:strCache>
              <c:extLst/>
            </c:strRef>
          </c:cat>
          <c:val>
            <c:numRef>
              <c:f>ITDistribution!$C$2:$C$17</c:f>
              <c:numCache>
                <c:formatCode>0%</c:formatCode>
                <c:ptCount val="15"/>
                <c:pt idx="0">
                  <c:v>3.0487804878048808E-2</c:v>
                </c:pt>
                <c:pt idx="1">
                  <c:v>3.0303030303030276E-2</c:v>
                </c:pt>
                <c:pt idx="2">
                  <c:v>3.0303030303030276E-2</c:v>
                </c:pt>
                <c:pt idx="3">
                  <c:v>5.3892215568862256E-2</c:v>
                </c:pt>
                <c:pt idx="4">
                  <c:v>5.3571428571428603E-2</c:v>
                </c:pt>
                <c:pt idx="5">
                  <c:v>5.3254437869822535E-2</c:v>
                </c:pt>
                <c:pt idx="6">
                  <c:v>5.3892215568862256E-2</c:v>
                </c:pt>
                <c:pt idx="7">
                  <c:v>7.3863636363636354E-2</c:v>
                </c:pt>
                <c:pt idx="8">
                  <c:v>8.9385474860335212E-2</c:v>
                </c:pt>
                <c:pt idx="9">
                  <c:v>9.9447513812154664E-2</c:v>
                </c:pt>
                <c:pt idx="10">
                  <c:v>0.11049723756906082</c:v>
                </c:pt>
                <c:pt idx="11">
                  <c:v>9.8837209302325535E-2</c:v>
                </c:pt>
                <c:pt idx="12">
                  <c:v>0.11834319526627224</c:v>
                </c:pt>
                <c:pt idx="13">
                  <c:v>0.11764705882352944</c:v>
                </c:pt>
                <c:pt idx="14">
                  <c:v>0.17045454545454541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301944"/>
        <c:axId val="393301552"/>
      </c:barChart>
      <c:catAx>
        <c:axId val="393301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01552"/>
        <c:crosses val="autoZero"/>
        <c:auto val="1"/>
        <c:lblAlgn val="ctr"/>
        <c:lblOffset val="100"/>
        <c:noMultiLvlLbl val="1"/>
      </c:catAx>
      <c:valAx>
        <c:axId val="39330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0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IT run, grow and transform the business</a:t>
            </a:r>
            <a:endParaRPr lang="en-US" sz="1600" dirty="0"/>
          </a:p>
        </c:rich>
      </c:tx>
      <c:layout>
        <c:manualLayout>
          <c:xMode val="edge"/>
          <c:yMode val="edge"/>
          <c:x val="0.18659797246313772"/>
          <c:y val="4.7073803274590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2755905511811"/>
          <c:y val="0.2182079736950267"/>
          <c:w val="0.74923140857392823"/>
          <c:h val="0.522550818632257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Run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3"/>
                <c:pt idx="0">
                  <c:v>Gov. Benchmark</c:v>
                </c:pt>
                <c:pt idx="1">
                  <c:v>DOL 2016</c:v>
                </c:pt>
                <c:pt idx="2">
                  <c:v>DOL 2017</c:v>
                </c:pt>
              </c:strCache>
              <c:extLst/>
            </c:strRef>
          </c:cat>
          <c:val>
            <c:numRef>
              <c:f>Sheet2!$B$2:$B$9</c:f>
              <c:numCache>
                <c:formatCode>General</c:formatCode>
                <c:ptCount val="3"/>
                <c:pt idx="0">
                  <c:v>0.74399999999999999</c:v>
                </c:pt>
                <c:pt idx="1">
                  <c:v>0.84210526315789469</c:v>
                </c:pt>
                <c:pt idx="2">
                  <c:v>0.81853281853281856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Grow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3"/>
                <c:pt idx="0">
                  <c:v>Gov. Benchmark</c:v>
                </c:pt>
                <c:pt idx="1">
                  <c:v>DOL 2016</c:v>
                </c:pt>
                <c:pt idx="2">
                  <c:v>DOL 2017</c:v>
                </c:pt>
              </c:strCache>
              <c:extLst/>
            </c:strRef>
          </c:cat>
          <c:val>
            <c:numRef>
              <c:f>Sheet2!$C$2:$C$9</c:f>
              <c:numCache>
                <c:formatCode>General</c:formatCode>
                <c:ptCount val="3"/>
                <c:pt idx="0">
                  <c:v>0.13600000000000001</c:v>
                </c:pt>
                <c:pt idx="1">
                  <c:v>0.15789473684210531</c:v>
                </c:pt>
                <c:pt idx="2">
                  <c:v>0.18146718146718144</c:v>
                </c:pt>
              </c:numCache>
              <c:extLst/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Transform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15000"/>
                  <a:lumOff val="85000"/>
                  <a:alpha val="75000"/>
                </a:schemeClr>
              </a:solidFill>
            </a:ln>
            <a:effectLst/>
          </c:spPr>
          <c:invertIfNegative val="0"/>
          <c:cat>
            <c:strRef>
              <c:f>Sheet2!$A$2:$A$9</c:f>
              <c:strCache>
                <c:ptCount val="3"/>
                <c:pt idx="0">
                  <c:v>Gov. Benchmark</c:v>
                </c:pt>
                <c:pt idx="1">
                  <c:v>DOL 2016</c:v>
                </c:pt>
                <c:pt idx="2">
                  <c:v>DOL 2017</c:v>
                </c:pt>
              </c:strCache>
              <c:extLst/>
            </c:strRef>
          </c:cat>
          <c:val>
            <c:numRef>
              <c:f>Sheet2!$D$2:$D$9</c:f>
              <c:numCache>
                <c:formatCode>General</c:formatCode>
                <c:ptCount val="3"/>
                <c:pt idx="0">
                  <c:v>0.12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300768"/>
        <c:axId val="393302336"/>
      </c:barChart>
      <c:catAx>
        <c:axId val="3933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02336"/>
        <c:crosses val="autoZero"/>
        <c:auto val="1"/>
        <c:lblAlgn val="ctr"/>
        <c:lblOffset val="100"/>
        <c:noMultiLvlLbl val="0"/>
      </c:catAx>
      <c:valAx>
        <c:axId val="39330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0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74111621053009"/>
          <c:y val="0.87101768528933887"/>
          <c:w val="0.45960683184049572"/>
          <c:h val="8.136326709161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7FD30-C519-4F5C-AD28-853FDA27842E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1490723-D05F-4CF0-AB12-151F9E781C1E}">
      <dgm:prSet/>
      <dgm:spPr/>
      <dgm:t>
        <a:bodyPr/>
        <a:lstStyle/>
        <a:p>
          <a:r>
            <a:rPr lang="en-US" dirty="0" smtClean="0"/>
            <a:t>Project Process Improvements </a:t>
          </a:r>
          <a:endParaRPr lang="en-US" dirty="0"/>
        </a:p>
      </dgm:t>
    </dgm:pt>
    <dgm:pt modelId="{0ADA73C4-42D1-4EF7-B425-905D10FD4F92}" type="parTrans" cxnId="{EFC1C7D1-E306-4441-A021-98A3F90A6B73}">
      <dgm:prSet/>
      <dgm:spPr/>
      <dgm:t>
        <a:bodyPr/>
        <a:lstStyle/>
        <a:p>
          <a:endParaRPr lang="en-US"/>
        </a:p>
      </dgm:t>
    </dgm:pt>
    <dgm:pt modelId="{273092A4-A62C-40B3-A31E-B27FB3569C25}" type="sibTrans" cxnId="{EFC1C7D1-E306-4441-A021-98A3F90A6B73}">
      <dgm:prSet/>
      <dgm:spPr/>
      <dgm:t>
        <a:bodyPr/>
        <a:lstStyle/>
        <a:p>
          <a:endParaRPr lang="en-US"/>
        </a:p>
      </dgm:t>
    </dgm:pt>
    <dgm:pt modelId="{64FF5EF2-B89B-47A6-A247-6704E46993C7}">
      <dgm:prSet/>
      <dgm:spPr/>
      <dgm:t>
        <a:bodyPr/>
        <a:lstStyle/>
        <a:p>
          <a:r>
            <a:rPr lang="en-US" dirty="0" smtClean="0"/>
            <a:t>IT Procurement </a:t>
          </a:r>
          <a:endParaRPr lang="en-US" dirty="0"/>
        </a:p>
      </dgm:t>
    </dgm:pt>
    <dgm:pt modelId="{1397C6C5-C9E7-4049-98DE-04A6CC08950D}" type="parTrans" cxnId="{7B77E754-0EDE-44F2-AFC7-CF3048EB77C7}">
      <dgm:prSet/>
      <dgm:spPr/>
      <dgm:t>
        <a:bodyPr/>
        <a:lstStyle/>
        <a:p>
          <a:endParaRPr lang="en-US"/>
        </a:p>
      </dgm:t>
    </dgm:pt>
    <dgm:pt modelId="{B014B2F7-AC4E-4865-B1B6-D3C38EDBD282}" type="sibTrans" cxnId="{7B77E754-0EDE-44F2-AFC7-CF3048EB77C7}">
      <dgm:prSet/>
      <dgm:spPr/>
      <dgm:t>
        <a:bodyPr/>
        <a:lstStyle/>
        <a:p>
          <a:endParaRPr lang="en-US"/>
        </a:p>
      </dgm:t>
    </dgm:pt>
    <dgm:pt modelId="{1E03EC2A-D78D-4D25-81CE-9B00C7DEBDFD}">
      <dgm:prSet/>
      <dgm:spPr/>
      <dgm:t>
        <a:bodyPr/>
        <a:lstStyle/>
        <a:p>
          <a:r>
            <a:rPr lang="en-US" dirty="0" smtClean="0"/>
            <a:t>IPv6 Strategy &amp; Related </a:t>
          </a:r>
          <a:endParaRPr lang="en-US" dirty="0"/>
        </a:p>
      </dgm:t>
    </dgm:pt>
    <dgm:pt modelId="{72B5DD93-CBAF-4019-A92B-3299569BA5D9}" type="parTrans" cxnId="{9C9E5330-B5D7-4A60-8E01-F7551515286E}">
      <dgm:prSet/>
      <dgm:spPr/>
      <dgm:t>
        <a:bodyPr/>
        <a:lstStyle/>
        <a:p>
          <a:endParaRPr lang="en-US"/>
        </a:p>
      </dgm:t>
    </dgm:pt>
    <dgm:pt modelId="{DFC8BA68-874C-47E4-8961-8AB9092CAC41}" type="sibTrans" cxnId="{9C9E5330-B5D7-4A60-8E01-F7551515286E}">
      <dgm:prSet/>
      <dgm:spPr/>
      <dgm:t>
        <a:bodyPr/>
        <a:lstStyle/>
        <a:p>
          <a:endParaRPr lang="en-US"/>
        </a:p>
      </dgm:t>
    </dgm:pt>
    <dgm:pt modelId="{B102C4ED-90E6-4C2D-AF5F-FB15AA7B2A05}">
      <dgm:prSet/>
      <dgm:spPr/>
      <dgm:t>
        <a:bodyPr/>
        <a:lstStyle/>
        <a:p>
          <a:r>
            <a:rPr lang="en-US" dirty="0" smtClean="0"/>
            <a:t>New Strategic Plan  </a:t>
          </a:r>
          <a:endParaRPr lang="en-US" dirty="0"/>
        </a:p>
      </dgm:t>
    </dgm:pt>
    <dgm:pt modelId="{2D718DCE-7D09-40C2-AACA-0C876150679B}" type="parTrans" cxnId="{6DDAA73F-7890-4731-8818-2F34A2B41078}">
      <dgm:prSet/>
      <dgm:spPr/>
      <dgm:t>
        <a:bodyPr/>
        <a:lstStyle/>
        <a:p>
          <a:endParaRPr lang="en-US"/>
        </a:p>
      </dgm:t>
    </dgm:pt>
    <dgm:pt modelId="{F55DCEBE-1732-45FE-A1B5-C436316AFA44}" type="sibTrans" cxnId="{6DDAA73F-7890-4731-8818-2F34A2B41078}">
      <dgm:prSet/>
      <dgm:spPr/>
      <dgm:t>
        <a:bodyPr/>
        <a:lstStyle/>
        <a:p>
          <a:endParaRPr lang="en-US"/>
        </a:p>
      </dgm:t>
    </dgm:pt>
    <dgm:pt modelId="{37923C78-FDC6-4FB8-9551-96CC3F3EBE0D}">
      <dgm:prSet/>
      <dgm:spPr/>
      <dgm:t>
        <a:bodyPr/>
        <a:lstStyle/>
        <a:p>
          <a:r>
            <a:rPr lang="en-US" dirty="0" smtClean="0"/>
            <a:t>Annual Certification Process </a:t>
          </a:r>
          <a:endParaRPr lang="en-US" dirty="0"/>
        </a:p>
      </dgm:t>
    </dgm:pt>
    <dgm:pt modelId="{8BEC51EE-B036-4B02-9B8A-56CA8904C9A3}" type="parTrans" cxnId="{53DB6B53-468D-476C-9514-31A6B2F7746A}">
      <dgm:prSet/>
      <dgm:spPr/>
      <dgm:t>
        <a:bodyPr/>
        <a:lstStyle/>
        <a:p>
          <a:endParaRPr lang="en-US"/>
        </a:p>
      </dgm:t>
    </dgm:pt>
    <dgm:pt modelId="{D88650A6-AE31-4485-8D0E-AECDEF31C0C2}" type="sibTrans" cxnId="{53DB6B53-468D-476C-9514-31A6B2F7746A}">
      <dgm:prSet/>
      <dgm:spPr/>
      <dgm:t>
        <a:bodyPr/>
        <a:lstStyle/>
        <a:p>
          <a:endParaRPr lang="en-US"/>
        </a:p>
      </dgm:t>
    </dgm:pt>
    <dgm:pt modelId="{3BBE1DC6-F311-4DA3-BBD8-970C3AE63818}">
      <dgm:prSet/>
      <dgm:spPr/>
      <dgm:t>
        <a:bodyPr/>
        <a:lstStyle/>
        <a:p>
          <a:r>
            <a:rPr lang="en-US" dirty="0" smtClean="0"/>
            <a:t>Supplemental DP Process</a:t>
          </a:r>
          <a:endParaRPr lang="en-US" dirty="0"/>
        </a:p>
      </dgm:t>
    </dgm:pt>
    <dgm:pt modelId="{E10AD60F-D922-4D1D-AF2B-109C8FBA772A}" type="parTrans" cxnId="{D52E7297-7603-4BD1-99AE-71445D0A55AF}">
      <dgm:prSet/>
      <dgm:spPr/>
      <dgm:t>
        <a:bodyPr/>
        <a:lstStyle/>
        <a:p>
          <a:endParaRPr lang="en-US"/>
        </a:p>
      </dgm:t>
    </dgm:pt>
    <dgm:pt modelId="{677FCA24-1F9C-454A-83C0-12813D5D988A}" type="sibTrans" cxnId="{D52E7297-7603-4BD1-99AE-71445D0A55AF}">
      <dgm:prSet/>
      <dgm:spPr/>
      <dgm:t>
        <a:bodyPr/>
        <a:lstStyle/>
        <a:p>
          <a:endParaRPr lang="en-US"/>
        </a:p>
      </dgm:t>
    </dgm:pt>
    <dgm:pt modelId="{470C5EDA-AB00-483E-9433-94241B47EA2A}">
      <dgm:prSet/>
      <dgm:spPr/>
      <dgm:t>
        <a:bodyPr/>
        <a:lstStyle/>
        <a:p>
          <a:r>
            <a:rPr lang="en-US" dirty="0" smtClean="0"/>
            <a:t>Other Announcements</a:t>
          </a:r>
          <a:endParaRPr lang="en-US" dirty="0"/>
        </a:p>
      </dgm:t>
    </dgm:pt>
    <dgm:pt modelId="{B882595A-3867-419B-B22A-88151852176D}" type="parTrans" cxnId="{CA3EE9E8-045C-456E-9B94-70050DF1AFFE}">
      <dgm:prSet/>
      <dgm:spPr/>
      <dgm:t>
        <a:bodyPr/>
        <a:lstStyle/>
        <a:p>
          <a:endParaRPr lang="en-US"/>
        </a:p>
      </dgm:t>
    </dgm:pt>
    <dgm:pt modelId="{E82D4501-69E4-4640-B8A5-2E0723632844}" type="sibTrans" cxnId="{CA3EE9E8-045C-456E-9B94-70050DF1AFFE}">
      <dgm:prSet/>
      <dgm:spPr/>
      <dgm:t>
        <a:bodyPr/>
        <a:lstStyle/>
        <a:p>
          <a:endParaRPr lang="en-US"/>
        </a:p>
      </dgm:t>
    </dgm:pt>
    <dgm:pt modelId="{BF7EAE40-AFCA-49C2-BD5D-DF763CEAA931}" type="pres">
      <dgm:prSet presAssocID="{9FB7FD30-C519-4F5C-AD28-853FDA27842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5878FEA-BA77-4319-8212-EBFD84737A17}" type="pres">
      <dgm:prSet presAssocID="{A1490723-D05F-4CF0-AB12-151F9E781C1E}" presName="noChildren" presStyleCnt="0"/>
      <dgm:spPr/>
      <dgm:t>
        <a:bodyPr/>
        <a:lstStyle/>
        <a:p>
          <a:endParaRPr lang="en-US"/>
        </a:p>
      </dgm:t>
    </dgm:pt>
    <dgm:pt modelId="{622BE611-06AC-4560-90E9-DF358EA1AD6E}" type="pres">
      <dgm:prSet presAssocID="{A1490723-D05F-4CF0-AB12-151F9E781C1E}" presName="gap" presStyleCnt="0"/>
      <dgm:spPr/>
      <dgm:t>
        <a:bodyPr/>
        <a:lstStyle/>
        <a:p>
          <a:endParaRPr lang="en-US"/>
        </a:p>
      </dgm:t>
    </dgm:pt>
    <dgm:pt modelId="{748D75E2-2526-4825-BB6F-3C19335493BB}" type="pres">
      <dgm:prSet presAssocID="{A1490723-D05F-4CF0-AB12-151F9E781C1E}" presName="medCircle2" presStyleLbl="vennNode1" presStyleIdx="0" presStyleCnt="7"/>
      <dgm:spPr/>
      <dgm:t>
        <a:bodyPr/>
        <a:lstStyle/>
        <a:p>
          <a:endParaRPr lang="en-US"/>
        </a:p>
      </dgm:t>
    </dgm:pt>
    <dgm:pt modelId="{707EAA7A-0E69-46F4-AB60-5B84CD5728EF}" type="pres">
      <dgm:prSet presAssocID="{A1490723-D05F-4CF0-AB12-151F9E781C1E}" presName="txLvlOnly1" presStyleLbl="revTx" presStyleIdx="0" presStyleCnt="7"/>
      <dgm:spPr/>
      <dgm:t>
        <a:bodyPr/>
        <a:lstStyle/>
        <a:p>
          <a:endParaRPr lang="en-US"/>
        </a:p>
      </dgm:t>
    </dgm:pt>
    <dgm:pt modelId="{8EBE9066-6B9F-4A1E-ABDF-E49534948C6F}" type="pres">
      <dgm:prSet presAssocID="{64FF5EF2-B89B-47A6-A247-6704E46993C7}" presName="noChildren" presStyleCnt="0"/>
      <dgm:spPr/>
      <dgm:t>
        <a:bodyPr/>
        <a:lstStyle/>
        <a:p>
          <a:endParaRPr lang="en-US"/>
        </a:p>
      </dgm:t>
    </dgm:pt>
    <dgm:pt modelId="{08C65C12-C93E-4A95-BF48-CF316E14A0AA}" type="pres">
      <dgm:prSet presAssocID="{64FF5EF2-B89B-47A6-A247-6704E46993C7}" presName="gap" presStyleCnt="0"/>
      <dgm:spPr/>
      <dgm:t>
        <a:bodyPr/>
        <a:lstStyle/>
        <a:p>
          <a:endParaRPr lang="en-US"/>
        </a:p>
      </dgm:t>
    </dgm:pt>
    <dgm:pt modelId="{DB2F7BE3-C501-45D1-B910-8DDAC0DA2A52}" type="pres">
      <dgm:prSet presAssocID="{64FF5EF2-B89B-47A6-A247-6704E46993C7}" presName="medCircle2" presStyleLbl="vennNode1" presStyleIdx="1" presStyleCnt="7"/>
      <dgm:spPr/>
      <dgm:t>
        <a:bodyPr/>
        <a:lstStyle/>
        <a:p>
          <a:endParaRPr lang="en-US"/>
        </a:p>
      </dgm:t>
    </dgm:pt>
    <dgm:pt modelId="{DA12B935-570F-4F3C-AB8E-DE88077FFEC8}" type="pres">
      <dgm:prSet presAssocID="{64FF5EF2-B89B-47A6-A247-6704E46993C7}" presName="txLvlOnly1" presStyleLbl="revTx" presStyleIdx="1" presStyleCnt="7"/>
      <dgm:spPr/>
      <dgm:t>
        <a:bodyPr/>
        <a:lstStyle/>
        <a:p>
          <a:endParaRPr lang="en-US"/>
        </a:p>
      </dgm:t>
    </dgm:pt>
    <dgm:pt modelId="{A12A2A46-F571-4001-9FEC-D25A6F83FD30}" type="pres">
      <dgm:prSet presAssocID="{1E03EC2A-D78D-4D25-81CE-9B00C7DEBDFD}" presName="noChildren" presStyleCnt="0"/>
      <dgm:spPr/>
      <dgm:t>
        <a:bodyPr/>
        <a:lstStyle/>
        <a:p>
          <a:endParaRPr lang="en-US"/>
        </a:p>
      </dgm:t>
    </dgm:pt>
    <dgm:pt modelId="{708D9ADF-F5FE-4DA9-8C1C-346211C1AC77}" type="pres">
      <dgm:prSet presAssocID="{1E03EC2A-D78D-4D25-81CE-9B00C7DEBDFD}" presName="gap" presStyleCnt="0"/>
      <dgm:spPr/>
      <dgm:t>
        <a:bodyPr/>
        <a:lstStyle/>
        <a:p>
          <a:endParaRPr lang="en-US"/>
        </a:p>
      </dgm:t>
    </dgm:pt>
    <dgm:pt modelId="{086B7E1F-678E-42B0-B1DA-97A0F6119738}" type="pres">
      <dgm:prSet presAssocID="{1E03EC2A-D78D-4D25-81CE-9B00C7DEBDFD}" presName="medCircle2" presStyleLbl="vennNode1" presStyleIdx="2" presStyleCnt="7"/>
      <dgm:spPr/>
      <dgm:t>
        <a:bodyPr/>
        <a:lstStyle/>
        <a:p>
          <a:endParaRPr lang="en-US"/>
        </a:p>
      </dgm:t>
    </dgm:pt>
    <dgm:pt modelId="{F91460FD-03D7-4333-8D25-01758781B6B4}" type="pres">
      <dgm:prSet presAssocID="{1E03EC2A-D78D-4D25-81CE-9B00C7DEBDFD}" presName="txLvlOnly1" presStyleLbl="revTx" presStyleIdx="2" presStyleCnt="7"/>
      <dgm:spPr/>
      <dgm:t>
        <a:bodyPr/>
        <a:lstStyle/>
        <a:p>
          <a:endParaRPr lang="en-US"/>
        </a:p>
      </dgm:t>
    </dgm:pt>
    <dgm:pt modelId="{1BD81041-35D2-4E8A-98FA-B1440BCC7231}" type="pres">
      <dgm:prSet presAssocID="{B102C4ED-90E6-4C2D-AF5F-FB15AA7B2A05}" presName="noChildren" presStyleCnt="0"/>
      <dgm:spPr/>
      <dgm:t>
        <a:bodyPr/>
        <a:lstStyle/>
        <a:p>
          <a:endParaRPr lang="en-US"/>
        </a:p>
      </dgm:t>
    </dgm:pt>
    <dgm:pt modelId="{DF9D9F5E-441C-4221-A859-1A8F48FE2436}" type="pres">
      <dgm:prSet presAssocID="{B102C4ED-90E6-4C2D-AF5F-FB15AA7B2A05}" presName="gap" presStyleCnt="0"/>
      <dgm:spPr/>
      <dgm:t>
        <a:bodyPr/>
        <a:lstStyle/>
        <a:p>
          <a:endParaRPr lang="en-US"/>
        </a:p>
      </dgm:t>
    </dgm:pt>
    <dgm:pt modelId="{458095D1-16DF-4D1A-8A36-29BB90BEF64D}" type="pres">
      <dgm:prSet presAssocID="{B102C4ED-90E6-4C2D-AF5F-FB15AA7B2A05}" presName="medCircle2" presStyleLbl="vennNode1" presStyleIdx="3" presStyleCnt="7"/>
      <dgm:spPr/>
      <dgm:t>
        <a:bodyPr/>
        <a:lstStyle/>
        <a:p>
          <a:endParaRPr lang="en-US"/>
        </a:p>
      </dgm:t>
    </dgm:pt>
    <dgm:pt modelId="{9D916D09-EEC8-4213-B626-6006C8766FD4}" type="pres">
      <dgm:prSet presAssocID="{B102C4ED-90E6-4C2D-AF5F-FB15AA7B2A05}" presName="txLvlOnly1" presStyleLbl="revTx" presStyleIdx="3" presStyleCnt="7"/>
      <dgm:spPr/>
      <dgm:t>
        <a:bodyPr/>
        <a:lstStyle/>
        <a:p>
          <a:endParaRPr lang="en-US"/>
        </a:p>
      </dgm:t>
    </dgm:pt>
    <dgm:pt modelId="{88242F39-F992-4E2D-A281-7ED181F57F8F}" type="pres">
      <dgm:prSet presAssocID="{37923C78-FDC6-4FB8-9551-96CC3F3EBE0D}" presName="noChildren" presStyleCnt="0"/>
      <dgm:spPr/>
      <dgm:t>
        <a:bodyPr/>
        <a:lstStyle/>
        <a:p>
          <a:endParaRPr lang="en-US"/>
        </a:p>
      </dgm:t>
    </dgm:pt>
    <dgm:pt modelId="{833A1AF8-4800-4143-942B-58F68514A87C}" type="pres">
      <dgm:prSet presAssocID="{37923C78-FDC6-4FB8-9551-96CC3F3EBE0D}" presName="gap" presStyleCnt="0"/>
      <dgm:spPr/>
      <dgm:t>
        <a:bodyPr/>
        <a:lstStyle/>
        <a:p>
          <a:endParaRPr lang="en-US"/>
        </a:p>
      </dgm:t>
    </dgm:pt>
    <dgm:pt modelId="{1B0C9C19-66CA-4B60-A7AF-04D025E341AF}" type="pres">
      <dgm:prSet presAssocID="{37923C78-FDC6-4FB8-9551-96CC3F3EBE0D}" presName="medCircle2" presStyleLbl="vennNode1" presStyleIdx="4" presStyleCnt="7"/>
      <dgm:spPr/>
      <dgm:t>
        <a:bodyPr/>
        <a:lstStyle/>
        <a:p>
          <a:endParaRPr lang="en-US"/>
        </a:p>
      </dgm:t>
    </dgm:pt>
    <dgm:pt modelId="{21486968-8084-4FF1-9A51-AA4930967E0D}" type="pres">
      <dgm:prSet presAssocID="{37923C78-FDC6-4FB8-9551-96CC3F3EBE0D}" presName="txLvlOnly1" presStyleLbl="revTx" presStyleIdx="4" presStyleCnt="7"/>
      <dgm:spPr/>
      <dgm:t>
        <a:bodyPr/>
        <a:lstStyle/>
        <a:p>
          <a:endParaRPr lang="en-US"/>
        </a:p>
      </dgm:t>
    </dgm:pt>
    <dgm:pt modelId="{B5743A6E-CAD4-49EA-BC47-1FDA49005EF7}" type="pres">
      <dgm:prSet presAssocID="{3BBE1DC6-F311-4DA3-BBD8-970C3AE63818}" presName="noChildren" presStyleCnt="0"/>
      <dgm:spPr/>
      <dgm:t>
        <a:bodyPr/>
        <a:lstStyle/>
        <a:p>
          <a:endParaRPr lang="en-US"/>
        </a:p>
      </dgm:t>
    </dgm:pt>
    <dgm:pt modelId="{C71F47A1-2B39-4CB6-81AA-E24E67F32E60}" type="pres">
      <dgm:prSet presAssocID="{3BBE1DC6-F311-4DA3-BBD8-970C3AE63818}" presName="gap" presStyleCnt="0"/>
      <dgm:spPr/>
      <dgm:t>
        <a:bodyPr/>
        <a:lstStyle/>
        <a:p>
          <a:endParaRPr lang="en-US"/>
        </a:p>
      </dgm:t>
    </dgm:pt>
    <dgm:pt modelId="{3A463ACF-C9C8-49CD-BB90-F7B6B3F2C898}" type="pres">
      <dgm:prSet presAssocID="{3BBE1DC6-F311-4DA3-BBD8-970C3AE63818}" presName="medCircle2" presStyleLbl="vennNode1" presStyleIdx="5" presStyleCnt="7"/>
      <dgm:spPr/>
      <dgm:t>
        <a:bodyPr/>
        <a:lstStyle/>
        <a:p>
          <a:endParaRPr lang="en-US"/>
        </a:p>
      </dgm:t>
    </dgm:pt>
    <dgm:pt modelId="{EE127507-C314-4F1C-A9F4-1E037A9DD091}" type="pres">
      <dgm:prSet presAssocID="{3BBE1DC6-F311-4DA3-BBD8-970C3AE63818}" presName="txLvlOnly1" presStyleLbl="revTx" presStyleIdx="5" presStyleCnt="7"/>
      <dgm:spPr/>
      <dgm:t>
        <a:bodyPr/>
        <a:lstStyle/>
        <a:p>
          <a:endParaRPr lang="en-US"/>
        </a:p>
      </dgm:t>
    </dgm:pt>
    <dgm:pt modelId="{1412471B-5815-40A5-B74A-FDCF16C8DA4E}" type="pres">
      <dgm:prSet presAssocID="{470C5EDA-AB00-483E-9433-94241B47EA2A}" presName="noChildren" presStyleCnt="0"/>
      <dgm:spPr/>
      <dgm:t>
        <a:bodyPr/>
        <a:lstStyle/>
        <a:p>
          <a:endParaRPr lang="en-US"/>
        </a:p>
      </dgm:t>
    </dgm:pt>
    <dgm:pt modelId="{ADC25EA5-FD1B-48FE-9DC7-A2EFC733AA87}" type="pres">
      <dgm:prSet presAssocID="{470C5EDA-AB00-483E-9433-94241B47EA2A}" presName="gap" presStyleCnt="0"/>
      <dgm:spPr/>
      <dgm:t>
        <a:bodyPr/>
        <a:lstStyle/>
        <a:p>
          <a:endParaRPr lang="en-US"/>
        </a:p>
      </dgm:t>
    </dgm:pt>
    <dgm:pt modelId="{A8F99641-4924-46DA-8361-007C5AB81C69}" type="pres">
      <dgm:prSet presAssocID="{470C5EDA-AB00-483E-9433-94241B47EA2A}" presName="medCircle2" presStyleLbl="vennNode1" presStyleIdx="6" presStyleCnt="7"/>
      <dgm:spPr/>
      <dgm:t>
        <a:bodyPr/>
        <a:lstStyle/>
        <a:p>
          <a:endParaRPr lang="en-US"/>
        </a:p>
      </dgm:t>
    </dgm:pt>
    <dgm:pt modelId="{877FCEBD-D878-4AA8-AD2E-736D035409BF}" type="pres">
      <dgm:prSet presAssocID="{470C5EDA-AB00-483E-9433-94241B47EA2A}" presName="txLvlOnly1" presStyleLbl="revTx" presStyleIdx="6" presStyleCnt="7"/>
      <dgm:spPr/>
      <dgm:t>
        <a:bodyPr/>
        <a:lstStyle/>
        <a:p>
          <a:endParaRPr lang="en-US"/>
        </a:p>
      </dgm:t>
    </dgm:pt>
  </dgm:ptLst>
  <dgm:cxnLst>
    <dgm:cxn modelId="{CC5EB9A5-80EA-4D26-8E74-2BF5F478B9A1}" type="presOf" srcId="{37923C78-FDC6-4FB8-9551-96CC3F3EBE0D}" destId="{21486968-8084-4FF1-9A51-AA4930967E0D}" srcOrd="0" destOrd="0" presId="urn:microsoft.com/office/officeart/2008/layout/VerticalCircleList"/>
    <dgm:cxn modelId="{1725FA6D-FA69-49E2-8096-A37A606B877D}" type="presOf" srcId="{B102C4ED-90E6-4C2D-AF5F-FB15AA7B2A05}" destId="{9D916D09-EEC8-4213-B626-6006C8766FD4}" srcOrd="0" destOrd="0" presId="urn:microsoft.com/office/officeart/2008/layout/VerticalCircleList"/>
    <dgm:cxn modelId="{C923B69E-9635-49E7-91D2-27D085931835}" type="presOf" srcId="{64FF5EF2-B89B-47A6-A247-6704E46993C7}" destId="{DA12B935-570F-4F3C-AB8E-DE88077FFEC8}" srcOrd="0" destOrd="0" presId="urn:microsoft.com/office/officeart/2008/layout/VerticalCircleList"/>
    <dgm:cxn modelId="{EFC1C7D1-E306-4441-A021-98A3F90A6B73}" srcId="{9FB7FD30-C519-4F5C-AD28-853FDA27842E}" destId="{A1490723-D05F-4CF0-AB12-151F9E781C1E}" srcOrd="0" destOrd="0" parTransId="{0ADA73C4-42D1-4EF7-B425-905D10FD4F92}" sibTransId="{273092A4-A62C-40B3-A31E-B27FB3569C25}"/>
    <dgm:cxn modelId="{E0884FCE-24B9-4AE7-999C-371B723DB781}" type="presOf" srcId="{1E03EC2A-D78D-4D25-81CE-9B00C7DEBDFD}" destId="{F91460FD-03D7-4333-8D25-01758781B6B4}" srcOrd="0" destOrd="0" presId="urn:microsoft.com/office/officeart/2008/layout/VerticalCircleList"/>
    <dgm:cxn modelId="{7B77E754-0EDE-44F2-AFC7-CF3048EB77C7}" srcId="{9FB7FD30-C519-4F5C-AD28-853FDA27842E}" destId="{64FF5EF2-B89B-47A6-A247-6704E46993C7}" srcOrd="1" destOrd="0" parTransId="{1397C6C5-C9E7-4049-98DE-04A6CC08950D}" sibTransId="{B014B2F7-AC4E-4865-B1B6-D3C38EDBD282}"/>
    <dgm:cxn modelId="{4607A94C-37E1-451E-B177-04EF66807AAD}" type="presOf" srcId="{470C5EDA-AB00-483E-9433-94241B47EA2A}" destId="{877FCEBD-D878-4AA8-AD2E-736D035409BF}" srcOrd="0" destOrd="0" presId="urn:microsoft.com/office/officeart/2008/layout/VerticalCircleList"/>
    <dgm:cxn modelId="{7881B8ED-D49E-4596-8D07-C3CF1E376FEA}" type="presOf" srcId="{A1490723-D05F-4CF0-AB12-151F9E781C1E}" destId="{707EAA7A-0E69-46F4-AB60-5B84CD5728EF}" srcOrd="0" destOrd="0" presId="urn:microsoft.com/office/officeart/2008/layout/VerticalCircleList"/>
    <dgm:cxn modelId="{386EC42B-2715-41DA-B01D-2C544950DC6C}" type="presOf" srcId="{3BBE1DC6-F311-4DA3-BBD8-970C3AE63818}" destId="{EE127507-C314-4F1C-A9F4-1E037A9DD091}" srcOrd="0" destOrd="0" presId="urn:microsoft.com/office/officeart/2008/layout/VerticalCircleList"/>
    <dgm:cxn modelId="{0DD9C32B-2E4C-49C3-B73D-746A91BE7D88}" type="presOf" srcId="{9FB7FD30-C519-4F5C-AD28-853FDA27842E}" destId="{BF7EAE40-AFCA-49C2-BD5D-DF763CEAA931}" srcOrd="0" destOrd="0" presId="urn:microsoft.com/office/officeart/2008/layout/VerticalCircleList"/>
    <dgm:cxn modelId="{6DDAA73F-7890-4731-8818-2F34A2B41078}" srcId="{9FB7FD30-C519-4F5C-AD28-853FDA27842E}" destId="{B102C4ED-90E6-4C2D-AF5F-FB15AA7B2A05}" srcOrd="3" destOrd="0" parTransId="{2D718DCE-7D09-40C2-AACA-0C876150679B}" sibTransId="{F55DCEBE-1732-45FE-A1B5-C436316AFA44}"/>
    <dgm:cxn modelId="{CA3EE9E8-045C-456E-9B94-70050DF1AFFE}" srcId="{9FB7FD30-C519-4F5C-AD28-853FDA27842E}" destId="{470C5EDA-AB00-483E-9433-94241B47EA2A}" srcOrd="6" destOrd="0" parTransId="{B882595A-3867-419B-B22A-88151852176D}" sibTransId="{E82D4501-69E4-4640-B8A5-2E0723632844}"/>
    <dgm:cxn modelId="{D52E7297-7603-4BD1-99AE-71445D0A55AF}" srcId="{9FB7FD30-C519-4F5C-AD28-853FDA27842E}" destId="{3BBE1DC6-F311-4DA3-BBD8-970C3AE63818}" srcOrd="5" destOrd="0" parTransId="{E10AD60F-D922-4D1D-AF2B-109C8FBA772A}" sibTransId="{677FCA24-1F9C-454A-83C0-12813D5D988A}"/>
    <dgm:cxn modelId="{53DB6B53-468D-476C-9514-31A6B2F7746A}" srcId="{9FB7FD30-C519-4F5C-AD28-853FDA27842E}" destId="{37923C78-FDC6-4FB8-9551-96CC3F3EBE0D}" srcOrd="4" destOrd="0" parTransId="{8BEC51EE-B036-4B02-9B8A-56CA8904C9A3}" sibTransId="{D88650A6-AE31-4485-8D0E-AECDEF31C0C2}"/>
    <dgm:cxn modelId="{9C9E5330-B5D7-4A60-8E01-F7551515286E}" srcId="{9FB7FD30-C519-4F5C-AD28-853FDA27842E}" destId="{1E03EC2A-D78D-4D25-81CE-9B00C7DEBDFD}" srcOrd="2" destOrd="0" parTransId="{72B5DD93-CBAF-4019-A92B-3299569BA5D9}" sibTransId="{DFC8BA68-874C-47E4-8961-8AB9092CAC41}"/>
    <dgm:cxn modelId="{D0651822-9B3E-4B05-AE66-8AAD65FAB13E}" type="presParOf" srcId="{BF7EAE40-AFCA-49C2-BD5D-DF763CEAA931}" destId="{55878FEA-BA77-4319-8212-EBFD84737A17}" srcOrd="0" destOrd="0" presId="urn:microsoft.com/office/officeart/2008/layout/VerticalCircleList"/>
    <dgm:cxn modelId="{5D679E1E-092F-4D1B-B688-7DD300B5FC68}" type="presParOf" srcId="{55878FEA-BA77-4319-8212-EBFD84737A17}" destId="{622BE611-06AC-4560-90E9-DF358EA1AD6E}" srcOrd="0" destOrd="0" presId="urn:microsoft.com/office/officeart/2008/layout/VerticalCircleList"/>
    <dgm:cxn modelId="{DAC75031-F19B-4A69-A219-DDB93EAF2C24}" type="presParOf" srcId="{55878FEA-BA77-4319-8212-EBFD84737A17}" destId="{748D75E2-2526-4825-BB6F-3C19335493BB}" srcOrd="1" destOrd="0" presId="urn:microsoft.com/office/officeart/2008/layout/VerticalCircleList"/>
    <dgm:cxn modelId="{2414D9BA-22BC-4BA7-BD1C-A051D7596D04}" type="presParOf" srcId="{55878FEA-BA77-4319-8212-EBFD84737A17}" destId="{707EAA7A-0E69-46F4-AB60-5B84CD5728EF}" srcOrd="2" destOrd="0" presId="urn:microsoft.com/office/officeart/2008/layout/VerticalCircleList"/>
    <dgm:cxn modelId="{D7A05213-A8F6-4092-82B1-24BD09A01975}" type="presParOf" srcId="{BF7EAE40-AFCA-49C2-BD5D-DF763CEAA931}" destId="{8EBE9066-6B9F-4A1E-ABDF-E49534948C6F}" srcOrd="1" destOrd="0" presId="urn:microsoft.com/office/officeart/2008/layout/VerticalCircleList"/>
    <dgm:cxn modelId="{E7BF69A6-1543-486B-9B77-80832A43A7AF}" type="presParOf" srcId="{8EBE9066-6B9F-4A1E-ABDF-E49534948C6F}" destId="{08C65C12-C93E-4A95-BF48-CF316E14A0AA}" srcOrd="0" destOrd="0" presId="urn:microsoft.com/office/officeart/2008/layout/VerticalCircleList"/>
    <dgm:cxn modelId="{D27EC405-5577-4E49-B6A5-3E08B85C29F6}" type="presParOf" srcId="{8EBE9066-6B9F-4A1E-ABDF-E49534948C6F}" destId="{DB2F7BE3-C501-45D1-B910-8DDAC0DA2A52}" srcOrd="1" destOrd="0" presId="urn:microsoft.com/office/officeart/2008/layout/VerticalCircleList"/>
    <dgm:cxn modelId="{9347D863-2C39-4D92-841B-06391A0A27AA}" type="presParOf" srcId="{8EBE9066-6B9F-4A1E-ABDF-E49534948C6F}" destId="{DA12B935-570F-4F3C-AB8E-DE88077FFEC8}" srcOrd="2" destOrd="0" presId="urn:microsoft.com/office/officeart/2008/layout/VerticalCircleList"/>
    <dgm:cxn modelId="{71736BD5-6496-475C-9C91-2F03A8135B62}" type="presParOf" srcId="{BF7EAE40-AFCA-49C2-BD5D-DF763CEAA931}" destId="{A12A2A46-F571-4001-9FEC-D25A6F83FD30}" srcOrd="2" destOrd="0" presId="urn:microsoft.com/office/officeart/2008/layout/VerticalCircleList"/>
    <dgm:cxn modelId="{BAF4CBBD-56DD-4D69-BF25-C39F046EA85C}" type="presParOf" srcId="{A12A2A46-F571-4001-9FEC-D25A6F83FD30}" destId="{708D9ADF-F5FE-4DA9-8C1C-346211C1AC77}" srcOrd="0" destOrd="0" presId="urn:microsoft.com/office/officeart/2008/layout/VerticalCircleList"/>
    <dgm:cxn modelId="{8A9A1CD3-025F-479B-A029-90BA9AEB9B45}" type="presParOf" srcId="{A12A2A46-F571-4001-9FEC-D25A6F83FD30}" destId="{086B7E1F-678E-42B0-B1DA-97A0F6119738}" srcOrd="1" destOrd="0" presId="urn:microsoft.com/office/officeart/2008/layout/VerticalCircleList"/>
    <dgm:cxn modelId="{D3F58CA3-5171-4B6E-9DA4-4DEFCF400CB4}" type="presParOf" srcId="{A12A2A46-F571-4001-9FEC-D25A6F83FD30}" destId="{F91460FD-03D7-4333-8D25-01758781B6B4}" srcOrd="2" destOrd="0" presId="urn:microsoft.com/office/officeart/2008/layout/VerticalCircleList"/>
    <dgm:cxn modelId="{5DC65135-2967-4894-8D52-B89667E0882C}" type="presParOf" srcId="{BF7EAE40-AFCA-49C2-BD5D-DF763CEAA931}" destId="{1BD81041-35D2-4E8A-98FA-B1440BCC7231}" srcOrd="3" destOrd="0" presId="urn:microsoft.com/office/officeart/2008/layout/VerticalCircleList"/>
    <dgm:cxn modelId="{92C7D0D0-0D39-49FC-968A-82B8AF2F4059}" type="presParOf" srcId="{1BD81041-35D2-4E8A-98FA-B1440BCC7231}" destId="{DF9D9F5E-441C-4221-A859-1A8F48FE2436}" srcOrd="0" destOrd="0" presId="urn:microsoft.com/office/officeart/2008/layout/VerticalCircleList"/>
    <dgm:cxn modelId="{3F1CFF9B-3050-4F7F-9823-469906A2D4FC}" type="presParOf" srcId="{1BD81041-35D2-4E8A-98FA-B1440BCC7231}" destId="{458095D1-16DF-4D1A-8A36-29BB90BEF64D}" srcOrd="1" destOrd="0" presId="urn:microsoft.com/office/officeart/2008/layout/VerticalCircleList"/>
    <dgm:cxn modelId="{7E9609C1-611C-48D4-A673-B1C17255D803}" type="presParOf" srcId="{1BD81041-35D2-4E8A-98FA-B1440BCC7231}" destId="{9D916D09-EEC8-4213-B626-6006C8766FD4}" srcOrd="2" destOrd="0" presId="urn:microsoft.com/office/officeart/2008/layout/VerticalCircleList"/>
    <dgm:cxn modelId="{159BFAC5-EFFA-46EB-BC05-01CEC4D4C564}" type="presParOf" srcId="{BF7EAE40-AFCA-49C2-BD5D-DF763CEAA931}" destId="{88242F39-F992-4E2D-A281-7ED181F57F8F}" srcOrd="4" destOrd="0" presId="urn:microsoft.com/office/officeart/2008/layout/VerticalCircleList"/>
    <dgm:cxn modelId="{E95E0558-2E39-4F60-8D71-3676CCFB0E4C}" type="presParOf" srcId="{88242F39-F992-4E2D-A281-7ED181F57F8F}" destId="{833A1AF8-4800-4143-942B-58F68514A87C}" srcOrd="0" destOrd="0" presId="urn:microsoft.com/office/officeart/2008/layout/VerticalCircleList"/>
    <dgm:cxn modelId="{F13D5183-5016-4597-BB18-9F1A30A7E802}" type="presParOf" srcId="{88242F39-F992-4E2D-A281-7ED181F57F8F}" destId="{1B0C9C19-66CA-4B60-A7AF-04D025E341AF}" srcOrd="1" destOrd="0" presId="urn:microsoft.com/office/officeart/2008/layout/VerticalCircleList"/>
    <dgm:cxn modelId="{AD6A8A42-A35C-4DBA-B960-BE8851297677}" type="presParOf" srcId="{88242F39-F992-4E2D-A281-7ED181F57F8F}" destId="{21486968-8084-4FF1-9A51-AA4930967E0D}" srcOrd="2" destOrd="0" presId="urn:microsoft.com/office/officeart/2008/layout/VerticalCircleList"/>
    <dgm:cxn modelId="{A0BD330B-0EAD-459D-ADF0-1C5D7BDE78F3}" type="presParOf" srcId="{BF7EAE40-AFCA-49C2-BD5D-DF763CEAA931}" destId="{B5743A6E-CAD4-49EA-BC47-1FDA49005EF7}" srcOrd="5" destOrd="0" presId="urn:microsoft.com/office/officeart/2008/layout/VerticalCircleList"/>
    <dgm:cxn modelId="{A6CD1F17-8780-4FF5-B54E-801E15AF25BE}" type="presParOf" srcId="{B5743A6E-CAD4-49EA-BC47-1FDA49005EF7}" destId="{C71F47A1-2B39-4CB6-81AA-E24E67F32E60}" srcOrd="0" destOrd="0" presId="urn:microsoft.com/office/officeart/2008/layout/VerticalCircleList"/>
    <dgm:cxn modelId="{874A65E3-048C-4DFE-B9C5-DFBACA3CAC88}" type="presParOf" srcId="{B5743A6E-CAD4-49EA-BC47-1FDA49005EF7}" destId="{3A463ACF-C9C8-49CD-BB90-F7B6B3F2C898}" srcOrd="1" destOrd="0" presId="urn:microsoft.com/office/officeart/2008/layout/VerticalCircleList"/>
    <dgm:cxn modelId="{9E020F56-A7AD-4863-81AB-EB8BD0644BE3}" type="presParOf" srcId="{B5743A6E-CAD4-49EA-BC47-1FDA49005EF7}" destId="{EE127507-C314-4F1C-A9F4-1E037A9DD091}" srcOrd="2" destOrd="0" presId="urn:microsoft.com/office/officeart/2008/layout/VerticalCircleList"/>
    <dgm:cxn modelId="{3B244AE4-AEF0-4386-B4E4-02D88842FFDD}" type="presParOf" srcId="{BF7EAE40-AFCA-49C2-BD5D-DF763CEAA931}" destId="{1412471B-5815-40A5-B74A-FDCF16C8DA4E}" srcOrd="6" destOrd="0" presId="urn:microsoft.com/office/officeart/2008/layout/VerticalCircleList"/>
    <dgm:cxn modelId="{03A32124-CFE6-4F05-896E-0BCE76BE554F}" type="presParOf" srcId="{1412471B-5815-40A5-B74A-FDCF16C8DA4E}" destId="{ADC25EA5-FD1B-48FE-9DC7-A2EFC733AA87}" srcOrd="0" destOrd="0" presId="urn:microsoft.com/office/officeart/2008/layout/VerticalCircleList"/>
    <dgm:cxn modelId="{52391425-A815-4EC5-9E78-70782C87300F}" type="presParOf" srcId="{1412471B-5815-40A5-B74A-FDCF16C8DA4E}" destId="{A8F99641-4924-46DA-8361-007C5AB81C69}" srcOrd="1" destOrd="0" presId="urn:microsoft.com/office/officeart/2008/layout/VerticalCircleList"/>
    <dgm:cxn modelId="{B27AB308-7410-4C92-9FD6-9A96359E9F95}" type="presParOf" srcId="{1412471B-5815-40A5-B74A-FDCF16C8DA4E}" destId="{877FCEBD-D878-4AA8-AD2E-736D035409B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D99E8F-8B6F-4063-9F4A-5E1E5226D865}" type="doc">
      <dgm:prSet loTypeId="urn:microsoft.com/office/officeart/2011/layout/TabList" loCatId="list" qsTypeId="urn:microsoft.com/office/officeart/2005/8/quickstyle/simple5" qsCatId="simple" csTypeId="urn:microsoft.com/office/officeart/2005/8/colors/colorful3" csCatId="colorful" phldr="1"/>
      <dgm:spPr/>
    </dgm:pt>
    <dgm:pt modelId="{6FF88042-B6F1-49CA-A8E0-D73081B221C5}">
      <dgm:prSet phldrT="[Text]" custT="1"/>
      <dgm:spPr>
        <a:xfrm>
          <a:off x="0" y="798678"/>
          <a:ext cx="1188720" cy="758010"/>
        </a:xfr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shade val="51000"/>
                <a:satMod val="130000"/>
              </a:srgbClr>
            </a:gs>
            <a:gs pos="80000">
              <a:srgbClr val="9BBB59">
                <a:hueOff val="2812566"/>
                <a:satOff val="-4220"/>
                <a:lumOff val="-686"/>
                <a:alphaOff val="0"/>
                <a:shade val="93000"/>
                <a:satMod val="13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services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4111E6-0827-4BDE-86A7-6F254A45DC44}" type="parTrans" cxnId="{0A12710E-D541-4C41-92E8-A59ECDC94ED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653C2AA-8CBB-4F97-94CE-B22E7F6979E8}" type="sibTrans" cxnId="{0A12710E-D541-4C41-92E8-A59ECDC94ED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182CB8A-2F0E-4802-9410-07C8AE386361}">
      <dgm:prSet phldrT="[Text]" custT="1"/>
      <dgm:spPr>
        <a:xfrm>
          <a:off x="0" y="2390500"/>
          <a:ext cx="1188720" cy="758010"/>
        </a:xfr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shade val="51000"/>
                <a:satMod val="130000"/>
              </a:srgbClr>
            </a:gs>
            <a:gs pos="80000">
              <a:srgbClr val="9BBB59">
                <a:hueOff val="8437698"/>
                <a:satOff val="-12660"/>
                <a:lumOff val="-2059"/>
                <a:alphaOff val="0"/>
                <a:shade val="93000"/>
                <a:satMod val="13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towers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B40C7D-EF3A-4748-94FD-DFBF109DE84A}" type="parTrans" cxnId="{01D1B453-75C7-4EF7-B1B3-7424DE82A68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A12D398-38E7-4936-9BFB-9F9DF840BFCB}" type="sibTrans" cxnId="{01D1B453-75C7-4EF7-B1B3-7424DE82A68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9C40CEA-FB65-4606-9C45-BCFE3A99D76D}">
      <dgm:prSet phldrT="[Text]" custT="1"/>
      <dgm:spPr>
        <a:xfrm>
          <a:off x="0" y="1594589"/>
          <a:ext cx="1188720" cy="758010"/>
        </a:xfr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services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98B40F-F463-4153-97C5-702D75FA2070}" type="parTrans" cxnId="{EAF54C03-D08F-45D5-9F56-C70ACD4DDB7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637B841-87E0-4E19-B24A-6145842FA167}" type="sibTrans" cxnId="{EAF54C03-D08F-45D5-9F56-C70ACD4DDB7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8404DD2-9BB9-4D34-AD4A-807DB7E743D3}">
      <dgm:prSet phldrT="[Text]" custT="1"/>
      <dgm:spPr>
        <a:xfrm>
          <a:off x="0" y="2766"/>
          <a:ext cx="1188720" cy="75801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transactions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6D43F7-5F11-44CD-89B9-22BAE8D0E8EA}" type="parTrans" cxnId="{4EF07649-0860-46CD-A4AD-856BA15FA34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3548710F-2972-4D13-AC26-726861493C1C}" type="sibTrans" cxnId="{4EF07649-0860-46CD-A4AD-856BA15FA34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536E4F3-9172-42A2-B91F-B44809FF360F}">
      <dgm:prSet phldrT="[Text]" custT="1"/>
      <dgm:spPr>
        <a:xfrm>
          <a:off x="0" y="3186412"/>
          <a:ext cx="1188720" cy="758010"/>
        </a:xfr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$$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A8632B-0938-4B68-A327-485126CB2B23}" type="sibTrans" cxnId="{1D584548-1D49-4FA9-B59E-4AD9468BB34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E61FF7C-B5C9-492C-9D5F-BB4E4FDAB9A1}" type="parTrans" cxnId="{1D584548-1D49-4FA9-B59E-4AD9468BB34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4572DA5-F868-4596-AEC6-5983B65BB292}" type="pres">
      <dgm:prSet presAssocID="{03D99E8F-8B6F-4063-9F4A-5E1E5226D86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9AEDEB5-F2CC-452E-86A2-F3755905D6AE}" type="pres">
      <dgm:prSet presAssocID="{08404DD2-9BB9-4D34-AD4A-807DB7E743D3}" presName="composite" presStyleCnt="0"/>
      <dgm:spPr/>
    </dgm:pt>
    <dgm:pt modelId="{AF14D309-7CB2-4709-9E9C-0E8F99B317C0}" type="pres">
      <dgm:prSet presAssocID="{08404DD2-9BB9-4D34-AD4A-807DB7E743D3}" presName="FirstChild" presStyleLbl="revTx" presStyleIdx="0" presStyleCnt="5">
        <dgm:presLayoutVars>
          <dgm:chMax val="0"/>
          <dgm:chPref val="0"/>
          <dgm:bulletEnabled val="1"/>
        </dgm:presLayoutVars>
      </dgm:prSet>
      <dgm:spPr>
        <a:xfrm>
          <a:off x="1188719" y="2766"/>
          <a:ext cx="3383280" cy="758010"/>
        </a:xfrm>
        <a:prstGeom prst="rect">
          <a:avLst/>
        </a:prstGeom>
        <a:noFill/>
        <a:ln>
          <a:noFill/>
        </a:ln>
        <a:effectLst/>
      </dgm:spPr>
    </dgm:pt>
    <dgm:pt modelId="{0770A5A7-FDB3-446A-AAE9-09413C25F9ED}" type="pres">
      <dgm:prSet presAssocID="{08404DD2-9BB9-4D34-AD4A-807DB7E743D3}" presName="Parent" presStyleLbl="alignNode1" presStyleIdx="0" presStyleCnt="5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12630AEE-D668-46C6-9BF1-0CB5B92A5032}" type="pres">
      <dgm:prSet presAssocID="{08404DD2-9BB9-4D34-AD4A-807DB7E743D3}" presName="Accent" presStyleLbl="parChTrans1D1" presStyleIdx="0" presStyleCnt="5"/>
      <dgm:spPr>
        <a:xfrm>
          <a:off x="0" y="760777"/>
          <a:ext cx="4572000" cy="0"/>
        </a:xfrm>
        <a:prstGeom prst="line">
          <a:avLst/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1D0C40-48B7-4570-88CD-A8C4EC3AA2C9}" type="pres">
      <dgm:prSet presAssocID="{3548710F-2972-4D13-AC26-726861493C1C}" presName="sibTrans" presStyleCnt="0"/>
      <dgm:spPr/>
    </dgm:pt>
    <dgm:pt modelId="{58989401-D899-4F41-8A71-12903EE9EDEB}" type="pres">
      <dgm:prSet presAssocID="{6FF88042-B6F1-49CA-A8E0-D73081B221C5}" presName="composite" presStyleCnt="0"/>
      <dgm:spPr/>
    </dgm:pt>
    <dgm:pt modelId="{FEA2D750-A91F-4BD1-9A35-8BE92EB80AF4}" type="pres">
      <dgm:prSet presAssocID="{6FF88042-B6F1-49CA-A8E0-D73081B221C5}" presName="FirstChild" presStyleLbl="revTx" presStyleIdx="1" presStyleCnt="5">
        <dgm:presLayoutVars>
          <dgm:chMax val="0"/>
          <dgm:chPref val="0"/>
          <dgm:bulletEnabled val="1"/>
        </dgm:presLayoutVars>
      </dgm:prSet>
      <dgm:spPr>
        <a:xfrm>
          <a:off x="1188719" y="798678"/>
          <a:ext cx="3383280" cy="758010"/>
        </a:xfrm>
        <a:prstGeom prst="rect">
          <a:avLst/>
        </a:prstGeom>
        <a:noFill/>
        <a:ln>
          <a:noFill/>
        </a:ln>
        <a:effectLst/>
      </dgm:spPr>
    </dgm:pt>
    <dgm:pt modelId="{BDC1A000-B18F-4D8B-BD76-5C5AAFAA1535}" type="pres">
      <dgm:prSet presAssocID="{6FF88042-B6F1-49CA-A8E0-D73081B221C5}" presName="Parent" presStyleLbl="alignNode1" presStyleIdx="1" presStyleCnt="5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283853AF-A0EF-435E-B79F-EEF32BE96CF1}" type="pres">
      <dgm:prSet presAssocID="{6FF88042-B6F1-49CA-A8E0-D73081B221C5}" presName="Accent" presStyleLbl="parChTrans1D1" presStyleIdx="1" presStyleCnt="5"/>
      <dgm:spPr>
        <a:xfrm>
          <a:off x="0" y="1556689"/>
          <a:ext cx="4572000" cy="0"/>
        </a:xfrm>
        <a:prstGeom prst="line">
          <a:avLst/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E417AAF-4A43-4A5A-BFE6-78808524EE51}" type="pres">
      <dgm:prSet presAssocID="{B653C2AA-8CBB-4F97-94CE-B22E7F6979E8}" presName="sibTrans" presStyleCnt="0"/>
      <dgm:spPr/>
    </dgm:pt>
    <dgm:pt modelId="{90059489-8F1E-4977-887F-BADAC465194A}" type="pres">
      <dgm:prSet presAssocID="{F9C40CEA-FB65-4606-9C45-BCFE3A99D76D}" presName="composite" presStyleCnt="0"/>
      <dgm:spPr/>
    </dgm:pt>
    <dgm:pt modelId="{541E625A-8C2D-47D4-BE29-061CFD8ED943}" type="pres">
      <dgm:prSet presAssocID="{F9C40CEA-FB65-4606-9C45-BCFE3A99D76D}" presName="FirstChild" presStyleLbl="revTx" presStyleIdx="2" presStyleCnt="5">
        <dgm:presLayoutVars>
          <dgm:chMax val="0"/>
          <dgm:chPref val="0"/>
          <dgm:bulletEnabled val="1"/>
        </dgm:presLayoutVars>
      </dgm:prSet>
      <dgm:spPr>
        <a:xfrm>
          <a:off x="1188719" y="1594589"/>
          <a:ext cx="3383280" cy="758010"/>
        </a:xfrm>
        <a:prstGeom prst="rect">
          <a:avLst/>
        </a:prstGeom>
        <a:noFill/>
        <a:ln>
          <a:noFill/>
        </a:ln>
        <a:effectLst/>
      </dgm:spPr>
    </dgm:pt>
    <dgm:pt modelId="{6F50C474-8F02-4995-AB89-D9338C252790}" type="pres">
      <dgm:prSet presAssocID="{F9C40CEA-FB65-4606-9C45-BCFE3A99D76D}" presName="Parent" presStyleLbl="alignNode1" presStyleIdx="2" presStyleCnt="5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D8BF6E9E-5EDF-4908-AEE9-E94F3AFAAD2C}" type="pres">
      <dgm:prSet presAssocID="{F9C40CEA-FB65-4606-9C45-BCFE3A99D76D}" presName="Accent" presStyleLbl="parChTrans1D1" presStyleIdx="2" presStyleCnt="5"/>
      <dgm:spPr>
        <a:xfrm>
          <a:off x="0" y="2352600"/>
          <a:ext cx="4572000" cy="0"/>
        </a:xfrm>
        <a:prstGeom prst="line">
          <a:avLst/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4835FD1-4E88-4827-9A46-25ED22D70589}" type="pres">
      <dgm:prSet presAssocID="{E637B841-87E0-4E19-B24A-6145842FA167}" presName="sibTrans" presStyleCnt="0"/>
      <dgm:spPr/>
    </dgm:pt>
    <dgm:pt modelId="{D236C127-3257-48D5-B767-EB2698C43191}" type="pres">
      <dgm:prSet presAssocID="{C182CB8A-2F0E-4802-9410-07C8AE386361}" presName="composite" presStyleCnt="0"/>
      <dgm:spPr/>
    </dgm:pt>
    <dgm:pt modelId="{655E8325-0220-41BD-ACAE-4922188ACD07}" type="pres">
      <dgm:prSet presAssocID="{C182CB8A-2F0E-4802-9410-07C8AE386361}" presName="FirstChild" presStyleLbl="revTx" presStyleIdx="3" presStyleCnt="5">
        <dgm:presLayoutVars>
          <dgm:chMax val="0"/>
          <dgm:chPref val="0"/>
          <dgm:bulletEnabled val="1"/>
        </dgm:presLayoutVars>
      </dgm:prSet>
      <dgm:spPr>
        <a:xfrm>
          <a:off x="1188719" y="2390500"/>
          <a:ext cx="3383280" cy="758010"/>
        </a:xfrm>
        <a:prstGeom prst="rect">
          <a:avLst/>
        </a:prstGeom>
        <a:noFill/>
        <a:ln>
          <a:noFill/>
        </a:ln>
        <a:effectLst/>
      </dgm:spPr>
    </dgm:pt>
    <dgm:pt modelId="{7963012D-7C02-4C29-A520-95480CE4B381}" type="pres">
      <dgm:prSet presAssocID="{C182CB8A-2F0E-4802-9410-07C8AE386361}" presName="Parent" presStyleLbl="alignNode1" presStyleIdx="3" presStyleCnt="5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1ACDB434-0FF1-43B1-986A-49DBA2068295}" type="pres">
      <dgm:prSet presAssocID="{C182CB8A-2F0E-4802-9410-07C8AE386361}" presName="Accent" presStyleLbl="parChTrans1D1" presStyleIdx="3" presStyleCnt="5"/>
      <dgm:spPr>
        <a:xfrm>
          <a:off x="0" y="3148511"/>
          <a:ext cx="4572000" cy="0"/>
        </a:xfrm>
        <a:prstGeom prst="line">
          <a:avLst/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CDE9A59-E6F9-4A5A-97C4-42169B9A96F8}" type="pres">
      <dgm:prSet presAssocID="{FA12D398-38E7-4936-9BFB-9F9DF840BFCB}" presName="sibTrans" presStyleCnt="0"/>
      <dgm:spPr/>
    </dgm:pt>
    <dgm:pt modelId="{BB31CCCA-71C1-4EB3-A306-D9035B7000BC}" type="pres">
      <dgm:prSet presAssocID="{8536E4F3-9172-42A2-B91F-B44809FF360F}" presName="composite" presStyleCnt="0"/>
      <dgm:spPr/>
    </dgm:pt>
    <dgm:pt modelId="{7879A72E-A363-46DD-9D70-9BA83E2A3975}" type="pres">
      <dgm:prSet presAssocID="{8536E4F3-9172-42A2-B91F-B44809FF360F}" presName="FirstChild" presStyleLbl="revTx" presStyleIdx="4" presStyleCnt="5">
        <dgm:presLayoutVars>
          <dgm:chMax val="0"/>
          <dgm:chPref val="0"/>
          <dgm:bulletEnabled val="1"/>
        </dgm:presLayoutVars>
      </dgm:prSet>
      <dgm:spPr>
        <a:xfrm>
          <a:off x="1188719" y="3186412"/>
          <a:ext cx="3383280" cy="758010"/>
        </a:xfrm>
        <a:prstGeom prst="rect">
          <a:avLst/>
        </a:prstGeom>
        <a:noFill/>
        <a:ln>
          <a:noFill/>
        </a:ln>
        <a:effectLst/>
      </dgm:spPr>
    </dgm:pt>
    <dgm:pt modelId="{DD94B972-8EB1-4CFF-B48C-89D74BF151A9}" type="pres">
      <dgm:prSet presAssocID="{8536E4F3-9172-42A2-B91F-B44809FF360F}" presName="Parent" presStyleLbl="alignNode1" presStyleIdx="4" presStyleCnt="5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DBEA3F5B-B0FF-4665-9726-A54898BD6A8A}" type="pres">
      <dgm:prSet presAssocID="{8536E4F3-9172-42A2-B91F-B44809FF360F}" presName="Accent" presStyleLbl="parChTrans1D1" presStyleIdx="4" presStyleCnt="5"/>
      <dgm:spPr>
        <a:xfrm>
          <a:off x="0" y="3944423"/>
          <a:ext cx="4572000" cy="0"/>
        </a:xfrm>
        <a:prstGeom prst="line">
          <a:avLst/>
        </a:pr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4EF07649-0860-46CD-A4AD-856BA15FA34E}" srcId="{03D99E8F-8B6F-4063-9F4A-5E1E5226D865}" destId="{08404DD2-9BB9-4D34-AD4A-807DB7E743D3}" srcOrd="0" destOrd="0" parTransId="{D86D43F7-5F11-44CD-89B9-22BAE8D0E8EA}" sibTransId="{3548710F-2972-4D13-AC26-726861493C1C}"/>
    <dgm:cxn modelId="{C8D9D484-F8A0-45BE-8090-7E3F2E6B9AB1}" type="presOf" srcId="{C182CB8A-2F0E-4802-9410-07C8AE386361}" destId="{7963012D-7C02-4C29-A520-95480CE4B381}" srcOrd="0" destOrd="0" presId="urn:microsoft.com/office/officeart/2011/layout/TabList"/>
    <dgm:cxn modelId="{91D8C60D-0979-4C03-AE06-AF8B5152EBDC}" type="presOf" srcId="{8536E4F3-9172-42A2-B91F-B44809FF360F}" destId="{DD94B972-8EB1-4CFF-B48C-89D74BF151A9}" srcOrd="0" destOrd="0" presId="urn:microsoft.com/office/officeart/2011/layout/TabList"/>
    <dgm:cxn modelId="{1D584548-1D49-4FA9-B59E-4AD9468BB348}" srcId="{03D99E8F-8B6F-4063-9F4A-5E1E5226D865}" destId="{8536E4F3-9172-42A2-B91F-B44809FF360F}" srcOrd="4" destOrd="0" parTransId="{1E61FF7C-B5C9-492C-9D5F-BB4E4FDAB9A1}" sibTransId="{B9A8632B-0938-4B68-A327-485126CB2B23}"/>
    <dgm:cxn modelId="{81B9C893-EF93-4AD9-8D80-71BB702FB444}" type="presOf" srcId="{08404DD2-9BB9-4D34-AD4A-807DB7E743D3}" destId="{0770A5A7-FDB3-446A-AAE9-09413C25F9ED}" srcOrd="0" destOrd="0" presId="urn:microsoft.com/office/officeart/2011/layout/TabList"/>
    <dgm:cxn modelId="{04D7125B-C992-4897-8FF5-7D5212E1B1A4}" type="presOf" srcId="{F9C40CEA-FB65-4606-9C45-BCFE3A99D76D}" destId="{6F50C474-8F02-4995-AB89-D9338C252790}" srcOrd="0" destOrd="0" presId="urn:microsoft.com/office/officeart/2011/layout/TabList"/>
    <dgm:cxn modelId="{41355C02-B89B-4CCA-8132-42B4AF78B003}" type="presOf" srcId="{6FF88042-B6F1-49CA-A8E0-D73081B221C5}" destId="{BDC1A000-B18F-4D8B-BD76-5C5AAFAA1535}" srcOrd="0" destOrd="0" presId="urn:microsoft.com/office/officeart/2011/layout/TabList"/>
    <dgm:cxn modelId="{EAF54C03-D08F-45D5-9F56-C70ACD4DDB74}" srcId="{03D99E8F-8B6F-4063-9F4A-5E1E5226D865}" destId="{F9C40CEA-FB65-4606-9C45-BCFE3A99D76D}" srcOrd="2" destOrd="0" parTransId="{D098B40F-F463-4153-97C5-702D75FA2070}" sibTransId="{E637B841-87E0-4E19-B24A-6145842FA167}"/>
    <dgm:cxn modelId="{A5BCC8E5-6A85-4223-97CE-747327DDCFE7}" type="presOf" srcId="{03D99E8F-8B6F-4063-9F4A-5E1E5226D865}" destId="{84572DA5-F868-4596-AEC6-5983B65BB292}" srcOrd="0" destOrd="0" presId="urn:microsoft.com/office/officeart/2011/layout/TabList"/>
    <dgm:cxn modelId="{01D1B453-75C7-4EF7-B1B3-7424DE82A686}" srcId="{03D99E8F-8B6F-4063-9F4A-5E1E5226D865}" destId="{C182CB8A-2F0E-4802-9410-07C8AE386361}" srcOrd="3" destOrd="0" parTransId="{ACB40C7D-EF3A-4748-94FD-DFBF109DE84A}" sibTransId="{FA12D398-38E7-4936-9BFB-9F9DF840BFCB}"/>
    <dgm:cxn modelId="{0A12710E-D541-4C41-92E8-A59ECDC94ED4}" srcId="{03D99E8F-8B6F-4063-9F4A-5E1E5226D865}" destId="{6FF88042-B6F1-49CA-A8E0-D73081B221C5}" srcOrd="1" destOrd="0" parTransId="{C04111E6-0827-4BDE-86A7-6F254A45DC44}" sibTransId="{B653C2AA-8CBB-4F97-94CE-B22E7F6979E8}"/>
    <dgm:cxn modelId="{DD62BE8C-3C97-47EA-B649-685C455AFF71}" type="presParOf" srcId="{84572DA5-F868-4596-AEC6-5983B65BB292}" destId="{C9AEDEB5-F2CC-452E-86A2-F3755905D6AE}" srcOrd="0" destOrd="0" presId="urn:microsoft.com/office/officeart/2011/layout/TabList"/>
    <dgm:cxn modelId="{77DB1996-6CF4-4D3A-83F1-B93BD8D6EF12}" type="presParOf" srcId="{C9AEDEB5-F2CC-452E-86A2-F3755905D6AE}" destId="{AF14D309-7CB2-4709-9E9C-0E8F99B317C0}" srcOrd="0" destOrd="0" presId="urn:microsoft.com/office/officeart/2011/layout/TabList"/>
    <dgm:cxn modelId="{2D474EB0-F61C-4B2E-8F05-202E7DD971A3}" type="presParOf" srcId="{C9AEDEB5-F2CC-452E-86A2-F3755905D6AE}" destId="{0770A5A7-FDB3-446A-AAE9-09413C25F9ED}" srcOrd="1" destOrd="0" presId="urn:microsoft.com/office/officeart/2011/layout/TabList"/>
    <dgm:cxn modelId="{90370A0D-6338-481C-9B48-836C7D67837A}" type="presParOf" srcId="{C9AEDEB5-F2CC-452E-86A2-F3755905D6AE}" destId="{12630AEE-D668-46C6-9BF1-0CB5B92A5032}" srcOrd="2" destOrd="0" presId="urn:microsoft.com/office/officeart/2011/layout/TabList"/>
    <dgm:cxn modelId="{20C7E063-6179-4A4F-A1C6-1BC4F5A74977}" type="presParOf" srcId="{84572DA5-F868-4596-AEC6-5983B65BB292}" destId="{261D0C40-48B7-4570-88CD-A8C4EC3AA2C9}" srcOrd="1" destOrd="0" presId="urn:microsoft.com/office/officeart/2011/layout/TabList"/>
    <dgm:cxn modelId="{14FEDC1C-BF45-4A58-8021-25F9BF76994E}" type="presParOf" srcId="{84572DA5-F868-4596-AEC6-5983B65BB292}" destId="{58989401-D899-4F41-8A71-12903EE9EDEB}" srcOrd="2" destOrd="0" presId="urn:microsoft.com/office/officeart/2011/layout/TabList"/>
    <dgm:cxn modelId="{646B88A6-A7EE-48CD-8D62-363F53AA9DFD}" type="presParOf" srcId="{58989401-D899-4F41-8A71-12903EE9EDEB}" destId="{FEA2D750-A91F-4BD1-9A35-8BE92EB80AF4}" srcOrd="0" destOrd="0" presId="urn:microsoft.com/office/officeart/2011/layout/TabList"/>
    <dgm:cxn modelId="{16D62532-E3A7-4D3C-80DC-61464E2B0FC2}" type="presParOf" srcId="{58989401-D899-4F41-8A71-12903EE9EDEB}" destId="{BDC1A000-B18F-4D8B-BD76-5C5AAFAA1535}" srcOrd="1" destOrd="0" presId="urn:microsoft.com/office/officeart/2011/layout/TabList"/>
    <dgm:cxn modelId="{2DBA02E9-C790-44F9-97A4-920CBEA1883F}" type="presParOf" srcId="{58989401-D899-4F41-8A71-12903EE9EDEB}" destId="{283853AF-A0EF-435E-B79F-EEF32BE96CF1}" srcOrd="2" destOrd="0" presId="urn:microsoft.com/office/officeart/2011/layout/TabList"/>
    <dgm:cxn modelId="{1F24BA62-C06B-438C-8545-2DF2DA258574}" type="presParOf" srcId="{84572DA5-F868-4596-AEC6-5983B65BB292}" destId="{FE417AAF-4A43-4A5A-BFE6-78808524EE51}" srcOrd="3" destOrd="0" presId="urn:microsoft.com/office/officeart/2011/layout/TabList"/>
    <dgm:cxn modelId="{6CFEFD07-7734-45AF-98FB-3B0FC7583CC3}" type="presParOf" srcId="{84572DA5-F868-4596-AEC6-5983B65BB292}" destId="{90059489-8F1E-4977-887F-BADAC465194A}" srcOrd="4" destOrd="0" presId="urn:microsoft.com/office/officeart/2011/layout/TabList"/>
    <dgm:cxn modelId="{2582D1E5-219A-4C1E-A044-3EC322894F46}" type="presParOf" srcId="{90059489-8F1E-4977-887F-BADAC465194A}" destId="{541E625A-8C2D-47D4-BE29-061CFD8ED943}" srcOrd="0" destOrd="0" presId="urn:microsoft.com/office/officeart/2011/layout/TabList"/>
    <dgm:cxn modelId="{C36467C7-F1B3-4B3E-981C-BFDF4004BA3D}" type="presParOf" srcId="{90059489-8F1E-4977-887F-BADAC465194A}" destId="{6F50C474-8F02-4995-AB89-D9338C252790}" srcOrd="1" destOrd="0" presId="urn:microsoft.com/office/officeart/2011/layout/TabList"/>
    <dgm:cxn modelId="{579E9A2C-E328-4B79-80C0-5C6C9C3E7ACC}" type="presParOf" srcId="{90059489-8F1E-4977-887F-BADAC465194A}" destId="{D8BF6E9E-5EDF-4908-AEE9-E94F3AFAAD2C}" srcOrd="2" destOrd="0" presId="urn:microsoft.com/office/officeart/2011/layout/TabList"/>
    <dgm:cxn modelId="{DAAD6BEC-899C-477B-9B60-88FB1683104B}" type="presParOf" srcId="{84572DA5-F868-4596-AEC6-5983B65BB292}" destId="{D4835FD1-4E88-4827-9A46-25ED22D70589}" srcOrd="5" destOrd="0" presId="urn:microsoft.com/office/officeart/2011/layout/TabList"/>
    <dgm:cxn modelId="{6775950E-9C06-4F7A-BBDF-46406A4768C2}" type="presParOf" srcId="{84572DA5-F868-4596-AEC6-5983B65BB292}" destId="{D236C127-3257-48D5-B767-EB2698C43191}" srcOrd="6" destOrd="0" presId="urn:microsoft.com/office/officeart/2011/layout/TabList"/>
    <dgm:cxn modelId="{216BA880-F509-4982-825C-5544A2D2092A}" type="presParOf" srcId="{D236C127-3257-48D5-B767-EB2698C43191}" destId="{655E8325-0220-41BD-ACAE-4922188ACD07}" srcOrd="0" destOrd="0" presId="urn:microsoft.com/office/officeart/2011/layout/TabList"/>
    <dgm:cxn modelId="{548B9D48-5DE5-4C36-8E59-1D27F5B6A7D2}" type="presParOf" srcId="{D236C127-3257-48D5-B767-EB2698C43191}" destId="{7963012D-7C02-4C29-A520-95480CE4B381}" srcOrd="1" destOrd="0" presId="urn:microsoft.com/office/officeart/2011/layout/TabList"/>
    <dgm:cxn modelId="{E2BC51C7-E08E-4B5E-95C4-09C3D25EB049}" type="presParOf" srcId="{D236C127-3257-48D5-B767-EB2698C43191}" destId="{1ACDB434-0FF1-43B1-986A-49DBA2068295}" srcOrd="2" destOrd="0" presId="urn:microsoft.com/office/officeart/2011/layout/TabList"/>
    <dgm:cxn modelId="{23F73DF3-8636-4160-91AC-0358A8577B07}" type="presParOf" srcId="{84572DA5-F868-4596-AEC6-5983B65BB292}" destId="{BCDE9A59-E6F9-4A5A-97C4-42169B9A96F8}" srcOrd="7" destOrd="0" presId="urn:microsoft.com/office/officeart/2011/layout/TabList"/>
    <dgm:cxn modelId="{ACB803C9-FE1D-4E60-AB12-29EE05D157B3}" type="presParOf" srcId="{84572DA5-F868-4596-AEC6-5983B65BB292}" destId="{BB31CCCA-71C1-4EB3-A306-D9035B7000BC}" srcOrd="8" destOrd="0" presId="urn:microsoft.com/office/officeart/2011/layout/TabList"/>
    <dgm:cxn modelId="{61DF17E0-30AA-4E05-8C32-2F45942D1FD7}" type="presParOf" srcId="{BB31CCCA-71C1-4EB3-A306-D9035B7000BC}" destId="{7879A72E-A363-46DD-9D70-9BA83E2A3975}" srcOrd="0" destOrd="0" presId="urn:microsoft.com/office/officeart/2011/layout/TabList"/>
    <dgm:cxn modelId="{8001D5C0-868F-4E38-8466-E0A49DC96EB4}" type="presParOf" srcId="{BB31CCCA-71C1-4EB3-A306-D9035B7000BC}" destId="{DD94B972-8EB1-4CFF-B48C-89D74BF151A9}" srcOrd="1" destOrd="0" presId="urn:microsoft.com/office/officeart/2011/layout/TabList"/>
    <dgm:cxn modelId="{C0D37F20-364B-413A-ABAA-B897D4651E45}" type="presParOf" srcId="{BB31CCCA-71C1-4EB3-A306-D9035B7000BC}" destId="{DBEA3F5B-B0FF-4665-9726-A54898BD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A17AFE-3450-437F-BE91-E51C12F0E2B6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</dgm:pt>
    <dgm:pt modelId="{131AF5DD-6DA4-4B02-A3EF-B880AFCE0110}">
      <dgm:prSet phldrT="[Text]"/>
      <dgm:spPr>
        <a:xfrm>
          <a:off x="0" y="57748"/>
          <a:ext cx="7086600" cy="71954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value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44F177-97DC-4439-B8A7-0ADE39F26EA6}" type="parTrans" cxnId="{0CC7A7EF-BF59-477B-9034-B56808B935C0}">
      <dgm:prSet/>
      <dgm:spPr/>
      <dgm:t>
        <a:bodyPr/>
        <a:lstStyle/>
        <a:p>
          <a:endParaRPr lang="en-US"/>
        </a:p>
      </dgm:t>
    </dgm:pt>
    <dgm:pt modelId="{423AD85E-180D-4D99-97D2-7AF77722AFE6}" type="sibTrans" cxnId="{0CC7A7EF-BF59-477B-9034-B56808B935C0}">
      <dgm:prSet/>
      <dgm:spPr/>
      <dgm:t>
        <a:bodyPr/>
        <a:lstStyle/>
        <a:p>
          <a:endParaRPr lang="en-US"/>
        </a:p>
      </dgm:t>
    </dgm:pt>
    <dgm:pt modelId="{370FA024-0EED-4429-A575-BC33FBBE166A}">
      <dgm:prSet phldrT="[Text]"/>
      <dgm:spPr>
        <a:xfrm>
          <a:off x="0" y="820237"/>
          <a:ext cx="7086600" cy="719549"/>
        </a:xfr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shade val="51000"/>
                <a:satMod val="130000"/>
              </a:srgbClr>
            </a:gs>
            <a:gs pos="80000">
              <a:srgbClr val="9BBB59">
                <a:hueOff val="2812566"/>
                <a:satOff val="-4220"/>
                <a:lumOff val="-686"/>
                <a:alphaOff val="0"/>
                <a:shade val="93000"/>
                <a:satMod val="13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planning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A4B836D-F0E5-41EB-9128-F7F94349E0E4}" type="parTrans" cxnId="{C6DECE30-8375-4CAB-8C04-C4172C4DD1E0}">
      <dgm:prSet/>
      <dgm:spPr/>
      <dgm:t>
        <a:bodyPr/>
        <a:lstStyle/>
        <a:p>
          <a:endParaRPr lang="en-US"/>
        </a:p>
      </dgm:t>
    </dgm:pt>
    <dgm:pt modelId="{B2778792-107E-4DFF-A062-9473A4CB6D15}" type="sibTrans" cxnId="{C6DECE30-8375-4CAB-8C04-C4172C4DD1E0}">
      <dgm:prSet/>
      <dgm:spPr/>
      <dgm:t>
        <a:bodyPr/>
        <a:lstStyle/>
        <a:p>
          <a:endParaRPr lang="en-US"/>
        </a:p>
      </dgm:t>
    </dgm:pt>
    <dgm:pt modelId="{D26EB22B-28C6-4816-9A2C-F70900CC51BF}">
      <dgm:prSet phldrT="[Text]"/>
      <dgm:spPr>
        <a:xfrm>
          <a:off x="0" y="2432137"/>
          <a:ext cx="7086600" cy="719549"/>
        </a:xfr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shade val="51000"/>
                <a:satMod val="130000"/>
              </a:srgbClr>
            </a:gs>
            <a:gs pos="80000">
              <a:srgbClr val="9BBB59">
                <a:hueOff val="8437698"/>
                <a:satOff val="-12660"/>
                <a:lumOff val="-2059"/>
                <a:alphaOff val="0"/>
                <a:shade val="93000"/>
                <a:satMod val="13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Industry bench marks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609710-B070-4A3E-93B9-E49C3B1BEA6F}" type="parTrans" cxnId="{3489208B-ADDA-40E1-87EF-421FA599F1AD}">
      <dgm:prSet/>
      <dgm:spPr/>
      <dgm:t>
        <a:bodyPr/>
        <a:lstStyle/>
        <a:p>
          <a:endParaRPr lang="en-US"/>
        </a:p>
      </dgm:t>
    </dgm:pt>
    <dgm:pt modelId="{B6F37570-5938-4FE9-A277-96F3EA523A96}" type="sibTrans" cxnId="{3489208B-ADDA-40E1-87EF-421FA599F1AD}">
      <dgm:prSet/>
      <dgm:spPr/>
      <dgm:t>
        <a:bodyPr/>
        <a:lstStyle/>
        <a:p>
          <a:endParaRPr lang="en-US"/>
        </a:p>
      </dgm:t>
    </dgm:pt>
    <dgm:pt modelId="{16C4A03B-AD0F-4B69-99F8-D480EE26D62D}">
      <dgm:prSet phldrT="[Text]"/>
      <dgm:spPr>
        <a:xfrm>
          <a:off x="0" y="3238087"/>
          <a:ext cx="7086600" cy="719549"/>
        </a:xfr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quality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23B287-589B-42F6-A561-02C205B1D305}" type="parTrans" cxnId="{6ED16100-50E1-4D62-A4BA-8B6D6B257E2B}">
      <dgm:prSet/>
      <dgm:spPr/>
      <dgm:t>
        <a:bodyPr/>
        <a:lstStyle/>
        <a:p>
          <a:endParaRPr lang="en-US"/>
        </a:p>
      </dgm:t>
    </dgm:pt>
    <dgm:pt modelId="{58368D4F-F335-47A7-BB3E-221C4BF5F8C9}" type="sibTrans" cxnId="{6ED16100-50E1-4D62-A4BA-8B6D6B257E2B}">
      <dgm:prSet/>
      <dgm:spPr/>
      <dgm:t>
        <a:bodyPr/>
        <a:lstStyle/>
        <a:p>
          <a:endParaRPr lang="en-US"/>
        </a:p>
      </dgm:t>
    </dgm:pt>
    <dgm:pt modelId="{E577C60B-6439-4045-97ED-49636B609384}">
      <dgm:prSet phldrT="[Text]"/>
      <dgm:spPr>
        <a:xfrm>
          <a:off x="0" y="1626187"/>
          <a:ext cx="7086600" cy="719549"/>
        </a:xfr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 management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E9D609-1230-4346-A8E6-E4F37A9C8851}" type="parTrans" cxnId="{62ECCC1A-5AB9-4267-A1BF-00CC13FE79A2}">
      <dgm:prSet/>
      <dgm:spPr/>
      <dgm:t>
        <a:bodyPr/>
        <a:lstStyle/>
        <a:p>
          <a:endParaRPr lang="en-US"/>
        </a:p>
      </dgm:t>
    </dgm:pt>
    <dgm:pt modelId="{CBE751C7-CBF1-4A20-9408-60025867FA42}" type="sibTrans" cxnId="{62ECCC1A-5AB9-4267-A1BF-00CC13FE79A2}">
      <dgm:prSet/>
      <dgm:spPr/>
      <dgm:t>
        <a:bodyPr/>
        <a:lstStyle/>
        <a:p>
          <a:endParaRPr lang="en-US"/>
        </a:p>
      </dgm:t>
    </dgm:pt>
    <dgm:pt modelId="{B684CFF7-3681-45A7-AC6F-44DE34FA9774}" type="pres">
      <dgm:prSet presAssocID="{71A17AFE-3450-437F-BE91-E51C12F0E2B6}" presName="linear" presStyleCnt="0">
        <dgm:presLayoutVars>
          <dgm:animLvl val="lvl"/>
          <dgm:resizeHandles val="exact"/>
        </dgm:presLayoutVars>
      </dgm:prSet>
      <dgm:spPr/>
    </dgm:pt>
    <dgm:pt modelId="{7F049E41-A49C-487A-AF83-3CCB54A6C7E2}" type="pres">
      <dgm:prSet presAssocID="{131AF5DD-6DA4-4B02-A3EF-B880AFCE0110}" presName="parentText" presStyleLbl="node1" presStyleIdx="0" presStyleCnt="5" custLinFactNeighborY="5030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03E54F9-F6C1-4A62-B9C3-0BC1D850F32F}" type="pres">
      <dgm:prSet presAssocID="{423AD85E-180D-4D99-97D2-7AF77722AFE6}" presName="spacer" presStyleCnt="0"/>
      <dgm:spPr/>
    </dgm:pt>
    <dgm:pt modelId="{99BDEB14-29AA-4668-AE62-BF6347CE3243}" type="pres">
      <dgm:prSet presAssocID="{370FA024-0EED-4429-A575-BC33FBBE166A}" presName="parentText" presStyleLbl="node1" presStyleIdx="1" presStyleCnt="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E0E6E3-7FFA-44E8-89AB-A9A71575D82D}" type="pres">
      <dgm:prSet presAssocID="{B2778792-107E-4DFF-A062-9473A4CB6D15}" presName="spacer" presStyleCnt="0"/>
      <dgm:spPr/>
    </dgm:pt>
    <dgm:pt modelId="{9A6F288B-0ED9-4F28-91D6-75FEA0192146}" type="pres">
      <dgm:prSet presAssocID="{E577C60B-6439-4045-97ED-49636B609384}" presName="parentText" presStyleLbl="node1" presStyleIdx="2" presStyleCnt="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37B2C06-0D34-42D8-AF37-F3AEB017C839}" type="pres">
      <dgm:prSet presAssocID="{CBE751C7-CBF1-4A20-9408-60025867FA42}" presName="spacer" presStyleCnt="0"/>
      <dgm:spPr/>
    </dgm:pt>
    <dgm:pt modelId="{0043A0EF-3EE2-4633-AFA9-8BDB3A98EC19}" type="pres">
      <dgm:prSet presAssocID="{D26EB22B-28C6-4816-9A2C-F70900CC51BF}" presName="parentText" presStyleLbl="node1" presStyleIdx="3" presStyleCnt="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8B4DA78-9AE7-4EF1-B1B0-B9ADA8A1BDC2}" type="pres">
      <dgm:prSet presAssocID="{B6F37570-5938-4FE9-A277-96F3EA523A96}" presName="spacer" presStyleCnt="0"/>
      <dgm:spPr/>
    </dgm:pt>
    <dgm:pt modelId="{25F36924-E331-4490-A515-25E9EBD951A7}" type="pres">
      <dgm:prSet presAssocID="{16C4A03B-AD0F-4B69-99F8-D480EE26D62D}" presName="parentText" presStyleLbl="node1" presStyleIdx="4" presStyleCnt="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CC7A7EF-BF59-477B-9034-B56808B935C0}" srcId="{71A17AFE-3450-437F-BE91-E51C12F0E2B6}" destId="{131AF5DD-6DA4-4B02-A3EF-B880AFCE0110}" srcOrd="0" destOrd="0" parTransId="{7F44F177-97DC-4439-B8A7-0ADE39F26EA6}" sibTransId="{423AD85E-180D-4D99-97D2-7AF77722AFE6}"/>
    <dgm:cxn modelId="{C6DECE30-8375-4CAB-8C04-C4172C4DD1E0}" srcId="{71A17AFE-3450-437F-BE91-E51C12F0E2B6}" destId="{370FA024-0EED-4429-A575-BC33FBBE166A}" srcOrd="1" destOrd="0" parTransId="{6A4B836D-F0E5-41EB-9128-F7F94349E0E4}" sibTransId="{B2778792-107E-4DFF-A062-9473A4CB6D15}"/>
    <dgm:cxn modelId="{6ED16100-50E1-4D62-A4BA-8B6D6B257E2B}" srcId="{71A17AFE-3450-437F-BE91-E51C12F0E2B6}" destId="{16C4A03B-AD0F-4B69-99F8-D480EE26D62D}" srcOrd="4" destOrd="0" parTransId="{B823B287-589B-42F6-A561-02C205B1D305}" sibTransId="{58368D4F-F335-47A7-BB3E-221C4BF5F8C9}"/>
    <dgm:cxn modelId="{2F8ABADE-9E13-419E-BA87-AF156F9F0831}" type="presOf" srcId="{E577C60B-6439-4045-97ED-49636B609384}" destId="{9A6F288B-0ED9-4F28-91D6-75FEA0192146}" srcOrd="0" destOrd="0" presId="urn:microsoft.com/office/officeart/2005/8/layout/vList2"/>
    <dgm:cxn modelId="{AD07535C-8CB5-40A9-973B-816CD95634C7}" type="presOf" srcId="{370FA024-0EED-4429-A575-BC33FBBE166A}" destId="{99BDEB14-29AA-4668-AE62-BF6347CE3243}" srcOrd="0" destOrd="0" presId="urn:microsoft.com/office/officeart/2005/8/layout/vList2"/>
    <dgm:cxn modelId="{00449B48-15D9-4333-BDCC-3B2B4DED3409}" type="presOf" srcId="{16C4A03B-AD0F-4B69-99F8-D480EE26D62D}" destId="{25F36924-E331-4490-A515-25E9EBD951A7}" srcOrd="0" destOrd="0" presId="urn:microsoft.com/office/officeart/2005/8/layout/vList2"/>
    <dgm:cxn modelId="{8E1BA1B4-BABE-4B06-8C0D-39EA92EFC5F1}" type="presOf" srcId="{71A17AFE-3450-437F-BE91-E51C12F0E2B6}" destId="{B684CFF7-3681-45A7-AC6F-44DE34FA9774}" srcOrd="0" destOrd="0" presId="urn:microsoft.com/office/officeart/2005/8/layout/vList2"/>
    <dgm:cxn modelId="{3489208B-ADDA-40E1-87EF-421FA599F1AD}" srcId="{71A17AFE-3450-437F-BE91-E51C12F0E2B6}" destId="{D26EB22B-28C6-4816-9A2C-F70900CC51BF}" srcOrd="3" destOrd="0" parTransId="{7F609710-B070-4A3E-93B9-E49C3B1BEA6F}" sibTransId="{B6F37570-5938-4FE9-A277-96F3EA523A96}"/>
    <dgm:cxn modelId="{0805AAA2-51F9-4E84-B1C0-40E9466BE9C5}" type="presOf" srcId="{131AF5DD-6DA4-4B02-A3EF-B880AFCE0110}" destId="{7F049E41-A49C-487A-AF83-3CCB54A6C7E2}" srcOrd="0" destOrd="0" presId="urn:microsoft.com/office/officeart/2005/8/layout/vList2"/>
    <dgm:cxn modelId="{62ECCC1A-5AB9-4267-A1BF-00CC13FE79A2}" srcId="{71A17AFE-3450-437F-BE91-E51C12F0E2B6}" destId="{E577C60B-6439-4045-97ED-49636B609384}" srcOrd="2" destOrd="0" parTransId="{B9E9D609-1230-4346-A8E6-E4F37A9C8851}" sibTransId="{CBE751C7-CBF1-4A20-9408-60025867FA42}"/>
    <dgm:cxn modelId="{0EC60BF4-D159-4BD4-83C0-5C75C4A84053}" type="presOf" srcId="{D26EB22B-28C6-4816-9A2C-F70900CC51BF}" destId="{0043A0EF-3EE2-4633-AFA9-8BDB3A98EC19}" srcOrd="0" destOrd="0" presId="urn:microsoft.com/office/officeart/2005/8/layout/vList2"/>
    <dgm:cxn modelId="{F1D479A7-2376-4743-A979-3F12A68BD57A}" type="presParOf" srcId="{B684CFF7-3681-45A7-AC6F-44DE34FA9774}" destId="{7F049E41-A49C-487A-AF83-3CCB54A6C7E2}" srcOrd="0" destOrd="0" presId="urn:microsoft.com/office/officeart/2005/8/layout/vList2"/>
    <dgm:cxn modelId="{1BB9902E-A6EF-420E-B29D-0D428DBB71B8}" type="presParOf" srcId="{B684CFF7-3681-45A7-AC6F-44DE34FA9774}" destId="{403E54F9-F6C1-4A62-B9C3-0BC1D850F32F}" srcOrd="1" destOrd="0" presId="urn:microsoft.com/office/officeart/2005/8/layout/vList2"/>
    <dgm:cxn modelId="{79BC12A1-B5C8-499A-9E92-A6F21E93D73A}" type="presParOf" srcId="{B684CFF7-3681-45A7-AC6F-44DE34FA9774}" destId="{99BDEB14-29AA-4668-AE62-BF6347CE3243}" srcOrd="2" destOrd="0" presId="urn:microsoft.com/office/officeart/2005/8/layout/vList2"/>
    <dgm:cxn modelId="{4FCFA1FE-4F48-4FD4-8709-40125F19636B}" type="presParOf" srcId="{B684CFF7-3681-45A7-AC6F-44DE34FA9774}" destId="{55E0E6E3-7FFA-44E8-89AB-A9A71575D82D}" srcOrd="3" destOrd="0" presId="urn:microsoft.com/office/officeart/2005/8/layout/vList2"/>
    <dgm:cxn modelId="{61D407C1-EEC6-4FB8-A6F3-B264993904AB}" type="presParOf" srcId="{B684CFF7-3681-45A7-AC6F-44DE34FA9774}" destId="{9A6F288B-0ED9-4F28-91D6-75FEA0192146}" srcOrd="4" destOrd="0" presId="urn:microsoft.com/office/officeart/2005/8/layout/vList2"/>
    <dgm:cxn modelId="{EA2FB539-1CD3-4EF0-ABC4-4D79C67885A3}" type="presParOf" srcId="{B684CFF7-3681-45A7-AC6F-44DE34FA9774}" destId="{E37B2C06-0D34-42D8-AF37-F3AEB017C839}" srcOrd="5" destOrd="0" presId="urn:microsoft.com/office/officeart/2005/8/layout/vList2"/>
    <dgm:cxn modelId="{4C4487A4-6953-4FCD-AC87-46E023A7CA9F}" type="presParOf" srcId="{B684CFF7-3681-45A7-AC6F-44DE34FA9774}" destId="{0043A0EF-3EE2-4633-AFA9-8BDB3A98EC19}" srcOrd="6" destOrd="0" presId="urn:microsoft.com/office/officeart/2005/8/layout/vList2"/>
    <dgm:cxn modelId="{0B3DD829-3D0B-4D65-8A8A-C230209E9D3A}" type="presParOf" srcId="{B684CFF7-3681-45A7-AC6F-44DE34FA9774}" destId="{88B4DA78-9AE7-4EF1-B1B0-B9ADA8A1BDC2}" srcOrd="7" destOrd="0" presId="urn:microsoft.com/office/officeart/2005/8/layout/vList2"/>
    <dgm:cxn modelId="{AE832E07-4159-4078-B3F8-9D1A94104246}" type="presParOf" srcId="{B684CFF7-3681-45A7-AC6F-44DE34FA9774}" destId="{25F36924-E331-4490-A515-25E9EBD951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CB3CF2-3CC3-4208-9AAE-958770EC3CA0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7DA01F-1C54-457E-AF5B-6A79FB250227}">
      <dgm:prSet phldrT="[Text]"/>
      <dgm:spPr/>
      <dgm:t>
        <a:bodyPr/>
        <a:lstStyle/>
        <a:p>
          <a:r>
            <a:rPr lang="en-US"/>
            <a:t>Creation</a:t>
          </a:r>
        </a:p>
      </dgm:t>
    </dgm:pt>
    <dgm:pt modelId="{525EEE8F-4914-4D34-B0BD-573EEEDB3C28}" type="parTrans" cxnId="{522DF77F-0F9A-4D71-9BF7-3E6EABC26266}">
      <dgm:prSet/>
      <dgm:spPr/>
      <dgm:t>
        <a:bodyPr/>
        <a:lstStyle/>
        <a:p>
          <a:endParaRPr lang="en-US"/>
        </a:p>
      </dgm:t>
    </dgm:pt>
    <dgm:pt modelId="{1DBCAF88-B3E4-429F-8A2A-36B8EF2A5D56}" type="sibTrans" cxnId="{522DF77F-0F9A-4D71-9BF7-3E6EABC26266}">
      <dgm:prSet/>
      <dgm:spPr/>
      <dgm:t>
        <a:bodyPr/>
        <a:lstStyle/>
        <a:p>
          <a:endParaRPr lang="en-US"/>
        </a:p>
      </dgm:t>
    </dgm:pt>
    <dgm:pt modelId="{F3253A13-77A7-456A-9EFC-C3DD9136F965}">
      <dgm:prSet phldrT="[Text]"/>
      <dgm:spPr/>
      <dgm:t>
        <a:bodyPr/>
        <a:lstStyle/>
        <a:p>
          <a:r>
            <a:rPr lang="en-US"/>
            <a:t>Writing</a:t>
          </a:r>
        </a:p>
      </dgm:t>
    </dgm:pt>
    <dgm:pt modelId="{FFDAE21B-B81E-4213-848C-C5976973B7B5}" type="parTrans" cxnId="{7F9A0731-829A-4BD6-9E4C-9864E13C1C7A}">
      <dgm:prSet/>
      <dgm:spPr/>
      <dgm:t>
        <a:bodyPr/>
        <a:lstStyle/>
        <a:p>
          <a:endParaRPr lang="en-US"/>
        </a:p>
      </dgm:t>
    </dgm:pt>
    <dgm:pt modelId="{09218E63-CA9C-4522-B070-C889B34285D2}" type="sibTrans" cxnId="{7F9A0731-829A-4BD6-9E4C-9864E13C1C7A}">
      <dgm:prSet/>
      <dgm:spPr/>
      <dgm:t>
        <a:bodyPr/>
        <a:lstStyle/>
        <a:p>
          <a:endParaRPr lang="en-US"/>
        </a:p>
      </dgm:t>
    </dgm:pt>
    <dgm:pt modelId="{9E9588C2-97B9-4B28-843C-E25A3D54E263}">
      <dgm:prSet phldrT="[Text]"/>
      <dgm:spPr/>
      <dgm:t>
        <a:bodyPr/>
        <a:lstStyle/>
        <a:p>
          <a:r>
            <a:rPr lang="en-US" dirty="0"/>
            <a:t>Active Use</a:t>
          </a:r>
        </a:p>
      </dgm:t>
    </dgm:pt>
    <dgm:pt modelId="{13A8E4A9-7486-4451-AB12-C7186BE5BBC0}" type="parTrans" cxnId="{F23BD974-CF1C-45E4-B130-2A41A5017EC1}">
      <dgm:prSet/>
      <dgm:spPr/>
      <dgm:t>
        <a:bodyPr/>
        <a:lstStyle/>
        <a:p>
          <a:endParaRPr lang="en-US"/>
        </a:p>
      </dgm:t>
    </dgm:pt>
    <dgm:pt modelId="{B153D76B-4ABA-446F-A19A-EC88548BC847}" type="sibTrans" cxnId="{F23BD974-CF1C-45E4-B130-2A41A5017EC1}">
      <dgm:prSet/>
      <dgm:spPr/>
      <dgm:t>
        <a:bodyPr/>
        <a:lstStyle/>
        <a:p>
          <a:endParaRPr lang="en-US"/>
        </a:p>
      </dgm:t>
    </dgm:pt>
    <dgm:pt modelId="{EBA68EB0-5F1C-4775-B054-14C93C39CA33}">
      <dgm:prSet phldrT="[Text]"/>
      <dgm:spPr/>
      <dgm:t>
        <a:bodyPr/>
        <a:lstStyle/>
        <a:p>
          <a:r>
            <a:rPr lang="en-US"/>
            <a:t>Reading</a:t>
          </a:r>
        </a:p>
      </dgm:t>
    </dgm:pt>
    <dgm:pt modelId="{F59B058C-99C9-4188-9868-75F840C3CF50}" type="parTrans" cxnId="{0B282DE6-03B0-4297-B483-00E019A4B023}">
      <dgm:prSet/>
      <dgm:spPr/>
      <dgm:t>
        <a:bodyPr/>
        <a:lstStyle/>
        <a:p>
          <a:endParaRPr lang="en-US"/>
        </a:p>
      </dgm:t>
    </dgm:pt>
    <dgm:pt modelId="{613F3CD9-0049-46D8-8A46-F6E98F17A7BD}" type="sibTrans" cxnId="{0B282DE6-03B0-4297-B483-00E019A4B023}">
      <dgm:prSet/>
      <dgm:spPr/>
      <dgm:t>
        <a:bodyPr/>
        <a:lstStyle/>
        <a:p>
          <a:endParaRPr lang="en-US"/>
        </a:p>
      </dgm:t>
    </dgm:pt>
    <dgm:pt modelId="{B69946C4-588F-4E69-AA81-455130A0FEF5}">
      <dgm:prSet phldrT="[Text]"/>
      <dgm:spPr/>
      <dgm:t>
        <a:bodyPr/>
        <a:lstStyle/>
        <a:p>
          <a:r>
            <a:rPr lang="en-US"/>
            <a:t>Retention</a:t>
          </a:r>
        </a:p>
      </dgm:t>
    </dgm:pt>
    <dgm:pt modelId="{D1F631B0-C445-46CE-B8A9-5C343CFF7640}" type="parTrans" cxnId="{5F02F2CC-B1C7-4293-ACFF-AD144207555C}">
      <dgm:prSet/>
      <dgm:spPr/>
      <dgm:t>
        <a:bodyPr/>
        <a:lstStyle/>
        <a:p>
          <a:endParaRPr lang="en-US"/>
        </a:p>
      </dgm:t>
    </dgm:pt>
    <dgm:pt modelId="{15908686-5498-461C-BAC1-24C47E8A9577}" type="sibTrans" cxnId="{5F02F2CC-B1C7-4293-ACFF-AD144207555C}">
      <dgm:prSet/>
      <dgm:spPr/>
      <dgm:t>
        <a:bodyPr/>
        <a:lstStyle/>
        <a:p>
          <a:endParaRPr lang="en-US"/>
        </a:p>
      </dgm:t>
    </dgm:pt>
    <dgm:pt modelId="{2A3E50F2-F13B-42F8-9FDD-5919C8050123}">
      <dgm:prSet phldrT="[Text]"/>
      <dgm:spPr/>
      <dgm:t>
        <a:bodyPr/>
        <a:lstStyle/>
        <a:p>
          <a:r>
            <a:rPr lang="en-US"/>
            <a:t>Storing</a:t>
          </a:r>
        </a:p>
      </dgm:t>
    </dgm:pt>
    <dgm:pt modelId="{FF145194-6B8D-43DB-AF95-DE57DBD25077}" type="parTrans" cxnId="{3F7C7CC0-E1FB-4071-A90B-DAE4F966CAB0}">
      <dgm:prSet/>
      <dgm:spPr/>
      <dgm:t>
        <a:bodyPr/>
        <a:lstStyle/>
        <a:p>
          <a:endParaRPr lang="en-US"/>
        </a:p>
      </dgm:t>
    </dgm:pt>
    <dgm:pt modelId="{46721920-E0C1-4D6D-BB36-DAF914725976}" type="sibTrans" cxnId="{3F7C7CC0-E1FB-4071-A90B-DAE4F966CAB0}">
      <dgm:prSet/>
      <dgm:spPr/>
      <dgm:t>
        <a:bodyPr/>
        <a:lstStyle/>
        <a:p>
          <a:endParaRPr lang="en-US"/>
        </a:p>
      </dgm:t>
    </dgm:pt>
    <dgm:pt modelId="{2E4ABD20-64CA-47E3-AE84-34706230CBEB}">
      <dgm:prSet phldrT="[Text]"/>
      <dgm:spPr/>
      <dgm:t>
        <a:bodyPr/>
        <a:lstStyle/>
        <a:p>
          <a:r>
            <a:rPr lang="en-US"/>
            <a:t>Disposition</a:t>
          </a:r>
        </a:p>
      </dgm:t>
    </dgm:pt>
    <dgm:pt modelId="{BDA4F717-03AB-484D-B3F3-2A7DBF62D8F2}" type="parTrans" cxnId="{A2EBD326-AC0B-4E9E-BADE-BCAC88B5D803}">
      <dgm:prSet/>
      <dgm:spPr/>
      <dgm:t>
        <a:bodyPr/>
        <a:lstStyle/>
        <a:p>
          <a:endParaRPr lang="en-US"/>
        </a:p>
      </dgm:t>
    </dgm:pt>
    <dgm:pt modelId="{0D10B814-B39A-430A-A80F-25D585C2581A}" type="sibTrans" cxnId="{A2EBD326-AC0B-4E9E-BADE-BCAC88B5D803}">
      <dgm:prSet/>
      <dgm:spPr/>
      <dgm:t>
        <a:bodyPr/>
        <a:lstStyle/>
        <a:p>
          <a:endParaRPr lang="en-US"/>
        </a:p>
      </dgm:t>
    </dgm:pt>
    <dgm:pt modelId="{4C20BFF9-5B3C-4AF0-A188-E06C7B09CB8A}">
      <dgm:prSet phldrT="[Text]"/>
      <dgm:spPr/>
      <dgm:t>
        <a:bodyPr/>
        <a:lstStyle/>
        <a:p>
          <a:r>
            <a:rPr lang="en-US"/>
            <a:t>Destroy or</a:t>
          </a:r>
        </a:p>
      </dgm:t>
    </dgm:pt>
    <dgm:pt modelId="{531922F3-95DD-40AF-915E-FCC91D543783}" type="parTrans" cxnId="{13D40CF9-A226-4436-84D6-E8F04F392B6B}">
      <dgm:prSet/>
      <dgm:spPr/>
      <dgm:t>
        <a:bodyPr/>
        <a:lstStyle/>
        <a:p>
          <a:endParaRPr lang="en-US"/>
        </a:p>
      </dgm:t>
    </dgm:pt>
    <dgm:pt modelId="{698AACCF-9C4F-4674-88FE-C71A64C7E385}" type="sibTrans" cxnId="{13D40CF9-A226-4436-84D6-E8F04F392B6B}">
      <dgm:prSet/>
      <dgm:spPr/>
      <dgm:t>
        <a:bodyPr/>
        <a:lstStyle/>
        <a:p>
          <a:endParaRPr lang="en-US"/>
        </a:p>
      </dgm:t>
    </dgm:pt>
    <dgm:pt modelId="{C7541E92-D2D2-4710-9A37-8A0FA30C6608}">
      <dgm:prSet phldrT="[Text]"/>
      <dgm:spPr/>
      <dgm:t>
        <a:bodyPr/>
        <a:lstStyle/>
        <a:p>
          <a:r>
            <a:rPr lang="en-US"/>
            <a:t>Archive</a:t>
          </a:r>
        </a:p>
      </dgm:t>
    </dgm:pt>
    <dgm:pt modelId="{4365F727-0C9B-4655-A71E-4FEFBC522C65}" type="parTrans" cxnId="{FC10DA11-2639-4381-BA78-2422045C04BC}">
      <dgm:prSet/>
      <dgm:spPr/>
      <dgm:t>
        <a:bodyPr/>
        <a:lstStyle/>
        <a:p>
          <a:endParaRPr lang="en-US"/>
        </a:p>
      </dgm:t>
    </dgm:pt>
    <dgm:pt modelId="{6953ECB2-E699-42AE-AC0C-EAB62C3FD18C}" type="sibTrans" cxnId="{FC10DA11-2639-4381-BA78-2422045C04BC}">
      <dgm:prSet/>
      <dgm:spPr/>
      <dgm:t>
        <a:bodyPr/>
        <a:lstStyle/>
        <a:p>
          <a:endParaRPr lang="en-US"/>
        </a:p>
      </dgm:t>
    </dgm:pt>
    <dgm:pt modelId="{1A2C144E-7D9D-4F59-BA05-7ADFC5E481B3}">
      <dgm:prSet phldrT="[Text]"/>
      <dgm:spPr/>
      <dgm:t>
        <a:bodyPr/>
        <a:lstStyle/>
        <a:p>
          <a:r>
            <a:rPr lang="en-US"/>
            <a:t>Receiving</a:t>
          </a:r>
        </a:p>
      </dgm:t>
    </dgm:pt>
    <dgm:pt modelId="{847BE6DA-9066-419C-B08E-09E8D8745CE3}" type="parTrans" cxnId="{11C80425-C2D4-42A3-BEAA-7D6A53E7DD4F}">
      <dgm:prSet/>
      <dgm:spPr/>
      <dgm:t>
        <a:bodyPr/>
        <a:lstStyle/>
        <a:p>
          <a:endParaRPr lang="en-US"/>
        </a:p>
      </dgm:t>
    </dgm:pt>
    <dgm:pt modelId="{EF98531C-8088-4455-93C5-1E5D223FEFBC}" type="sibTrans" cxnId="{11C80425-C2D4-42A3-BEAA-7D6A53E7DD4F}">
      <dgm:prSet/>
      <dgm:spPr/>
      <dgm:t>
        <a:bodyPr/>
        <a:lstStyle/>
        <a:p>
          <a:endParaRPr lang="en-US"/>
        </a:p>
      </dgm:t>
    </dgm:pt>
    <dgm:pt modelId="{40301D62-4AB6-4EC1-8C92-5E17175FA609}">
      <dgm:prSet phldrT="[Text]"/>
      <dgm:spPr/>
      <dgm:t>
        <a:bodyPr/>
        <a:lstStyle/>
        <a:p>
          <a:r>
            <a:rPr lang="en-US"/>
            <a:t>Recording</a:t>
          </a:r>
        </a:p>
      </dgm:t>
    </dgm:pt>
    <dgm:pt modelId="{29136271-0AE4-44A4-9200-0BE9CF2D25E6}" type="parTrans" cxnId="{D50E7798-CE13-4A5F-8351-D3BD6B33F7CD}">
      <dgm:prSet/>
      <dgm:spPr/>
      <dgm:t>
        <a:bodyPr/>
        <a:lstStyle/>
        <a:p>
          <a:endParaRPr lang="en-US"/>
        </a:p>
      </dgm:t>
    </dgm:pt>
    <dgm:pt modelId="{0C3F4F9A-FECB-4B60-B3F7-45AEB1C5BBA7}" type="sibTrans" cxnId="{D50E7798-CE13-4A5F-8351-D3BD6B33F7CD}">
      <dgm:prSet/>
      <dgm:spPr/>
      <dgm:t>
        <a:bodyPr/>
        <a:lstStyle/>
        <a:p>
          <a:endParaRPr lang="en-US"/>
        </a:p>
      </dgm:t>
    </dgm:pt>
    <dgm:pt modelId="{D3060176-9127-4367-85B4-4F4BAD5FA0B7}">
      <dgm:prSet phldrT="[Text]"/>
      <dgm:spPr/>
      <dgm:t>
        <a:bodyPr/>
        <a:lstStyle/>
        <a:p>
          <a:r>
            <a:rPr lang="en-US"/>
            <a:t>Sharing</a:t>
          </a:r>
        </a:p>
      </dgm:t>
    </dgm:pt>
    <dgm:pt modelId="{CFFF200F-321F-439E-B206-97562513459B}" type="parTrans" cxnId="{9996FBAB-627F-4E06-A43D-D8EB419A01CC}">
      <dgm:prSet/>
      <dgm:spPr/>
      <dgm:t>
        <a:bodyPr/>
        <a:lstStyle/>
        <a:p>
          <a:endParaRPr lang="en-US"/>
        </a:p>
      </dgm:t>
    </dgm:pt>
    <dgm:pt modelId="{97B705A7-B6C2-48C9-9670-AF73252A1314}" type="sibTrans" cxnId="{9996FBAB-627F-4E06-A43D-D8EB419A01CC}">
      <dgm:prSet/>
      <dgm:spPr/>
      <dgm:t>
        <a:bodyPr/>
        <a:lstStyle/>
        <a:p>
          <a:endParaRPr lang="en-US"/>
        </a:p>
      </dgm:t>
    </dgm:pt>
    <dgm:pt modelId="{2DFC723E-94C9-42D5-A3FD-1E2F1FC658E0}">
      <dgm:prSet phldrT="[Text]"/>
      <dgm:spPr/>
      <dgm:t>
        <a:bodyPr/>
        <a:lstStyle/>
        <a:p>
          <a:r>
            <a:rPr lang="en-US"/>
            <a:t>Publishing</a:t>
          </a:r>
        </a:p>
      </dgm:t>
    </dgm:pt>
    <dgm:pt modelId="{7F4CAB9F-48C4-451C-A189-FDF2F6C677A1}" type="parTrans" cxnId="{B46A6A76-36D5-40C5-A8A4-42FD1BD61FAE}">
      <dgm:prSet/>
      <dgm:spPr/>
      <dgm:t>
        <a:bodyPr/>
        <a:lstStyle/>
        <a:p>
          <a:endParaRPr lang="en-US"/>
        </a:p>
      </dgm:t>
    </dgm:pt>
    <dgm:pt modelId="{E56B19B4-7516-4C74-B443-444C450B93BC}" type="sibTrans" cxnId="{B46A6A76-36D5-40C5-A8A4-42FD1BD61FAE}">
      <dgm:prSet/>
      <dgm:spPr/>
      <dgm:t>
        <a:bodyPr/>
        <a:lstStyle/>
        <a:p>
          <a:endParaRPr lang="en-US"/>
        </a:p>
      </dgm:t>
    </dgm:pt>
    <dgm:pt modelId="{9372AD5C-11D7-44F3-AC15-D111682B60E3}">
      <dgm:prSet phldrT="[Text]"/>
      <dgm:spPr/>
      <dgm:t>
        <a:bodyPr/>
        <a:lstStyle/>
        <a:p>
          <a:r>
            <a:rPr lang="en-US"/>
            <a:t>Retrieving</a:t>
          </a:r>
        </a:p>
      </dgm:t>
    </dgm:pt>
    <dgm:pt modelId="{F8A0DE36-D3AE-4570-9E1B-AECD2D905EA5}" type="parTrans" cxnId="{ADAAB35A-B1E8-44F8-97DE-BBB57F578001}">
      <dgm:prSet/>
      <dgm:spPr/>
      <dgm:t>
        <a:bodyPr/>
        <a:lstStyle/>
        <a:p>
          <a:endParaRPr lang="en-US"/>
        </a:p>
      </dgm:t>
    </dgm:pt>
    <dgm:pt modelId="{E5485BC8-1141-4858-9691-7D6C6EA4018D}" type="sibTrans" cxnId="{ADAAB35A-B1E8-44F8-97DE-BBB57F578001}">
      <dgm:prSet/>
      <dgm:spPr/>
      <dgm:t>
        <a:bodyPr/>
        <a:lstStyle/>
        <a:p>
          <a:endParaRPr lang="en-US"/>
        </a:p>
      </dgm:t>
    </dgm:pt>
    <dgm:pt modelId="{E975EE40-DCB9-4121-B6E2-9A681590E5C6}">
      <dgm:prSet phldrT="[Text]"/>
      <dgm:spPr/>
      <dgm:t>
        <a:bodyPr/>
        <a:lstStyle/>
        <a:p>
          <a:r>
            <a:rPr lang="en-US"/>
            <a:t>Backups</a:t>
          </a:r>
        </a:p>
      </dgm:t>
    </dgm:pt>
    <dgm:pt modelId="{F9F14BC4-A82C-44E2-AE5F-38B04DF2A33E}" type="parTrans" cxnId="{F29EDC2B-453F-4007-B5A9-D1DA481194C6}">
      <dgm:prSet/>
      <dgm:spPr/>
      <dgm:t>
        <a:bodyPr/>
        <a:lstStyle/>
        <a:p>
          <a:endParaRPr lang="en-US"/>
        </a:p>
      </dgm:t>
    </dgm:pt>
    <dgm:pt modelId="{D452AB57-EC57-4B85-9B8D-574A9C773D89}" type="sibTrans" cxnId="{F29EDC2B-453F-4007-B5A9-D1DA481194C6}">
      <dgm:prSet/>
      <dgm:spPr/>
      <dgm:t>
        <a:bodyPr/>
        <a:lstStyle/>
        <a:p>
          <a:endParaRPr lang="en-US"/>
        </a:p>
      </dgm:t>
    </dgm:pt>
    <dgm:pt modelId="{5B4F78F5-7EE4-4A17-9846-41994790FFA4}" type="pres">
      <dgm:prSet presAssocID="{B2CB3CF2-3CC3-4208-9AAE-958770EC3C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0D639-1B2F-4E36-8738-608C9B20D664}" type="pres">
      <dgm:prSet presAssocID="{FC7DA01F-1C54-457E-AF5B-6A79FB250227}" presName="composite" presStyleCnt="0"/>
      <dgm:spPr/>
    </dgm:pt>
    <dgm:pt modelId="{8A74BF2A-1DB8-45CD-B7DE-0E8986B51AD5}" type="pres">
      <dgm:prSet presAssocID="{FC7DA01F-1C54-457E-AF5B-6A79FB25022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5844A-03BE-4EB5-BEA9-CD9CD05B4F4F}" type="pres">
      <dgm:prSet presAssocID="{FC7DA01F-1C54-457E-AF5B-6A79FB250227}" presName="parSh" presStyleLbl="node1" presStyleIdx="0" presStyleCnt="4"/>
      <dgm:spPr/>
      <dgm:t>
        <a:bodyPr/>
        <a:lstStyle/>
        <a:p>
          <a:endParaRPr lang="en-US"/>
        </a:p>
      </dgm:t>
    </dgm:pt>
    <dgm:pt modelId="{995BC5C5-CDB7-4EE8-A3C4-E58DD6932F4E}" type="pres">
      <dgm:prSet presAssocID="{FC7DA01F-1C54-457E-AF5B-6A79FB250227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6DA02-BF8B-43D1-9B44-571C35CE2ACC}" type="pres">
      <dgm:prSet presAssocID="{1DBCAF88-B3E4-429F-8A2A-36B8EF2A5D5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B749C44-6527-4665-B629-1CBD7EAF9656}" type="pres">
      <dgm:prSet presAssocID="{1DBCAF88-B3E4-429F-8A2A-36B8EF2A5D56}" presName="connTx" presStyleLbl="sibTrans2D1" presStyleIdx="0" presStyleCnt="3"/>
      <dgm:spPr/>
      <dgm:t>
        <a:bodyPr/>
        <a:lstStyle/>
        <a:p>
          <a:endParaRPr lang="en-US"/>
        </a:p>
      </dgm:t>
    </dgm:pt>
    <dgm:pt modelId="{E1907272-7598-4F69-9DB5-8A2D2ED5C2D4}" type="pres">
      <dgm:prSet presAssocID="{9E9588C2-97B9-4B28-843C-E25A3D54E263}" presName="composite" presStyleCnt="0"/>
      <dgm:spPr/>
    </dgm:pt>
    <dgm:pt modelId="{28013710-5AEF-4388-839C-E869688872A9}" type="pres">
      <dgm:prSet presAssocID="{9E9588C2-97B9-4B28-843C-E25A3D54E26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2C8C5-DDFC-4906-96F9-EFBE5153A770}" type="pres">
      <dgm:prSet presAssocID="{9E9588C2-97B9-4B28-843C-E25A3D54E263}" presName="parSh" presStyleLbl="node1" presStyleIdx="1" presStyleCnt="4"/>
      <dgm:spPr/>
      <dgm:t>
        <a:bodyPr/>
        <a:lstStyle/>
        <a:p>
          <a:endParaRPr lang="en-US"/>
        </a:p>
      </dgm:t>
    </dgm:pt>
    <dgm:pt modelId="{9827BADF-E50B-405F-A998-A387FE1353F9}" type="pres">
      <dgm:prSet presAssocID="{9E9588C2-97B9-4B28-843C-E25A3D54E26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B052-DD41-4D96-9583-F090A8E106A0}" type="pres">
      <dgm:prSet presAssocID="{B153D76B-4ABA-446F-A19A-EC88548BC84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11B9647-46D8-4E50-B3C9-EA473914D3DE}" type="pres">
      <dgm:prSet presAssocID="{B153D76B-4ABA-446F-A19A-EC88548BC847}" presName="connTx" presStyleLbl="sibTrans2D1" presStyleIdx="1" presStyleCnt="3"/>
      <dgm:spPr/>
      <dgm:t>
        <a:bodyPr/>
        <a:lstStyle/>
        <a:p>
          <a:endParaRPr lang="en-US"/>
        </a:p>
      </dgm:t>
    </dgm:pt>
    <dgm:pt modelId="{FA450480-AC5D-4EB3-8FD2-481E1175C3BC}" type="pres">
      <dgm:prSet presAssocID="{B69946C4-588F-4E69-AA81-455130A0FEF5}" presName="composite" presStyleCnt="0"/>
      <dgm:spPr/>
    </dgm:pt>
    <dgm:pt modelId="{1E096E34-C9DE-4D41-9DA9-473B5706D520}" type="pres">
      <dgm:prSet presAssocID="{B69946C4-588F-4E69-AA81-455130A0FEF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15B27-2456-4A12-8B52-A8A1F2AE2017}" type="pres">
      <dgm:prSet presAssocID="{B69946C4-588F-4E69-AA81-455130A0FEF5}" presName="parSh" presStyleLbl="node1" presStyleIdx="2" presStyleCnt="4"/>
      <dgm:spPr/>
      <dgm:t>
        <a:bodyPr/>
        <a:lstStyle/>
        <a:p>
          <a:endParaRPr lang="en-US"/>
        </a:p>
      </dgm:t>
    </dgm:pt>
    <dgm:pt modelId="{CD72D0D2-1090-496B-9546-286CA0AD098E}" type="pres">
      <dgm:prSet presAssocID="{B69946C4-588F-4E69-AA81-455130A0FEF5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3856C-92EB-4D24-9B14-A71FCEA438F6}" type="pres">
      <dgm:prSet presAssocID="{15908686-5498-461C-BAC1-24C47E8A95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FB97876-6F05-47B3-825C-0B56267BCD75}" type="pres">
      <dgm:prSet presAssocID="{15908686-5498-461C-BAC1-24C47E8A9577}" presName="connTx" presStyleLbl="sibTrans2D1" presStyleIdx="2" presStyleCnt="3"/>
      <dgm:spPr/>
      <dgm:t>
        <a:bodyPr/>
        <a:lstStyle/>
        <a:p>
          <a:endParaRPr lang="en-US"/>
        </a:p>
      </dgm:t>
    </dgm:pt>
    <dgm:pt modelId="{6AAF108C-B2CE-417C-969C-8DF1AEFAB7EE}" type="pres">
      <dgm:prSet presAssocID="{2E4ABD20-64CA-47E3-AE84-34706230CBEB}" presName="composite" presStyleCnt="0"/>
      <dgm:spPr/>
    </dgm:pt>
    <dgm:pt modelId="{2323396C-71F5-4456-99A0-15086A06FC2D}" type="pres">
      <dgm:prSet presAssocID="{2E4ABD20-64CA-47E3-AE84-34706230CBE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E333-92E8-4A0B-9880-639635D3F5F4}" type="pres">
      <dgm:prSet presAssocID="{2E4ABD20-64CA-47E3-AE84-34706230CBEB}" presName="parSh" presStyleLbl="node1" presStyleIdx="3" presStyleCnt="4"/>
      <dgm:spPr/>
      <dgm:t>
        <a:bodyPr/>
        <a:lstStyle/>
        <a:p>
          <a:endParaRPr lang="en-US"/>
        </a:p>
      </dgm:t>
    </dgm:pt>
    <dgm:pt modelId="{D14EEAD5-07A9-43C2-AC6B-D9D37D4E3268}" type="pres">
      <dgm:prSet presAssocID="{2E4ABD20-64CA-47E3-AE84-34706230CBEB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BD326-AC0B-4E9E-BADE-BCAC88B5D803}" srcId="{B2CB3CF2-3CC3-4208-9AAE-958770EC3CA0}" destId="{2E4ABD20-64CA-47E3-AE84-34706230CBEB}" srcOrd="3" destOrd="0" parTransId="{BDA4F717-03AB-484D-B3F3-2A7DBF62D8F2}" sibTransId="{0D10B814-B39A-430A-A80F-25D585C2581A}"/>
    <dgm:cxn modelId="{F29EDC2B-453F-4007-B5A9-D1DA481194C6}" srcId="{B69946C4-588F-4E69-AA81-455130A0FEF5}" destId="{E975EE40-DCB9-4121-B6E2-9A681590E5C6}" srcOrd="2" destOrd="0" parTransId="{F9F14BC4-A82C-44E2-AE5F-38B04DF2A33E}" sibTransId="{D452AB57-EC57-4B85-9B8D-574A9C773D89}"/>
    <dgm:cxn modelId="{11C80425-C2D4-42A3-BEAA-7D6A53E7DD4F}" srcId="{FC7DA01F-1C54-457E-AF5B-6A79FB250227}" destId="{1A2C144E-7D9D-4F59-BA05-7ADFC5E481B3}" srcOrd="1" destOrd="0" parTransId="{847BE6DA-9066-419C-B08E-09E8D8745CE3}" sibTransId="{EF98531C-8088-4455-93C5-1E5D223FEFBC}"/>
    <dgm:cxn modelId="{75A54913-1B99-43CA-A103-57EE32FE55C3}" type="presOf" srcId="{40301D62-4AB6-4EC1-8C92-5E17175FA609}" destId="{995BC5C5-CDB7-4EE8-A3C4-E58DD6932F4E}" srcOrd="0" destOrd="2" presId="urn:microsoft.com/office/officeart/2005/8/layout/process3"/>
    <dgm:cxn modelId="{FC10DA11-2639-4381-BA78-2422045C04BC}" srcId="{2E4ABD20-64CA-47E3-AE84-34706230CBEB}" destId="{C7541E92-D2D2-4710-9A37-8A0FA30C6608}" srcOrd="1" destOrd="0" parTransId="{4365F727-0C9B-4655-A71E-4FEFBC522C65}" sibTransId="{6953ECB2-E699-42AE-AC0C-EAB62C3FD18C}"/>
    <dgm:cxn modelId="{2733EFA4-6427-48E6-8133-961BFE9B7C4A}" type="presOf" srcId="{2E4ABD20-64CA-47E3-AE84-34706230CBEB}" destId="{2323396C-71F5-4456-99A0-15086A06FC2D}" srcOrd="0" destOrd="0" presId="urn:microsoft.com/office/officeart/2005/8/layout/process3"/>
    <dgm:cxn modelId="{8732157A-3CEE-4874-A381-2EAB79E7FFD0}" type="presOf" srcId="{2E4ABD20-64CA-47E3-AE84-34706230CBEB}" destId="{F699E333-92E8-4A0B-9880-639635D3F5F4}" srcOrd="1" destOrd="0" presId="urn:microsoft.com/office/officeart/2005/8/layout/process3"/>
    <dgm:cxn modelId="{DEA0072E-AEFD-456F-8E7C-DE537FA19D18}" type="presOf" srcId="{1DBCAF88-B3E4-429F-8A2A-36B8EF2A5D56}" destId="{C2D6DA02-BF8B-43D1-9B44-571C35CE2ACC}" srcOrd="0" destOrd="0" presId="urn:microsoft.com/office/officeart/2005/8/layout/process3"/>
    <dgm:cxn modelId="{A1560305-D93C-4C51-ADB1-98D5B8EBAC34}" type="presOf" srcId="{B153D76B-4ABA-446F-A19A-EC88548BC847}" destId="{E120B052-DD41-4D96-9583-F090A8E106A0}" srcOrd="0" destOrd="0" presId="urn:microsoft.com/office/officeart/2005/8/layout/process3"/>
    <dgm:cxn modelId="{B46A6A76-36D5-40C5-A8A4-42FD1BD61FAE}" srcId="{9E9588C2-97B9-4B28-843C-E25A3D54E263}" destId="{2DFC723E-94C9-42D5-A3FD-1E2F1FC658E0}" srcOrd="2" destOrd="0" parTransId="{7F4CAB9F-48C4-451C-A189-FDF2F6C677A1}" sibTransId="{E56B19B4-7516-4C74-B443-444C450B93BC}"/>
    <dgm:cxn modelId="{7F9A0731-829A-4BD6-9E4C-9864E13C1C7A}" srcId="{FC7DA01F-1C54-457E-AF5B-6A79FB250227}" destId="{F3253A13-77A7-456A-9EFC-C3DD9136F965}" srcOrd="0" destOrd="0" parTransId="{FFDAE21B-B81E-4213-848C-C5976973B7B5}" sibTransId="{09218E63-CA9C-4522-B070-C889B34285D2}"/>
    <dgm:cxn modelId="{C3A8BBDC-5366-43C7-8938-9A214FB6981F}" type="presOf" srcId="{B2CB3CF2-3CC3-4208-9AAE-958770EC3CA0}" destId="{5B4F78F5-7EE4-4A17-9846-41994790FFA4}" srcOrd="0" destOrd="0" presId="urn:microsoft.com/office/officeart/2005/8/layout/process3"/>
    <dgm:cxn modelId="{D32D145A-913C-4A3B-B50E-823E740CFF99}" type="presOf" srcId="{9E9588C2-97B9-4B28-843C-E25A3D54E263}" destId="{1362C8C5-DDFC-4906-96F9-EFBE5153A770}" srcOrd="1" destOrd="0" presId="urn:microsoft.com/office/officeart/2005/8/layout/process3"/>
    <dgm:cxn modelId="{F23BD974-CF1C-45E4-B130-2A41A5017EC1}" srcId="{B2CB3CF2-3CC3-4208-9AAE-958770EC3CA0}" destId="{9E9588C2-97B9-4B28-843C-E25A3D54E263}" srcOrd="1" destOrd="0" parTransId="{13A8E4A9-7486-4451-AB12-C7186BE5BBC0}" sibTransId="{B153D76B-4ABA-446F-A19A-EC88548BC847}"/>
    <dgm:cxn modelId="{679E45EF-DA78-4041-B8CE-DD2A55292A22}" type="presOf" srcId="{C7541E92-D2D2-4710-9A37-8A0FA30C6608}" destId="{D14EEAD5-07A9-43C2-AC6B-D9D37D4E3268}" srcOrd="0" destOrd="1" presId="urn:microsoft.com/office/officeart/2005/8/layout/process3"/>
    <dgm:cxn modelId="{78337169-DBBA-4EE3-95CD-7A18842BBA02}" type="presOf" srcId="{1DBCAF88-B3E4-429F-8A2A-36B8EF2A5D56}" destId="{6B749C44-6527-4665-B629-1CBD7EAF9656}" srcOrd="1" destOrd="0" presId="urn:microsoft.com/office/officeart/2005/8/layout/process3"/>
    <dgm:cxn modelId="{432CBED4-10BC-4793-ACA4-88DC569EA5C4}" type="presOf" srcId="{15908686-5498-461C-BAC1-24C47E8A9577}" destId="{7C13856C-92EB-4D24-9B14-A71FCEA438F6}" srcOrd="0" destOrd="0" presId="urn:microsoft.com/office/officeart/2005/8/layout/process3"/>
    <dgm:cxn modelId="{148FF396-4A1A-4AD9-8F83-5537DB1D4B3C}" type="presOf" srcId="{FC7DA01F-1C54-457E-AF5B-6A79FB250227}" destId="{A045844A-03BE-4EB5-BEA9-CD9CD05B4F4F}" srcOrd="1" destOrd="0" presId="urn:microsoft.com/office/officeart/2005/8/layout/process3"/>
    <dgm:cxn modelId="{D50E7798-CE13-4A5F-8351-D3BD6B33F7CD}" srcId="{FC7DA01F-1C54-457E-AF5B-6A79FB250227}" destId="{40301D62-4AB6-4EC1-8C92-5E17175FA609}" srcOrd="2" destOrd="0" parTransId="{29136271-0AE4-44A4-9200-0BE9CF2D25E6}" sibTransId="{0C3F4F9A-FECB-4B60-B3F7-45AEB1C5BBA7}"/>
    <dgm:cxn modelId="{E563D5B0-0C24-457C-8BD3-A72128DC2FFB}" type="presOf" srcId="{2DFC723E-94C9-42D5-A3FD-1E2F1FC658E0}" destId="{9827BADF-E50B-405F-A998-A387FE1353F9}" srcOrd="0" destOrd="2" presId="urn:microsoft.com/office/officeart/2005/8/layout/process3"/>
    <dgm:cxn modelId="{7C47BD66-898B-4544-9BC8-20085E49976C}" type="presOf" srcId="{D3060176-9127-4367-85B4-4F4BAD5FA0B7}" destId="{9827BADF-E50B-405F-A998-A387FE1353F9}" srcOrd="0" destOrd="1" presId="urn:microsoft.com/office/officeart/2005/8/layout/process3"/>
    <dgm:cxn modelId="{3F7C7CC0-E1FB-4071-A90B-DAE4F966CAB0}" srcId="{B69946C4-588F-4E69-AA81-455130A0FEF5}" destId="{2A3E50F2-F13B-42F8-9FDD-5919C8050123}" srcOrd="0" destOrd="0" parTransId="{FF145194-6B8D-43DB-AF95-DE57DBD25077}" sibTransId="{46721920-E0C1-4D6D-BB36-DAF914725976}"/>
    <dgm:cxn modelId="{09FAB101-08B7-4D3C-ACFD-A1E0D7E7BC1B}" type="presOf" srcId="{EBA68EB0-5F1C-4775-B054-14C93C39CA33}" destId="{9827BADF-E50B-405F-A998-A387FE1353F9}" srcOrd="0" destOrd="0" presId="urn:microsoft.com/office/officeart/2005/8/layout/process3"/>
    <dgm:cxn modelId="{DC457693-4C00-413B-97C7-77EA46CEBEBF}" type="presOf" srcId="{1A2C144E-7D9D-4F59-BA05-7ADFC5E481B3}" destId="{995BC5C5-CDB7-4EE8-A3C4-E58DD6932F4E}" srcOrd="0" destOrd="1" presId="urn:microsoft.com/office/officeart/2005/8/layout/process3"/>
    <dgm:cxn modelId="{2A394C60-5DB9-4274-B79F-3F66E32CE0E3}" type="presOf" srcId="{9372AD5C-11D7-44F3-AC15-D111682B60E3}" destId="{CD72D0D2-1090-496B-9546-286CA0AD098E}" srcOrd="0" destOrd="1" presId="urn:microsoft.com/office/officeart/2005/8/layout/process3"/>
    <dgm:cxn modelId="{9078AC47-ACA6-4065-BDD7-10B169C1BF18}" type="presOf" srcId="{B153D76B-4ABA-446F-A19A-EC88548BC847}" destId="{911B9647-46D8-4E50-B3C9-EA473914D3DE}" srcOrd="1" destOrd="0" presId="urn:microsoft.com/office/officeart/2005/8/layout/process3"/>
    <dgm:cxn modelId="{5A97B371-F129-49B2-8416-D001497A7310}" type="presOf" srcId="{9E9588C2-97B9-4B28-843C-E25A3D54E263}" destId="{28013710-5AEF-4388-839C-E869688872A9}" srcOrd="0" destOrd="0" presId="urn:microsoft.com/office/officeart/2005/8/layout/process3"/>
    <dgm:cxn modelId="{522DF77F-0F9A-4D71-9BF7-3E6EABC26266}" srcId="{B2CB3CF2-3CC3-4208-9AAE-958770EC3CA0}" destId="{FC7DA01F-1C54-457E-AF5B-6A79FB250227}" srcOrd="0" destOrd="0" parTransId="{525EEE8F-4914-4D34-B0BD-573EEEDB3C28}" sibTransId="{1DBCAF88-B3E4-429F-8A2A-36B8EF2A5D56}"/>
    <dgm:cxn modelId="{CFC88AF0-FB43-487A-91CB-CA6D23CFE2BB}" type="presOf" srcId="{4C20BFF9-5B3C-4AF0-A188-E06C7B09CB8A}" destId="{D14EEAD5-07A9-43C2-AC6B-D9D37D4E3268}" srcOrd="0" destOrd="0" presId="urn:microsoft.com/office/officeart/2005/8/layout/process3"/>
    <dgm:cxn modelId="{8F5C3671-2567-4126-B009-17DCC005D33E}" type="presOf" srcId="{F3253A13-77A7-456A-9EFC-C3DD9136F965}" destId="{995BC5C5-CDB7-4EE8-A3C4-E58DD6932F4E}" srcOrd="0" destOrd="0" presId="urn:microsoft.com/office/officeart/2005/8/layout/process3"/>
    <dgm:cxn modelId="{E240DC93-CAC6-4249-A925-81F23259FAD9}" type="presOf" srcId="{E975EE40-DCB9-4121-B6E2-9A681590E5C6}" destId="{CD72D0D2-1090-496B-9546-286CA0AD098E}" srcOrd="0" destOrd="2" presId="urn:microsoft.com/office/officeart/2005/8/layout/process3"/>
    <dgm:cxn modelId="{0B282DE6-03B0-4297-B483-00E019A4B023}" srcId="{9E9588C2-97B9-4B28-843C-E25A3D54E263}" destId="{EBA68EB0-5F1C-4775-B054-14C93C39CA33}" srcOrd="0" destOrd="0" parTransId="{F59B058C-99C9-4188-9868-75F840C3CF50}" sibTransId="{613F3CD9-0049-46D8-8A46-F6E98F17A7BD}"/>
    <dgm:cxn modelId="{64873D7A-7C42-433E-9651-45288FBD3C1A}" type="presOf" srcId="{FC7DA01F-1C54-457E-AF5B-6A79FB250227}" destId="{8A74BF2A-1DB8-45CD-B7DE-0E8986B51AD5}" srcOrd="0" destOrd="0" presId="urn:microsoft.com/office/officeart/2005/8/layout/process3"/>
    <dgm:cxn modelId="{ADAAB35A-B1E8-44F8-97DE-BBB57F578001}" srcId="{B69946C4-588F-4E69-AA81-455130A0FEF5}" destId="{9372AD5C-11D7-44F3-AC15-D111682B60E3}" srcOrd="1" destOrd="0" parTransId="{F8A0DE36-D3AE-4570-9E1B-AECD2D905EA5}" sibTransId="{E5485BC8-1141-4858-9691-7D6C6EA4018D}"/>
    <dgm:cxn modelId="{13D40CF9-A226-4436-84D6-E8F04F392B6B}" srcId="{2E4ABD20-64CA-47E3-AE84-34706230CBEB}" destId="{4C20BFF9-5B3C-4AF0-A188-E06C7B09CB8A}" srcOrd="0" destOrd="0" parTransId="{531922F3-95DD-40AF-915E-FCC91D543783}" sibTransId="{698AACCF-9C4F-4674-88FE-C71A64C7E385}"/>
    <dgm:cxn modelId="{33F10705-C486-4F7F-B028-33A41B85B9A5}" type="presOf" srcId="{B69946C4-588F-4E69-AA81-455130A0FEF5}" destId="{1E096E34-C9DE-4D41-9DA9-473B5706D520}" srcOrd="0" destOrd="0" presId="urn:microsoft.com/office/officeart/2005/8/layout/process3"/>
    <dgm:cxn modelId="{5F02F2CC-B1C7-4293-ACFF-AD144207555C}" srcId="{B2CB3CF2-3CC3-4208-9AAE-958770EC3CA0}" destId="{B69946C4-588F-4E69-AA81-455130A0FEF5}" srcOrd="2" destOrd="0" parTransId="{D1F631B0-C445-46CE-B8A9-5C343CFF7640}" sibTransId="{15908686-5498-461C-BAC1-24C47E8A9577}"/>
    <dgm:cxn modelId="{9996FBAB-627F-4E06-A43D-D8EB419A01CC}" srcId="{9E9588C2-97B9-4B28-843C-E25A3D54E263}" destId="{D3060176-9127-4367-85B4-4F4BAD5FA0B7}" srcOrd="1" destOrd="0" parTransId="{CFFF200F-321F-439E-B206-97562513459B}" sibTransId="{97B705A7-B6C2-48C9-9670-AF73252A1314}"/>
    <dgm:cxn modelId="{10EBA8EE-FFDE-4137-9EF6-5B7F329172A5}" type="presOf" srcId="{15908686-5498-461C-BAC1-24C47E8A9577}" destId="{4FB97876-6F05-47B3-825C-0B56267BCD75}" srcOrd="1" destOrd="0" presId="urn:microsoft.com/office/officeart/2005/8/layout/process3"/>
    <dgm:cxn modelId="{D45FE262-32B3-4186-8BC5-81AB7D408B59}" type="presOf" srcId="{B69946C4-588F-4E69-AA81-455130A0FEF5}" destId="{AD915B27-2456-4A12-8B52-A8A1F2AE2017}" srcOrd="1" destOrd="0" presId="urn:microsoft.com/office/officeart/2005/8/layout/process3"/>
    <dgm:cxn modelId="{4DAF5638-9650-4EB6-AB3F-69FD27633FDF}" type="presOf" srcId="{2A3E50F2-F13B-42F8-9FDD-5919C8050123}" destId="{CD72D0D2-1090-496B-9546-286CA0AD098E}" srcOrd="0" destOrd="0" presId="urn:microsoft.com/office/officeart/2005/8/layout/process3"/>
    <dgm:cxn modelId="{381DB51D-1E0F-415D-A3C3-F58F7C3A30B7}" type="presParOf" srcId="{5B4F78F5-7EE4-4A17-9846-41994790FFA4}" destId="{EC80D639-1B2F-4E36-8738-608C9B20D664}" srcOrd="0" destOrd="0" presId="urn:microsoft.com/office/officeart/2005/8/layout/process3"/>
    <dgm:cxn modelId="{DCFBE19E-EEA1-4C08-8641-8AB1656B608C}" type="presParOf" srcId="{EC80D639-1B2F-4E36-8738-608C9B20D664}" destId="{8A74BF2A-1DB8-45CD-B7DE-0E8986B51AD5}" srcOrd="0" destOrd="0" presId="urn:microsoft.com/office/officeart/2005/8/layout/process3"/>
    <dgm:cxn modelId="{1F899D39-EDC7-4628-AF39-DD05CEF63FDE}" type="presParOf" srcId="{EC80D639-1B2F-4E36-8738-608C9B20D664}" destId="{A045844A-03BE-4EB5-BEA9-CD9CD05B4F4F}" srcOrd="1" destOrd="0" presId="urn:microsoft.com/office/officeart/2005/8/layout/process3"/>
    <dgm:cxn modelId="{8267B990-77FC-4967-9DE6-639C58079DC6}" type="presParOf" srcId="{EC80D639-1B2F-4E36-8738-608C9B20D664}" destId="{995BC5C5-CDB7-4EE8-A3C4-E58DD6932F4E}" srcOrd="2" destOrd="0" presId="urn:microsoft.com/office/officeart/2005/8/layout/process3"/>
    <dgm:cxn modelId="{39A96050-6DD8-454A-8025-9F047674A335}" type="presParOf" srcId="{5B4F78F5-7EE4-4A17-9846-41994790FFA4}" destId="{C2D6DA02-BF8B-43D1-9B44-571C35CE2ACC}" srcOrd="1" destOrd="0" presId="urn:microsoft.com/office/officeart/2005/8/layout/process3"/>
    <dgm:cxn modelId="{22926E54-1FAC-4F0C-B164-FAFDB0823078}" type="presParOf" srcId="{C2D6DA02-BF8B-43D1-9B44-571C35CE2ACC}" destId="{6B749C44-6527-4665-B629-1CBD7EAF9656}" srcOrd="0" destOrd="0" presId="urn:microsoft.com/office/officeart/2005/8/layout/process3"/>
    <dgm:cxn modelId="{123ABC20-DB0E-400C-86A6-A9DB8A2282AB}" type="presParOf" srcId="{5B4F78F5-7EE4-4A17-9846-41994790FFA4}" destId="{E1907272-7598-4F69-9DB5-8A2D2ED5C2D4}" srcOrd="2" destOrd="0" presId="urn:microsoft.com/office/officeart/2005/8/layout/process3"/>
    <dgm:cxn modelId="{8A6313B3-B046-4DC3-A67A-5E079594140A}" type="presParOf" srcId="{E1907272-7598-4F69-9DB5-8A2D2ED5C2D4}" destId="{28013710-5AEF-4388-839C-E869688872A9}" srcOrd="0" destOrd="0" presId="urn:microsoft.com/office/officeart/2005/8/layout/process3"/>
    <dgm:cxn modelId="{B5E26263-4608-47BC-88D0-706890EAB7E0}" type="presParOf" srcId="{E1907272-7598-4F69-9DB5-8A2D2ED5C2D4}" destId="{1362C8C5-DDFC-4906-96F9-EFBE5153A770}" srcOrd="1" destOrd="0" presId="urn:microsoft.com/office/officeart/2005/8/layout/process3"/>
    <dgm:cxn modelId="{CBADC9E7-7DB1-4C69-BD8E-8C2481193904}" type="presParOf" srcId="{E1907272-7598-4F69-9DB5-8A2D2ED5C2D4}" destId="{9827BADF-E50B-405F-A998-A387FE1353F9}" srcOrd="2" destOrd="0" presId="urn:microsoft.com/office/officeart/2005/8/layout/process3"/>
    <dgm:cxn modelId="{6A5E7592-A443-4FA3-B1A5-7BB00D2116AA}" type="presParOf" srcId="{5B4F78F5-7EE4-4A17-9846-41994790FFA4}" destId="{E120B052-DD41-4D96-9583-F090A8E106A0}" srcOrd="3" destOrd="0" presId="urn:microsoft.com/office/officeart/2005/8/layout/process3"/>
    <dgm:cxn modelId="{F378027D-B8BA-43CA-ABC2-C8EC414C0DAB}" type="presParOf" srcId="{E120B052-DD41-4D96-9583-F090A8E106A0}" destId="{911B9647-46D8-4E50-B3C9-EA473914D3DE}" srcOrd="0" destOrd="0" presId="urn:microsoft.com/office/officeart/2005/8/layout/process3"/>
    <dgm:cxn modelId="{CB95F9B8-A997-4C99-A572-EE58BE8B3D2B}" type="presParOf" srcId="{5B4F78F5-7EE4-4A17-9846-41994790FFA4}" destId="{FA450480-AC5D-4EB3-8FD2-481E1175C3BC}" srcOrd="4" destOrd="0" presId="urn:microsoft.com/office/officeart/2005/8/layout/process3"/>
    <dgm:cxn modelId="{5D26217A-C19D-4326-997F-6F26F33D1D26}" type="presParOf" srcId="{FA450480-AC5D-4EB3-8FD2-481E1175C3BC}" destId="{1E096E34-C9DE-4D41-9DA9-473B5706D520}" srcOrd="0" destOrd="0" presId="urn:microsoft.com/office/officeart/2005/8/layout/process3"/>
    <dgm:cxn modelId="{584AF182-FBEF-4CA9-B155-39AADD76671C}" type="presParOf" srcId="{FA450480-AC5D-4EB3-8FD2-481E1175C3BC}" destId="{AD915B27-2456-4A12-8B52-A8A1F2AE2017}" srcOrd="1" destOrd="0" presId="urn:microsoft.com/office/officeart/2005/8/layout/process3"/>
    <dgm:cxn modelId="{40030749-DE7F-4896-83A1-7EFF743F5B97}" type="presParOf" srcId="{FA450480-AC5D-4EB3-8FD2-481E1175C3BC}" destId="{CD72D0D2-1090-496B-9546-286CA0AD098E}" srcOrd="2" destOrd="0" presId="urn:microsoft.com/office/officeart/2005/8/layout/process3"/>
    <dgm:cxn modelId="{25C903C7-76F5-457D-81D6-530FF04DC8FA}" type="presParOf" srcId="{5B4F78F5-7EE4-4A17-9846-41994790FFA4}" destId="{7C13856C-92EB-4D24-9B14-A71FCEA438F6}" srcOrd="5" destOrd="0" presId="urn:microsoft.com/office/officeart/2005/8/layout/process3"/>
    <dgm:cxn modelId="{43388D8B-F610-4F71-B5E1-B7947EE34DE3}" type="presParOf" srcId="{7C13856C-92EB-4D24-9B14-A71FCEA438F6}" destId="{4FB97876-6F05-47B3-825C-0B56267BCD75}" srcOrd="0" destOrd="0" presId="urn:microsoft.com/office/officeart/2005/8/layout/process3"/>
    <dgm:cxn modelId="{1B865B68-F8A0-42DC-9384-D2B52E5B5DB9}" type="presParOf" srcId="{5B4F78F5-7EE4-4A17-9846-41994790FFA4}" destId="{6AAF108C-B2CE-417C-969C-8DF1AEFAB7EE}" srcOrd="6" destOrd="0" presId="urn:microsoft.com/office/officeart/2005/8/layout/process3"/>
    <dgm:cxn modelId="{ACB1FF1D-A6D2-4C18-82BD-87765CAA3176}" type="presParOf" srcId="{6AAF108C-B2CE-417C-969C-8DF1AEFAB7EE}" destId="{2323396C-71F5-4456-99A0-15086A06FC2D}" srcOrd="0" destOrd="0" presId="urn:microsoft.com/office/officeart/2005/8/layout/process3"/>
    <dgm:cxn modelId="{8C358CDB-1EAC-4733-861B-FBF99F980530}" type="presParOf" srcId="{6AAF108C-B2CE-417C-969C-8DF1AEFAB7EE}" destId="{F699E333-92E8-4A0B-9880-639635D3F5F4}" srcOrd="1" destOrd="0" presId="urn:microsoft.com/office/officeart/2005/8/layout/process3"/>
    <dgm:cxn modelId="{61B2FBBE-5CE7-4957-A7B6-3A02026A6982}" type="presParOf" srcId="{6AAF108C-B2CE-417C-969C-8DF1AEFAB7EE}" destId="{D14EEAD5-07A9-43C2-AC6B-D9D37D4E32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2E9847-0897-45D4-8715-0AFBB2EF67B5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CABBE5-22CF-4276-AA8A-ED3B230A1306}">
      <dgm:prSet phldrT="[Text]" custT="1"/>
      <dgm:spPr/>
      <dgm:t>
        <a:bodyPr/>
        <a:lstStyle/>
        <a:p>
          <a:r>
            <a:rPr lang="en-US" sz="2800" dirty="0" smtClean="0"/>
            <a:t>User</a:t>
          </a:r>
          <a:endParaRPr lang="en-US" sz="2800" dirty="0"/>
        </a:p>
      </dgm:t>
    </dgm:pt>
    <dgm:pt modelId="{FBE63067-C69A-479E-A4C3-211D6AFA6F5A}" type="parTrans" cxnId="{FC96D29E-A638-4912-99C7-63D5365566A6}">
      <dgm:prSet/>
      <dgm:spPr/>
      <dgm:t>
        <a:bodyPr/>
        <a:lstStyle/>
        <a:p>
          <a:endParaRPr lang="en-US" sz="2300"/>
        </a:p>
      </dgm:t>
    </dgm:pt>
    <dgm:pt modelId="{34C77B9A-D0B4-4246-A769-81DF479CF12A}" type="sibTrans" cxnId="{FC96D29E-A638-4912-99C7-63D5365566A6}">
      <dgm:prSet/>
      <dgm:spPr/>
      <dgm:t>
        <a:bodyPr/>
        <a:lstStyle/>
        <a:p>
          <a:endParaRPr lang="en-US" sz="2300"/>
        </a:p>
      </dgm:t>
    </dgm:pt>
    <dgm:pt modelId="{07C5A842-68F0-4646-8C10-B74A9D55996C}">
      <dgm:prSet phldrT="[Text]" custT="1"/>
      <dgm:spPr/>
      <dgm:t>
        <a:bodyPr/>
        <a:lstStyle/>
        <a:p>
          <a:r>
            <a:rPr lang="en-US" sz="2800" dirty="0" smtClean="0"/>
            <a:t>Central Admin.</a:t>
          </a:r>
          <a:endParaRPr lang="en-US" sz="2800" dirty="0"/>
        </a:p>
      </dgm:t>
    </dgm:pt>
    <dgm:pt modelId="{BC7DB2D7-0028-4350-9510-BE5CA4D32160}" type="parTrans" cxnId="{8857E15D-8670-4D37-B4F2-3AAE2B5BA579}">
      <dgm:prSet/>
      <dgm:spPr/>
      <dgm:t>
        <a:bodyPr/>
        <a:lstStyle/>
        <a:p>
          <a:endParaRPr lang="en-US" sz="2300"/>
        </a:p>
      </dgm:t>
    </dgm:pt>
    <dgm:pt modelId="{6BDDBEAA-92F4-496B-90FB-182031932DE2}" type="sibTrans" cxnId="{8857E15D-8670-4D37-B4F2-3AAE2B5BA579}">
      <dgm:prSet/>
      <dgm:spPr/>
      <dgm:t>
        <a:bodyPr/>
        <a:lstStyle/>
        <a:p>
          <a:endParaRPr lang="en-US" sz="2300"/>
        </a:p>
      </dgm:t>
    </dgm:pt>
    <dgm:pt modelId="{08409607-2C7B-434A-9224-345B853E2D35}">
      <dgm:prSet phldrT="[Text]" custT="1"/>
      <dgm:spPr/>
      <dgm:t>
        <a:bodyPr/>
        <a:lstStyle/>
        <a:p>
          <a:r>
            <a:rPr lang="en-US" sz="2800" dirty="0" smtClean="0"/>
            <a:t>Records Mgr.</a:t>
          </a:r>
          <a:endParaRPr lang="en-US" sz="2800" dirty="0"/>
        </a:p>
      </dgm:t>
    </dgm:pt>
    <dgm:pt modelId="{78ED40E1-73A3-4FA4-9158-27C9E5E5DA72}" type="parTrans" cxnId="{F1DFEA9A-FF62-43C6-B14E-49A85C1B1C9D}">
      <dgm:prSet/>
      <dgm:spPr/>
      <dgm:t>
        <a:bodyPr/>
        <a:lstStyle/>
        <a:p>
          <a:endParaRPr lang="en-US" sz="2300"/>
        </a:p>
      </dgm:t>
    </dgm:pt>
    <dgm:pt modelId="{76DEDA00-DDD1-48AC-B05D-953363FB50EB}" type="sibTrans" cxnId="{F1DFEA9A-FF62-43C6-B14E-49A85C1B1C9D}">
      <dgm:prSet/>
      <dgm:spPr/>
      <dgm:t>
        <a:bodyPr/>
        <a:lstStyle/>
        <a:p>
          <a:endParaRPr lang="en-US" sz="2300"/>
        </a:p>
      </dgm:t>
    </dgm:pt>
    <dgm:pt modelId="{6FE23F5B-40C3-45D0-81F5-3DCC3313258E}">
      <dgm:prSet phldrT="[Text]" custT="1"/>
      <dgm:spPr/>
      <dgm:t>
        <a:bodyPr/>
        <a:lstStyle/>
        <a:p>
          <a:r>
            <a:rPr lang="en-US" sz="2800" dirty="0" smtClean="0"/>
            <a:t>Security</a:t>
          </a:r>
          <a:endParaRPr lang="en-US" sz="2800" dirty="0"/>
        </a:p>
      </dgm:t>
    </dgm:pt>
    <dgm:pt modelId="{C356B46B-0DA1-4BB2-9D2E-9ECAC6B1E92E}" type="parTrans" cxnId="{2DA9218A-8778-45D0-9224-59D221BB9834}">
      <dgm:prSet/>
      <dgm:spPr/>
      <dgm:t>
        <a:bodyPr/>
        <a:lstStyle/>
        <a:p>
          <a:endParaRPr lang="en-US" sz="2300"/>
        </a:p>
      </dgm:t>
    </dgm:pt>
    <dgm:pt modelId="{9B52FBA4-669D-453A-89A8-324FBD4BEF55}" type="sibTrans" cxnId="{2DA9218A-8778-45D0-9224-59D221BB9834}">
      <dgm:prSet/>
      <dgm:spPr/>
      <dgm:t>
        <a:bodyPr/>
        <a:lstStyle/>
        <a:p>
          <a:endParaRPr lang="en-US" sz="2300"/>
        </a:p>
      </dgm:t>
    </dgm:pt>
    <dgm:pt modelId="{1EB1CA38-4089-4367-942B-BFE3729D5132}">
      <dgm:prSet phldrT="[Text]" custT="1"/>
      <dgm:spPr/>
      <dgm:t>
        <a:bodyPr/>
        <a:lstStyle/>
        <a:p>
          <a:r>
            <a:rPr lang="en-US" sz="2800" dirty="0" smtClean="0"/>
            <a:t>Public Disclosure</a:t>
          </a:r>
          <a:endParaRPr lang="en-US" sz="2800" dirty="0"/>
        </a:p>
      </dgm:t>
    </dgm:pt>
    <dgm:pt modelId="{AF3BB21F-43F8-4F5E-B244-86543C6DA149}" type="parTrans" cxnId="{D8873423-87A2-4756-A4B5-D128556B9613}">
      <dgm:prSet/>
      <dgm:spPr/>
      <dgm:t>
        <a:bodyPr/>
        <a:lstStyle/>
        <a:p>
          <a:endParaRPr lang="en-US" sz="2300"/>
        </a:p>
      </dgm:t>
    </dgm:pt>
    <dgm:pt modelId="{C91A4EEE-3D57-4F0A-A070-15C62A36BE35}" type="sibTrans" cxnId="{D8873423-87A2-4756-A4B5-D128556B9613}">
      <dgm:prSet/>
      <dgm:spPr/>
      <dgm:t>
        <a:bodyPr/>
        <a:lstStyle/>
        <a:p>
          <a:endParaRPr lang="en-US" sz="2300"/>
        </a:p>
      </dgm:t>
    </dgm:pt>
    <dgm:pt modelId="{6AE93300-69ED-4229-BC36-674AF49C0C84}" type="pres">
      <dgm:prSet presAssocID="{2A2E9847-0897-45D4-8715-0AFBB2EF67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ABC7DC-86F3-4C07-BB41-A8DF12880355}" type="pres">
      <dgm:prSet presAssocID="{A2CABBE5-22CF-4276-AA8A-ED3B230A130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D3C6B-899E-4AD2-8B2D-891F115BD12A}" type="pres">
      <dgm:prSet presAssocID="{34C77B9A-D0B4-4246-A769-81DF479CF12A}" presName="space" presStyleCnt="0"/>
      <dgm:spPr/>
    </dgm:pt>
    <dgm:pt modelId="{A5AD0E89-C916-4C6F-8FF7-BB94E67243FC}" type="pres">
      <dgm:prSet presAssocID="{07C5A842-68F0-4646-8C10-B74A9D55996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E47E9-6766-446C-98D0-FC8ED4079072}" type="pres">
      <dgm:prSet presAssocID="{6BDDBEAA-92F4-496B-90FB-182031932DE2}" presName="space" presStyleCnt="0"/>
      <dgm:spPr/>
    </dgm:pt>
    <dgm:pt modelId="{C4B80238-AF6C-45A6-8DA9-22C9F814E5E9}" type="pres">
      <dgm:prSet presAssocID="{08409607-2C7B-434A-9224-345B853E2D35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39A9-3917-4E35-B3BC-0458DB00E69B}" type="pres">
      <dgm:prSet presAssocID="{76DEDA00-DDD1-48AC-B05D-953363FB50EB}" presName="space" presStyleCnt="0"/>
      <dgm:spPr/>
    </dgm:pt>
    <dgm:pt modelId="{70DB93E7-A734-44D5-B3DD-CD27A79A8415}" type="pres">
      <dgm:prSet presAssocID="{6FE23F5B-40C3-45D0-81F5-3DCC3313258E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4D1D6-80ED-487B-9E28-C50B5691A01A}" type="pres">
      <dgm:prSet presAssocID="{9B52FBA4-669D-453A-89A8-324FBD4BEF55}" presName="space" presStyleCnt="0"/>
      <dgm:spPr/>
    </dgm:pt>
    <dgm:pt modelId="{852335EA-A508-4210-8229-DFF4793B82E2}" type="pres">
      <dgm:prSet presAssocID="{1EB1CA38-4089-4367-942B-BFE3729D513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57E15D-8670-4D37-B4F2-3AAE2B5BA579}" srcId="{2A2E9847-0897-45D4-8715-0AFBB2EF67B5}" destId="{07C5A842-68F0-4646-8C10-B74A9D55996C}" srcOrd="1" destOrd="0" parTransId="{BC7DB2D7-0028-4350-9510-BE5CA4D32160}" sibTransId="{6BDDBEAA-92F4-496B-90FB-182031932DE2}"/>
    <dgm:cxn modelId="{64624D94-5F1B-4799-B84C-D4F1BD87D3C1}" type="presOf" srcId="{07C5A842-68F0-4646-8C10-B74A9D55996C}" destId="{A5AD0E89-C916-4C6F-8FF7-BB94E67243FC}" srcOrd="0" destOrd="0" presId="urn:microsoft.com/office/officeart/2005/8/layout/venn3"/>
    <dgm:cxn modelId="{FC96D29E-A638-4912-99C7-63D5365566A6}" srcId="{2A2E9847-0897-45D4-8715-0AFBB2EF67B5}" destId="{A2CABBE5-22CF-4276-AA8A-ED3B230A1306}" srcOrd="0" destOrd="0" parTransId="{FBE63067-C69A-479E-A4C3-211D6AFA6F5A}" sibTransId="{34C77B9A-D0B4-4246-A769-81DF479CF12A}"/>
    <dgm:cxn modelId="{63CA3DD9-E949-4FA9-AB01-EA9CF119E60B}" type="presOf" srcId="{A2CABBE5-22CF-4276-AA8A-ED3B230A1306}" destId="{A4ABC7DC-86F3-4C07-BB41-A8DF12880355}" srcOrd="0" destOrd="0" presId="urn:microsoft.com/office/officeart/2005/8/layout/venn3"/>
    <dgm:cxn modelId="{F1DFEA9A-FF62-43C6-B14E-49A85C1B1C9D}" srcId="{2A2E9847-0897-45D4-8715-0AFBB2EF67B5}" destId="{08409607-2C7B-434A-9224-345B853E2D35}" srcOrd="2" destOrd="0" parTransId="{78ED40E1-73A3-4FA4-9158-27C9E5E5DA72}" sibTransId="{76DEDA00-DDD1-48AC-B05D-953363FB50EB}"/>
    <dgm:cxn modelId="{0BBADDC0-D810-46E0-9A13-19C30BE8F372}" type="presOf" srcId="{2A2E9847-0897-45D4-8715-0AFBB2EF67B5}" destId="{6AE93300-69ED-4229-BC36-674AF49C0C84}" srcOrd="0" destOrd="0" presId="urn:microsoft.com/office/officeart/2005/8/layout/venn3"/>
    <dgm:cxn modelId="{D8873423-87A2-4756-A4B5-D128556B9613}" srcId="{2A2E9847-0897-45D4-8715-0AFBB2EF67B5}" destId="{1EB1CA38-4089-4367-942B-BFE3729D5132}" srcOrd="4" destOrd="0" parTransId="{AF3BB21F-43F8-4F5E-B244-86543C6DA149}" sibTransId="{C91A4EEE-3D57-4F0A-A070-15C62A36BE35}"/>
    <dgm:cxn modelId="{4A9068BC-A554-4FE1-B816-D72DA318810D}" type="presOf" srcId="{1EB1CA38-4089-4367-942B-BFE3729D5132}" destId="{852335EA-A508-4210-8229-DFF4793B82E2}" srcOrd="0" destOrd="0" presId="urn:microsoft.com/office/officeart/2005/8/layout/venn3"/>
    <dgm:cxn modelId="{2DA9218A-8778-45D0-9224-59D221BB9834}" srcId="{2A2E9847-0897-45D4-8715-0AFBB2EF67B5}" destId="{6FE23F5B-40C3-45D0-81F5-3DCC3313258E}" srcOrd="3" destOrd="0" parTransId="{C356B46B-0DA1-4BB2-9D2E-9ECAC6B1E92E}" sibTransId="{9B52FBA4-669D-453A-89A8-324FBD4BEF55}"/>
    <dgm:cxn modelId="{FECBA8A3-EA82-4DCE-9B3D-12A59C6B1C8D}" type="presOf" srcId="{6FE23F5B-40C3-45D0-81F5-3DCC3313258E}" destId="{70DB93E7-A734-44D5-B3DD-CD27A79A8415}" srcOrd="0" destOrd="0" presId="urn:microsoft.com/office/officeart/2005/8/layout/venn3"/>
    <dgm:cxn modelId="{A6E50845-8C6B-41AB-BCAD-BDF133946D00}" type="presOf" srcId="{08409607-2C7B-434A-9224-345B853E2D35}" destId="{C4B80238-AF6C-45A6-8DA9-22C9F814E5E9}" srcOrd="0" destOrd="0" presId="urn:microsoft.com/office/officeart/2005/8/layout/venn3"/>
    <dgm:cxn modelId="{ED43BB27-7199-492A-8371-BE84984CE3F4}" type="presParOf" srcId="{6AE93300-69ED-4229-BC36-674AF49C0C84}" destId="{A4ABC7DC-86F3-4C07-BB41-A8DF12880355}" srcOrd="0" destOrd="0" presId="urn:microsoft.com/office/officeart/2005/8/layout/venn3"/>
    <dgm:cxn modelId="{841A2505-27E8-404F-8AA7-2BB311662FD2}" type="presParOf" srcId="{6AE93300-69ED-4229-BC36-674AF49C0C84}" destId="{C66D3C6B-899E-4AD2-8B2D-891F115BD12A}" srcOrd="1" destOrd="0" presId="urn:microsoft.com/office/officeart/2005/8/layout/venn3"/>
    <dgm:cxn modelId="{98EB742C-FE78-460B-A172-2A69C9E278A2}" type="presParOf" srcId="{6AE93300-69ED-4229-BC36-674AF49C0C84}" destId="{A5AD0E89-C916-4C6F-8FF7-BB94E67243FC}" srcOrd="2" destOrd="0" presId="urn:microsoft.com/office/officeart/2005/8/layout/venn3"/>
    <dgm:cxn modelId="{4CEBAD12-C194-4845-B7E3-064BAB11F166}" type="presParOf" srcId="{6AE93300-69ED-4229-BC36-674AF49C0C84}" destId="{1A6E47E9-6766-446C-98D0-FC8ED4079072}" srcOrd="3" destOrd="0" presId="urn:microsoft.com/office/officeart/2005/8/layout/venn3"/>
    <dgm:cxn modelId="{51032E6E-8117-436D-B3A4-9BA5D143762D}" type="presParOf" srcId="{6AE93300-69ED-4229-BC36-674AF49C0C84}" destId="{C4B80238-AF6C-45A6-8DA9-22C9F814E5E9}" srcOrd="4" destOrd="0" presId="urn:microsoft.com/office/officeart/2005/8/layout/venn3"/>
    <dgm:cxn modelId="{687DBFE6-2B4B-47F5-8891-3A82B9A51F8D}" type="presParOf" srcId="{6AE93300-69ED-4229-BC36-674AF49C0C84}" destId="{ED4D39A9-3917-4E35-B3BC-0458DB00E69B}" srcOrd="5" destOrd="0" presId="urn:microsoft.com/office/officeart/2005/8/layout/venn3"/>
    <dgm:cxn modelId="{8B3206B0-38C5-4C0C-9FB8-DCB1B9D4ACA6}" type="presParOf" srcId="{6AE93300-69ED-4229-BC36-674AF49C0C84}" destId="{70DB93E7-A734-44D5-B3DD-CD27A79A8415}" srcOrd="6" destOrd="0" presId="urn:microsoft.com/office/officeart/2005/8/layout/venn3"/>
    <dgm:cxn modelId="{00FEAD8E-54EE-48D9-8ED1-B8FEC7A773B8}" type="presParOf" srcId="{6AE93300-69ED-4229-BC36-674AF49C0C84}" destId="{0D24D1D6-80ED-487B-9E28-C50B5691A01A}" srcOrd="7" destOrd="0" presId="urn:microsoft.com/office/officeart/2005/8/layout/venn3"/>
    <dgm:cxn modelId="{1F710A63-05D1-4A07-82F1-A832F889021B}" type="presParOf" srcId="{6AE93300-69ED-4229-BC36-674AF49C0C84}" destId="{852335EA-A508-4210-8229-DFF4793B82E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EC5F4-7F56-40B9-A8FB-BF2D15C11B67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7D1AEB-D26B-477C-B683-B419EC56ACAC}">
      <dgm:prSet phldrT="[Text]"/>
      <dgm:spPr/>
      <dgm:t>
        <a:bodyPr/>
        <a:lstStyle/>
        <a:p>
          <a:r>
            <a:rPr lang="en-US" dirty="0" smtClean="0"/>
            <a:t>Project Process Improvements</a:t>
          </a:r>
          <a:endParaRPr lang="en-US" dirty="0"/>
        </a:p>
      </dgm:t>
    </dgm:pt>
    <dgm:pt modelId="{E9ED4886-FBF0-4D8F-8BB8-BF9281BE93DA}" type="parTrans" cxnId="{BB67FB1A-0D88-4718-A8A9-74AD6EBF4863}">
      <dgm:prSet/>
      <dgm:spPr/>
      <dgm:t>
        <a:bodyPr/>
        <a:lstStyle/>
        <a:p>
          <a:endParaRPr lang="en-US"/>
        </a:p>
      </dgm:t>
    </dgm:pt>
    <dgm:pt modelId="{75C2442F-8910-44AE-8DEC-86C376D2EC33}" type="sibTrans" cxnId="{BB67FB1A-0D88-4718-A8A9-74AD6EBF4863}">
      <dgm:prSet/>
      <dgm:spPr/>
      <dgm:t>
        <a:bodyPr/>
        <a:lstStyle/>
        <a:p>
          <a:endParaRPr lang="en-US"/>
        </a:p>
      </dgm:t>
    </dgm:pt>
    <dgm:pt modelId="{7FC71DBE-C6AF-4512-B64C-1EB6F54D98EA}">
      <dgm:prSet phldrT="[Text]"/>
      <dgm:spPr/>
      <dgm:t>
        <a:bodyPr/>
        <a:lstStyle/>
        <a:p>
          <a:r>
            <a:rPr lang="en-US" dirty="0" smtClean="0"/>
            <a:t>Assessment Tool</a:t>
          </a:r>
          <a:endParaRPr lang="en-US" dirty="0"/>
        </a:p>
      </dgm:t>
    </dgm:pt>
    <dgm:pt modelId="{02CC66FD-3292-4C6E-8372-D252A1D244C4}" type="parTrans" cxnId="{5C323C00-3961-423A-BA3A-C1F40CFB16B5}">
      <dgm:prSet/>
      <dgm:spPr/>
      <dgm:t>
        <a:bodyPr/>
        <a:lstStyle/>
        <a:p>
          <a:endParaRPr lang="en-US"/>
        </a:p>
      </dgm:t>
    </dgm:pt>
    <dgm:pt modelId="{DDCB0865-0544-4D58-94D1-507BACE60012}" type="sibTrans" cxnId="{5C323C00-3961-423A-BA3A-C1F40CFB16B5}">
      <dgm:prSet/>
      <dgm:spPr/>
      <dgm:t>
        <a:bodyPr/>
        <a:lstStyle/>
        <a:p>
          <a:endParaRPr lang="en-US"/>
        </a:p>
      </dgm:t>
    </dgm:pt>
    <dgm:pt modelId="{11BC2E2D-FB8A-456A-B057-BD8790188850}">
      <dgm:prSet phldrT="[Text]"/>
      <dgm:spPr/>
      <dgm:t>
        <a:bodyPr/>
        <a:lstStyle/>
        <a:p>
          <a:r>
            <a:rPr lang="en-US" dirty="0" smtClean="0"/>
            <a:t>Intervening for Success</a:t>
          </a:r>
          <a:endParaRPr lang="en-US" dirty="0"/>
        </a:p>
      </dgm:t>
    </dgm:pt>
    <dgm:pt modelId="{446EABFF-29F5-415B-9521-AE6E34BB853F}" type="parTrans" cxnId="{E2B94C27-4C18-4EC7-B54D-9E0AA1EA64D8}">
      <dgm:prSet/>
      <dgm:spPr/>
      <dgm:t>
        <a:bodyPr/>
        <a:lstStyle/>
        <a:p>
          <a:endParaRPr lang="en-US"/>
        </a:p>
      </dgm:t>
    </dgm:pt>
    <dgm:pt modelId="{75596191-472F-4ED7-A02A-28AE02688BAD}" type="sibTrans" cxnId="{E2B94C27-4C18-4EC7-B54D-9E0AA1EA64D8}">
      <dgm:prSet/>
      <dgm:spPr/>
      <dgm:t>
        <a:bodyPr/>
        <a:lstStyle/>
        <a:p>
          <a:endParaRPr lang="en-US"/>
        </a:p>
      </dgm:t>
    </dgm:pt>
    <dgm:pt modelId="{A50DB993-3CFA-4789-B3FA-4D32B8866776}">
      <dgm:prSet phldrT="[Text]"/>
      <dgm:spPr/>
      <dgm:t>
        <a:bodyPr/>
        <a:lstStyle/>
        <a:p>
          <a:r>
            <a:rPr lang="en-US" dirty="0" smtClean="0"/>
            <a:t>Readiness For Go Live</a:t>
          </a:r>
          <a:endParaRPr lang="en-US" dirty="0"/>
        </a:p>
      </dgm:t>
    </dgm:pt>
    <dgm:pt modelId="{16EF75F0-8106-4112-A335-4D678F94DBAD}" type="parTrans" cxnId="{7EAF0F20-3E3B-4F56-96F3-039B948C68B4}">
      <dgm:prSet/>
      <dgm:spPr/>
      <dgm:t>
        <a:bodyPr/>
        <a:lstStyle/>
        <a:p>
          <a:endParaRPr lang="en-US"/>
        </a:p>
      </dgm:t>
    </dgm:pt>
    <dgm:pt modelId="{C9ACDDFD-5A77-4897-89ED-221F35D61965}" type="sibTrans" cxnId="{7EAF0F20-3E3B-4F56-96F3-039B948C68B4}">
      <dgm:prSet/>
      <dgm:spPr/>
      <dgm:t>
        <a:bodyPr/>
        <a:lstStyle/>
        <a:p>
          <a:endParaRPr lang="en-US"/>
        </a:p>
      </dgm:t>
    </dgm:pt>
    <dgm:pt modelId="{DEB3EA01-1576-4932-804D-A4C75F69B198}">
      <dgm:prSet phldrT="[Text]"/>
      <dgm:spPr/>
      <dgm:t>
        <a:bodyPr/>
        <a:lstStyle/>
        <a:p>
          <a:r>
            <a:rPr lang="en-US" dirty="0" smtClean="0"/>
            <a:t>Oversight Framework</a:t>
          </a:r>
          <a:endParaRPr lang="en-US" dirty="0"/>
        </a:p>
      </dgm:t>
    </dgm:pt>
    <dgm:pt modelId="{B9860291-F65B-417B-8AC9-E9907467B087}" type="parTrans" cxnId="{99EC6D6B-4D61-456B-B68A-B818FB911826}">
      <dgm:prSet/>
      <dgm:spPr/>
      <dgm:t>
        <a:bodyPr/>
        <a:lstStyle/>
        <a:p>
          <a:endParaRPr lang="en-US"/>
        </a:p>
      </dgm:t>
    </dgm:pt>
    <dgm:pt modelId="{90772FBA-1E14-4242-A035-72E75976F9E2}" type="sibTrans" cxnId="{99EC6D6B-4D61-456B-B68A-B818FB911826}">
      <dgm:prSet/>
      <dgm:spPr/>
      <dgm:t>
        <a:bodyPr/>
        <a:lstStyle/>
        <a:p>
          <a:endParaRPr lang="en-US"/>
        </a:p>
      </dgm:t>
    </dgm:pt>
    <dgm:pt modelId="{1A63B087-F40E-492A-9469-D2CC14C4A674}" type="pres">
      <dgm:prSet presAssocID="{3E3EC5F4-7F56-40B9-A8FB-BF2D15C11B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3C377-0A79-4864-BE14-F6FFD1E070A2}" type="pres">
      <dgm:prSet presAssocID="{3E3EC5F4-7F56-40B9-A8FB-BF2D15C11B67}" presName="matrix" presStyleCnt="0"/>
      <dgm:spPr/>
      <dgm:t>
        <a:bodyPr/>
        <a:lstStyle/>
        <a:p>
          <a:endParaRPr lang="en-US"/>
        </a:p>
      </dgm:t>
    </dgm:pt>
    <dgm:pt modelId="{DD61C86B-811E-420E-B041-65961EBB00CE}" type="pres">
      <dgm:prSet presAssocID="{3E3EC5F4-7F56-40B9-A8FB-BF2D15C11B67}" presName="tile1" presStyleLbl="node1" presStyleIdx="0" presStyleCnt="4"/>
      <dgm:spPr/>
      <dgm:t>
        <a:bodyPr/>
        <a:lstStyle/>
        <a:p>
          <a:endParaRPr lang="en-US"/>
        </a:p>
      </dgm:t>
    </dgm:pt>
    <dgm:pt modelId="{3369031C-F323-4F51-AFBF-3738FB5166F0}" type="pres">
      <dgm:prSet presAssocID="{3E3EC5F4-7F56-40B9-A8FB-BF2D15C11B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DC358-3F4B-4E86-B3B7-FA3F93067DEE}" type="pres">
      <dgm:prSet presAssocID="{3E3EC5F4-7F56-40B9-A8FB-BF2D15C11B67}" presName="tile2" presStyleLbl="node1" presStyleIdx="1" presStyleCnt="4"/>
      <dgm:spPr/>
      <dgm:t>
        <a:bodyPr/>
        <a:lstStyle/>
        <a:p>
          <a:endParaRPr lang="en-US"/>
        </a:p>
      </dgm:t>
    </dgm:pt>
    <dgm:pt modelId="{E4908324-32A5-4A83-8FF5-40D3B37A56C1}" type="pres">
      <dgm:prSet presAssocID="{3E3EC5F4-7F56-40B9-A8FB-BF2D15C11B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89239-EF01-4312-ACA4-40DFF89C6CCA}" type="pres">
      <dgm:prSet presAssocID="{3E3EC5F4-7F56-40B9-A8FB-BF2D15C11B67}" presName="tile3" presStyleLbl="node1" presStyleIdx="2" presStyleCnt="4"/>
      <dgm:spPr/>
      <dgm:t>
        <a:bodyPr/>
        <a:lstStyle/>
        <a:p>
          <a:endParaRPr lang="en-US"/>
        </a:p>
      </dgm:t>
    </dgm:pt>
    <dgm:pt modelId="{3BA30624-90D4-4977-87B1-D2000A660119}" type="pres">
      <dgm:prSet presAssocID="{3E3EC5F4-7F56-40B9-A8FB-BF2D15C11B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545E4-B19C-4EF0-B3C6-25AFD11D5908}" type="pres">
      <dgm:prSet presAssocID="{3E3EC5F4-7F56-40B9-A8FB-BF2D15C11B67}" presName="tile4" presStyleLbl="node1" presStyleIdx="3" presStyleCnt="4"/>
      <dgm:spPr/>
      <dgm:t>
        <a:bodyPr/>
        <a:lstStyle/>
        <a:p>
          <a:endParaRPr lang="en-US"/>
        </a:p>
      </dgm:t>
    </dgm:pt>
    <dgm:pt modelId="{7DBDE570-BAC6-480E-A989-21F627AE90A6}" type="pres">
      <dgm:prSet presAssocID="{3E3EC5F4-7F56-40B9-A8FB-BF2D15C11B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38DA6-F277-43BB-9003-4A98F2CF7D0F}" type="pres">
      <dgm:prSet presAssocID="{3E3EC5F4-7F56-40B9-A8FB-BF2D15C11B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7C90B-853D-4938-994A-493C0D4BB1FA}" type="presOf" srcId="{7FC71DBE-C6AF-4512-B64C-1EB6F54D98EA}" destId="{DD61C86B-811E-420E-B041-65961EBB00CE}" srcOrd="0" destOrd="0" presId="urn:microsoft.com/office/officeart/2005/8/layout/matrix1"/>
    <dgm:cxn modelId="{DFFA7DAF-E0E9-4E2B-9BE2-D17EE3CE931C}" type="presOf" srcId="{DEB3EA01-1576-4932-804D-A4C75F69B198}" destId="{E4908324-32A5-4A83-8FF5-40D3B37A56C1}" srcOrd="1" destOrd="0" presId="urn:microsoft.com/office/officeart/2005/8/layout/matrix1"/>
    <dgm:cxn modelId="{331E3FAA-68D8-4166-9CE3-7D293D7736C3}" type="presOf" srcId="{11BC2E2D-FB8A-456A-B057-BD8790188850}" destId="{3BA30624-90D4-4977-87B1-D2000A660119}" srcOrd="1" destOrd="0" presId="urn:microsoft.com/office/officeart/2005/8/layout/matrix1"/>
    <dgm:cxn modelId="{2226B951-6762-4992-A6E3-972E2EFA8162}" type="presOf" srcId="{A50DB993-3CFA-4789-B3FA-4D32B8866776}" destId="{7DBDE570-BAC6-480E-A989-21F627AE90A6}" srcOrd="1" destOrd="0" presId="urn:microsoft.com/office/officeart/2005/8/layout/matrix1"/>
    <dgm:cxn modelId="{E2B94C27-4C18-4EC7-B54D-9E0AA1EA64D8}" srcId="{5A7D1AEB-D26B-477C-B683-B419EC56ACAC}" destId="{11BC2E2D-FB8A-456A-B057-BD8790188850}" srcOrd="2" destOrd="0" parTransId="{446EABFF-29F5-415B-9521-AE6E34BB853F}" sibTransId="{75596191-472F-4ED7-A02A-28AE02688BAD}"/>
    <dgm:cxn modelId="{0FF54522-1C35-4B9E-93EB-006C1B35659D}" type="presOf" srcId="{7FC71DBE-C6AF-4512-B64C-1EB6F54D98EA}" destId="{3369031C-F323-4F51-AFBF-3738FB5166F0}" srcOrd="1" destOrd="0" presId="urn:microsoft.com/office/officeart/2005/8/layout/matrix1"/>
    <dgm:cxn modelId="{BB67FB1A-0D88-4718-A8A9-74AD6EBF4863}" srcId="{3E3EC5F4-7F56-40B9-A8FB-BF2D15C11B67}" destId="{5A7D1AEB-D26B-477C-B683-B419EC56ACAC}" srcOrd="0" destOrd="0" parTransId="{E9ED4886-FBF0-4D8F-8BB8-BF9281BE93DA}" sibTransId="{75C2442F-8910-44AE-8DEC-86C376D2EC33}"/>
    <dgm:cxn modelId="{5C323C00-3961-423A-BA3A-C1F40CFB16B5}" srcId="{5A7D1AEB-D26B-477C-B683-B419EC56ACAC}" destId="{7FC71DBE-C6AF-4512-B64C-1EB6F54D98EA}" srcOrd="0" destOrd="0" parTransId="{02CC66FD-3292-4C6E-8372-D252A1D244C4}" sibTransId="{DDCB0865-0544-4D58-94D1-507BACE60012}"/>
    <dgm:cxn modelId="{FC894ABB-1389-4F64-8E9E-07DF54863311}" type="presOf" srcId="{3E3EC5F4-7F56-40B9-A8FB-BF2D15C11B67}" destId="{1A63B087-F40E-492A-9469-D2CC14C4A674}" srcOrd="0" destOrd="0" presId="urn:microsoft.com/office/officeart/2005/8/layout/matrix1"/>
    <dgm:cxn modelId="{408D821B-6330-470A-A519-D9E3582EED29}" type="presOf" srcId="{DEB3EA01-1576-4932-804D-A4C75F69B198}" destId="{96EDC358-3F4B-4E86-B3B7-FA3F93067DEE}" srcOrd="0" destOrd="0" presId="urn:microsoft.com/office/officeart/2005/8/layout/matrix1"/>
    <dgm:cxn modelId="{CC3C6CDF-F577-42C2-8B9A-8FACA4FD1BE0}" type="presOf" srcId="{11BC2E2D-FB8A-456A-B057-BD8790188850}" destId="{04989239-EF01-4312-ACA4-40DFF89C6CCA}" srcOrd="0" destOrd="0" presId="urn:microsoft.com/office/officeart/2005/8/layout/matrix1"/>
    <dgm:cxn modelId="{259389C0-CE59-49BE-A5B2-ED18C32D0FDA}" type="presOf" srcId="{A50DB993-3CFA-4789-B3FA-4D32B8866776}" destId="{60B545E4-B19C-4EF0-B3C6-25AFD11D5908}" srcOrd="0" destOrd="0" presId="urn:microsoft.com/office/officeart/2005/8/layout/matrix1"/>
    <dgm:cxn modelId="{7EAF0F20-3E3B-4F56-96F3-039B948C68B4}" srcId="{5A7D1AEB-D26B-477C-B683-B419EC56ACAC}" destId="{A50DB993-3CFA-4789-B3FA-4D32B8866776}" srcOrd="3" destOrd="0" parTransId="{16EF75F0-8106-4112-A335-4D678F94DBAD}" sibTransId="{C9ACDDFD-5A77-4897-89ED-221F35D61965}"/>
    <dgm:cxn modelId="{E40D76F1-E696-4F3B-B720-F2B1E19D2FB3}" type="presOf" srcId="{5A7D1AEB-D26B-477C-B683-B419EC56ACAC}" destId="{B2138DA6-F277-43BB-9003-4A98F2CF7D0F}" srcOrd="0" destOrd="0" presId="urn:microsoft.com/office/officeart/2005/8/layout/matrix1"/>
    <dgm:cxn modelId="{99EC6D6B-4D61-456B-B68A-B818FB911826}" srcId="{5A7D1AEB-D26B-477C-B683-B419EC56ACAC}" destId="{DEB3EA01-1576-4932-804D-A4C75F69B198}" srcOrd="1" destOrd="0" parTransId="{B9860291-F65B-417B-8AC9-E9907467B087}" sibTransId="{90772FBA-1E14-4242-A035-72E75976F9E2}"/>
    <dgm:cxn modelId="{13DB2E9A-60DC-4F6B-AD08-C78665BEEF62}" type="presParOf" srcId="{1A63B087-F40E-492A-9469-D2CC14C4A674}" destId="{07E3C377-0A79-4864-BE14-F6FFD1E070A2}" srcOrd="0" destOrd="0" presId="urn:microsoft.com/office/officeart/2005/8/layout/matrix1"/>
    <dgm:cxn modelId="{CAC2AA20-DC84-4E5E-AA6C-C93FDCE5B32A}" type="presParOf" srcId="{07E3C377-0A79-4864-BE14-F6FFD1E070A2}" destId="{DD61C86B-811E-420E-B041-65961EBB00CE}" srcOrd="0" destOrd="0" presId="urn:microsoft.com/office/officeart/2005/8/layout/matrix1"/>
    <dgm:cxn modelId="{DED5EF47-9472-4B13-AFBC-4DD2D9FCB4E8}" type="presParOf" srcId="{07E3C377-0A79-4864-BE14-F6FFD1E070A2}" destId="{3369031C-F323-4F51-AFBF-3738FB5166F0}" srcOrd="1" destOrd="0" presId="urn:microsoft.com/office/officeart/2005/8/layout/matrix1"/>
    <dgm:cxn modelId="{557AF443-1CB7-405A-9BB6-7BCC0D35ADA9}" type="presParOf" srcId="{07E3C377-0A79-4864-BE14-F6FFD1E070A2}" destId="{96EDC358-3F4B-4E86-B3B7-FA3F93067DEE}" srcOrd="2" destOrd="0" presId="urn:microsoft.com/office/officeart/2005/8/layout/matrix1"/>
    <dgm:cxn modelId="{1E5A416F-617A-4FB7-B3FE-0C896CEEA806}" type="presParOf" srcId="{07E3C377-0A79-4864-BE14-F6FFD1E070A2}" destId="{E4908324-32A5-4A83-8FF5-40D3B37A56C1}" srcOrd="3" destOrd="0" presId="urn:microsoft.com/office/officeart/2005/8/layout/matrix1"/>
    <dgm:cxn modelId="{6F1FC592-DACB-406F-B580-29FA4BFC257B}" type="presParOf" srcId="{07E3C377-0A79-4864-BE14-F6FFD1E070A2}" destId="{04989239-EF01-4312-ACA4-40DFF89C6CCA}" srcOrd="4" destOrd="0" presId="urn:microsoft.com/office/officeart/2005/8/layout/matrix1"/>
    <dgm:cxn modelId="{ADA96B0D-9493-40DA-8B55-6E60900F4180}" type="presParOf" srcId="{07E3C377-0A79-4864-BE14-F6FFD1E070A2}" destId="{3BA30624-90D4-4977-87B1-D2000A660119}" srcOrd="5" destOrd="0" presId="urn:microsoft.com/office/officeart/2005/8/layout/matrix1"/>
    <dgm:cxn modelId="{BE6219B1-F976-4A7A-B0DC-4C56F8E475A4}" type="presParOf" srcId="{07E3C377-0A79-4864-BE14-F6FFD1E070A2}" destId="{60B545E4-B19C-4EF0-B3C6-25AFD11D5908}" srcOrd="6" destOrd="0" presId="urn:microsoft.com/office/officeart/2005/8/layout/matrix1"/>
    <dgm:cxn modelId="{55D3AB71-861E-42E1-8EBA-B394E064906B}" type="presParOf" srcId="{07E3C377-0A79-4864-BE14-F6FFD1E070A2}" destId="{7DBDE570-BAC6-480E-A989-21F627AE90A6}" srcOrd="7" destOrd="0" presId="urn:microsoft.com/office/officeart/2005/8/layout/matrix1"/>
    <dgm:cxn modelId="{7E73C546-39E0-4F02-B621-E7F221AC703A}" type="presParOf" srcId="{1A63B087-F40E-492A-9469-D2CC14C4A674}" destId="{B2138DA6-F277-43BB-9003-4A98F2CF7D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A1C71-C559-48F3-9D06-4788ED36DF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6580DC9-7647-4B3E-9984-FDA6ADA66C8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solidFill>
                <a:schemeClr val="bg1">
                  <a:lumMod val="65000"/>
                </a:schemeClr>
              </a:solidFill>
            </a:rPr>
            <a:t>May 1</a:t>
          </a:r>
          <a:endParaRPr lang="en-US" sz="1600" baseline="30000" dirty="0" smtClean="0">
            <a:solidFill>
              <a:schemeClr val="bg1">
                <a:lumMod val="65000"/>
              </a:schemeClr>
            </a:solidFill>
          </a:endParaRPr>
        </a:p>
        <a:p>
          <a:pPr>
            <a:spcAft>
              <a:spcPts val="0"/>
            </a:spcAft>
          </a:pPr>
          <a:r>
            <a:rPr lang="en-US" sz="1800" dirty="0" smtClean="0">
              <a:solidFill>
                <a:schemeClr val="bg1">
                  <a:lumMod val="65000"/>
                </a:schemeClr>
              </a:solidFill>
            </a:rPr>
            <a:t>Implement New Tool</a:t>
          </a:r>
        </a:p>
      </dgm:t>
    </dgm:pt>
    <dgm:pt modelId="{52860E71-99A9-4F5F-8725-6939D152C19A}" type="parTrans" cxnId="{43CBA95D-F4E0-4DB0-8A34-4251F66314CB}">
      <dgm:prSet/>
      <dgm:spPr/>
      <dgm:t>
        <a:bodyPr/>
        <a:lstStyle/>
        <a:p>
          <a:endParaRPr lang="en-US"/>
        </a:p>
      </dgm:t>
    </dgm:pt>
    <dgm:pt modelId="{B05F3900-9BB3-4E7B-90BD-623F99A41AA0}" type="sibTrans" cxnId="{43CBA95D-F4E0-4DB0-8A34-4251F66314CB}">
      <dgm:prSet/>
      <dgm:spPr/>
      <dgm:t>
        <a:bodyPr/>
        <a:lstStyle/>
        <a:p>
          <a:endParaRPr lang="en-US"/>
        </a:p>
      </dgm:t>
    </dgm:pt>
    <dgm:pt modelId="{BB9FD69A-24C1-4D16-BB4B-65F34CA073C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/>
            <a:t>Aug</a:t>
          </a:r>
        </a:p>
        <a:p>
          <a:pPr>
            <a:spcAft>
              <a:spcPts val="0"/>
            </a:spcAft>
          </a:pPr>
          <a:r>
            <a:rPr lang="en-US" sz="1800" dirty="0" smtClean="0"/>
            <a:t>Iterate on Policy and Procedure</a:t>
          </a:r>
          <a:endParaRPr lang="en-US" sz="1800" dirty="0"/>
        </a:p>
      </dgm:t>
    </dgm:pt>
    <dgm:pt modelId="{4896F879-0447-4255-B4DE-90370812F661}" type="parTrans" cxnId="{E27C9A81-FF27-4FE0-8207-AEE877F0791C}">
      <dgm:prSet/>
      <dgm:spPr/>
      <dgm:t>
        <a:bodyPr/>
        <a:lstStyle/>
        <a:p>
          <a:endParaRPr lang="en-US"/>
        </a:p>
      </dgm:t>
    </dgm:pt>
    <dgm:pt modelId="{83EFE632-CCC6-45E9-932F-66737AFBDA11}" type="sibTrans" cxnId="{E27C9A81-FF27-4FE0-8207-AEE877F0791C}">
      <dgm:prSet/>
      <dgm:spPr/>
      <dgm:t>
        <a:bodyPr/>
        <a:lstStyle/>
        <a:p>
          <a:endParaRPr lang="en-US"/>
        </a:p>
      </dgm:t>
    </dgm:pt>
    <dgm:pt modelId="{687D91E7-1DCF-4F95-A3BD-5DD95A1DD65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/>
            <a:t>Sep</a:t>
          </a:r>
        </a:p>
        <a:p>
          <a:pPr>
            <a:spcAft>
              <a:spcPts val="0"/>
            </a:spcAft>
          </a:pPr>
          <a:r>
            <a:rPr lang="en-US" sz="1800" dirty="0" smtClean="0"/>
            <a:t>Report Out </a:t>
          </a:r>
          <a:endParaRPr lang="en-US" sz="1800" dirty="0"/>
        </a:p>
      </dgm:t>
    </dgm:pt>
    <dgm:pt modelId="{23944303-D1AF-491A-8124-5A54725DBE02}" type="parTrans" cxnId="{77C25C8B-21E8-4AD5-B6A4-791F6EADE282}">
      <dgm:prSet/>
      <dgm:spPr/>
      <dgm:t>
        <a:bodyPr/>
        <a:lstStyle/>
        <a:p>
          <a:endParaRPr lang="en-US"/>
        </a:p>
      </dgm:t>
    </dgm:pt>
    <dgm:pt modelId="{56DF6389-282D-4298-8323-542241747B3F}" type="sibTrans" cxnId="{77C25C8B-21E8-4AD5-B6A4-791F6EADE282}">
      <dgm:prSet/>
      <dgm:spPr/>
      <dgm:t>
        <a:bodyPr/>
        <a:lstStyle/>
        <a:p>
          <a:endParaRPr lang="en-US"/>
        </a:p>
      </dgm:t>
    </dgm:pt>
    <dgm:pt modelId="{737468AF-AD88-424F-9FCB-378DCB8DF4A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>
              <a:solidFill>
                <a:schemeClr val="bg1">
                  <a:lumMod val="65000"/>
                </a:schemeClr>
              </a:solidFill>
            </a:rPr>
            <a:t>Mar-Apr Finalize Tool Communicate to Users</a:t>
          </a:r>
          <a:endParaRPr lang="en-US" sz="1800" dirty="0">
            <a:solidFill>
              <a:schemeClr val="bg1">
                <a:lumMod val="65000"/>
              </a:schemeClr>
            </a:solidFill>
          </a:endParaRPr>
        </a:p>
      </dgm:t>
    </dgm:pt>
    <dgm:pt modelId="{4B15DC47-43D0-4738-A131-93DD9A20125E}" type="parTrans" cxnId="{B6D5D30A-AFFC-49D5-A0B9-09B903B68C12}">
      <dgm:prSet/>
      <dgm:spPr/>
      <dgm:t>
        <a:bodyPr/>
        <a:lstStyle/>
        <a:p>
          <a:endParaRPr lang="en-US"/>
        </a:p>
      </dgm:t>
    </dgm:pt>
    <dgm:pt modelId="{3C17E5D4-7CB6-4BFA-985F-18A4F6231C3E}" type="sibTrans" cxnId="{B6D5D30A-AFFC-49D5-A0B9-09B903B68C12}">
      <dgm:prSet/>
      <dgm:spPr/>
      <dgm:t>
        <a:bodyPr/>
        <a:lstStyle/>
        <a:p>
          <a:endParaRPr lang="en-US"/>
        </a:p>
      </dgm:t>
    </dgm:pt>
    <dgm:pt modelId="{177067F0-D3D9-42DF-9BBA-9EA2805FF85C}" type="pres">
      <dgm:prSet presAssocID="{A94A1C71-C559-48F3-9D06-4788ED36DF7D}" presName="arrowDiagram" presStyleCnt="0">
        <dgm:presLayoutVars>
          <dgm:chMax val="5"/>
          <dgm:dir/>
          <dgm:resizeHandles val="exact"/>
        </dgm:presLayoutVars>
      </dgm:prSet>
      <dgm:spPr/>
    </dgm:pt>
    <dgm:pt modelId="{95C43029-7705-4701-9A07-D886304E1C08}" type="pres">
      <dgm:prSet presAssocID="{A94A1C71-C559-48F3-9D06-4788ED36DF7D}" presName="arrow" presStyleLbl="bgShp" presStyleIdx="0" presStyleCnt="1" custLinFactNeighborX="-22015" custLinFactNeighborY="12692"/>
      <dgm:spPr/>
      <dgm:t>
        <a:bodyPr/>
        <a:lstStyle/>
        <a:p>
          <a:endParaRPr lang="en-US"/>
        </a:p>
      </dgm:t>
    </dgm:pt>
    <dgm:pt modelId="{A2ACDDED-FAF2-4D7E-88FE-0D1641BA8FD7}" type="pres">
      <dgm:prSet presAssocID="{A94A1C71-C559-48F3-9D06-4788ED36DF7D}" presName="arrowDiagram4" presStyleCnt="0"/>
      <dgm:spPr/>
    </dgm:pt>
    <dgm:pt modelId="{5DC68644-B49E-465B-9167-AAF65D05E1BE}" type="pres">
      <dgm:prSet presAssocID="{737468AF-AD88-424F-9FCB-378DCB8DF4A5}" presName="bullet4a" presStyleLbl="node1" presStyleIdx="0" presStyleCnt="4" custLinFactX="-100000" custLinFactY="-70735" custLinFactNeighborX="-137111" custLinFactNeighborY="-100000"/>
      <dgm:spPr/>
    </dgm:pt>
    <dgm:pt modelId="{95850EDE-343B-4378-A0D8-9DBF276858E3}" type="pres">
      <dgm:prSet presAssocID="{737468AF-AD88-424F-9FCB-378DCB8DF4A5}" presName="textBox4a" presStyleLbl="revTx" presStyleIdx="0" presStyleCnt="4" custScaleX="137029" custLinFactNeighborX="-6652" custLinFactNeighborY="-20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383C2-C4B9-400B-AD55-AE2D1FD0537E}" type="pres">
      <dgm:prSet presAssocID="{C6580DC9-7647-4B3E-9984-FDA6ADA66C89}" presName="bullet4b" presStyleLbl="node1" presStyleIdx="1" presStyleCnt="4" custLinFactX="-6904" custLinFactNeighborX="-100000" custLinFactNeighborY="-54926"/>
      <dgm:spPr/>
    </dgm:pt>
    <dgm:pt modelId="{D0DC3A2B-AE53-4EA2-B85E-C05BDB02C3B2}" type="pres">
      <dgm:prSet presAssocID="{C6580DC9-7647-4B3E-9984-FDA6ADA66C89}" presName="textBox4b" presStyleLbl="revTx" presStyleIdx="1" presStyleCnt="4" custLinFactNeighborX="-12513" custLinFactNeighborY="-7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7E865-7E33-42FF-A498-BC0F48E79D74}" type="pres">
      <dgm:prSet presAssocID="{BB9FD69A-24C1-4D16-BB4B-65F34CA073CE}" presName="bullet4c" presStyleLbl="node1" presStyleIdx="2" presStyleCnt="4" custLinFactNeighborX="-29314" custLinFactNeighborY="-48837"/>
      <dgm:spPr/>
    </dgm:pt>
    <dgm:pt modelId="{70E83792-AD47-4411-8255-BF1DFBF572ED}" type="pres">
      <dgm:prSet presAssocID="{BB9FD69A-24C1-4D16-BB4B-65F34CA073CE}" presName="textBox4c" presStyleLbl="revTx" presStyleIdx="2" presStyleCnt="4" custLinFactNeighborX="-1480" custLinFactNeighborY="-4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1EECD-6FCA-41C5-864A-531A7AA98DB3}" type="pres">
      <dgm:prSet presAssocID="{687D91E7-1DCF-4F95-A3BD-5DD95A1DD65A}" presName="bullet4d" presStyleLbl="node1" presStyleIdx="3" presStyleCnt="4"/>
      <dgm:spPr/>
    </dgm:pt>
    <dgm:pt modelId="{FD270CCB-DBA6-4E09-A604-B4880E112C30}" type="pres">
      <dgm:prSet presAssocID="{687D91E7-1DCF-4F95-A3BD-5DD95A1DD65A}" presName="textBox4d" presStyleLbl="revTx" presStyleIdx="3" presStyleCnt="4" custLinFactNeighborX="2959" custLinFactNeighborY="-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F1B64-FA51-4624-B04A-E6AB61E92B15}" type="presOf" srcId="{687D91E7-1DCF-4F95-A3BD-5DD95A1DD65A}" destId="{FD270CCB-DBA6-4E09-A604-B4880E112C30}" srcOrd="0" destOrd="0" presId="urn:microsoft.com/office/officeart/2005/8/layout/arrow2"/>
    <dgm:cxn modelId="{B6D5D30A-AFFC-49D5-A0B9-09B903B68C12}" srcId="{A94A1C71-C559-48F3-9D06-4788ED36DF7D}" destId="{737468AF-AD88-424F-9FCB-378DCB8DF4A5}" srcOrd="0" destOrd="0" parTransId="{4B15DC47-43D0-4738-A131-93DD9A20125E}" sibTransId="{3C17E5D4-7CB6-4BFA-985F-18A4F6231C3E}"/>
    <dgm:cxn modelId="{77C25C8B-21E8-4AD5-B6A4-791F6EADE282}" srcId="{A94A1C71-C559-48F3-9D06-4788ED36DF7D}" destId="{687D91E7-1DCF-4F95-A3BD-5DD95A1DD65A}" srcOrd="3" destOrd="0" parTransId="{23944303-D1AF-491A-8124-5A54725DBE02}" sibTransId="{56DF6389-282D-4298-8323-542241747B3F}"/>
    <dgm:cxn modelId="{43CBA95D-F4E0-4DB0-8A34-4251F66314CB}" srcId="{A94A1C71-C559-48F3-9D06-4788ED36DF7D}" destId="{C6580DC9-7647-4B3E-9984-FDA6ADA66C89}" srcOrd="1" destOrd="0" parTransId="{52860E71-99A9-4F5F-8725-6939D152C19A}" sibTransId="{B05F3900-9BB3-4E7B-90BD-623F99A41AA0}"/>
    <dgm:cxn modelId="{2EB6C6EA-E127-4372-A6C0-AE8D28F99DC8}" type="presOf" srcId="{C6580DC9-7647-4B3E-9984-FDA6ADA66C89}" destId="{D0DC3A2B-AE53-4EA2-B85E-C05BDB02C3B2}" srcOrd="0" destOrd="0" presId="urn:microsoft.com/office/officeart/2005/8/layout/arrow2"/>
    <dgm:cxn modelId="{E27C9A81-FF27-4FE0-8207-AEE877F0791C}" srcId="{A94A1C71-C559-48F3-9D06-4788ED36DF7D}" destId="{BB9FD69A-24C1-4D16-BB4B-65F34CA073CE}" srcOrd="2" destOrd="0" parTransId="{4896F879-0447-4255-B4DE-90370812F661}" sibTransId="{83EFE632-CCC6-45E9-932F-66737AFBDA11}"/>
    <dgm:cxn modelId="{0D2E6461-97E7-4660-8E14-B3F9FBA91C68}" type="presOf" srcId="{737468AF-AD88-424F-9FCB-378DCB8DF4A5}" destId="{95850EDE-343B-4378-A0D8-9DBF276858E3}" srcOrd="0" destOrd="0" presId="urn:microsoft.com/office/officeart/2005/8/layout/arrow2"/>
    <dgm:cxn modelId="{80F4AA0E-D0C5-44B0-8A47-B678ADF719F1}" type="presOf" srcId="{BB9FD69A-24C1-4D16-BB4B-65F34CA073CE}" destId="{70E83792-AD47-4411-8255-BF1DFBF572ED}" srcOrd="0" destOrd="0" presId="urn:microsoft.com/office/officeart/2005/8/layout/arrow2"/>
    <dgm:cxn modelId="{48F68352-8B31-4166-99B4-E3F4BD465A2D}" type="presOf" srcId="{A94A1C71-C559-48F3-9D06-4788ED36DF7D}" destId="{177067F0-D3D9-42DF-9BBA-9EA2805FF85C}" srcOrd="0" destOrd="0" presId="urn:microsoft.com/office/officeart/2005/8/layout/arrow2"/>
    <dgm:cxn modelId="{C9EB79D9-5C6A-456D-811A-D41BAF69B6B4}" type="presParOf" srcId="{177067F0-D3D9-42DF-9BBA-9EA2805FF85C}" destId="{95C43029-7705-4701-9A07-D886304E1C08}" srcOrd="0" destOrd="0" presId="urn:microsoft.com/office/officeart/2005/8/layout/arrow2"/>
    <dgm:cxn modelId="{9C1D4973-3E8C-4591-A85E-E8C946B97480}" type="presParOf" srcId="{177067F0-D3D9-42DF-9BBA-9EA2805FF85C}" destId="{A2ACDDED-FAF2-4D7E-88FE-0D1641BA8FD7}" srcOrd="1" destOrd="0" presId="urn:microsoft.com/office/officeart/2005/8/layout/arrow2"/>
    <dgm:cxn modelId="{B8077243-498B-4BE7-B7A8-C1230269C52D}" type="presParOf" srcId="{A2ACDDED-FAF2-4D7E-88FE-0D1641BA8FD7}" destId="{5DC68644-B49E-465B-9167-AAF65D05E1BE}" srcOrd="0" destOrd="0" presId="urn:microsoft.com/office/officeart/2005/8/layout/arrow2"/>
    <dgm:cxn modelId="{9F711A30-F084-4E07-A0E6-542534D62CE8}" type="presParOf" srcId="{A2ACDDED-FAF2-4D7E-88FE-0D1641BA8FD7}" destId="{95850EDE-343B-4378-A0D8-9DBF276858E3}" srcOrd="1" destOrd="0" presId="urn:microsoft.com/office/officeart/2005/8/layout/arrow2"/>
    <dgm:cxn modelId="{D6488E62-96EB-48F8-92B0-B3B87D3B1F0E}" type="presParOf" srcId="{A2ACDDED-FAF2-4D7E-88FE-0D1641BA8FD7}" destId="{3F0383C2-C4B9-400B-AD55-AE2D1FD0537E}" srcOrd="2" destOrd="0" presId="urn:microsoft.com/office/officeart/2005/8/layout/arrow2"/>
    <dgm:cxn modelId="{7BA9F0FF-C7C2-4170-B418-E6707EFCE9C2}" type="presParOf" srcId="{A2ACDDED-FAF2-4D7E-88FE-0D1641BA8FD7}" destId="{D0DC3A2B-AE53-4EA2-B85E-C05BDB02C3B2}" srcOrd="3" destOrd="0" presId="urn:microsoft.com/office/officeart/2005/8/layout/arrow2"/>
    <dgm:cxn modelId="{F0E82759-AA3A-43AC-9263-FA87F2354DD7}" type="presParOf" srcId="{A2ACDDED-FAF2-4D7E-88FE-0D1641BA8FD7}" destId="{F9E7E865-7E33-42FF-A498-BC0F48E79D74}" srcOrd="4" destOrd="0" presId="urn:microsoft.com/office/officeart/2005/8/layout/arrow2"/>
    <dgm:cxn modelId="{B28C7B7C-ECA0-4275-A04B-2AEBA7DA35E7}" type="presParOf" srcId="{A2ACDDED-FAF2-4D7E-88FE-0D1641BA8FD7}" destId="{70E83792-AD47-4411-8255-BF1DFBF572ED}" srcOrd="5" destOrd="0" presId="urn:microsoft.com/office/officeart/2005/8/layout/arrow2"/>
    <dgm:cxn modelId="{2739F29A-9176-47EA-B12F-A8F007C46879}" type="presParOf" srcId="{A2ACDDED-FAF2-4D7E-88FE-0D1641BA8FD7}" destId="{B5E1EECD-6FCA-41C5-864A-531A7AA98DB3}" srcOrd="6" destOrd="0" presId="urn:microsoft.com/office/officeart/2005/8/layout/arrow2"/>
    <dgm:cxn modelId="{AAA929D1-7043-48E8-A1EA-5C9741B38C14}" type="presParOf" srcId="{A2ACDDED-FAF2-4D7E-88FE-0D1641BA8FD7}" destId="{FD270CCB-DBA6-4E09-A604-B4880E112C3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F6559-D528-4BF4-92C7-2A3267AB5C07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37599C-E9AE-4ED5-867F-E69770DB2D8F}">
      <dgm:prSet phldrT="[Text]"/>
      <dgm:spPr/>
      <dgm:t>
        <a:bodyPr/>
        <a:lstStyle/>
        <a:p>
          <a:r>
            <a:rPr lang="en-US" dirty="0" smtClean="0"/>
            <a:t>Strategy &amp;  Principles</a:t>
          </a:r>
          <a:endParaRPr lang="en-US" dirty="0"/>
        </a:p>
      </dgm:t>
    </dgm:pt>
    <dgm:pt modelId="{F849E919-4608-40CC-84A1-F9EE90B2FB76}" type="parTrans" cxnId="{7C35629E-4AB1-4157-B155-AD2B33105F9C}">
      <dgm:prSet/>
      <dgm:spPr/>
      <dgm:t>
        <a:bodyPr/>
        <a:lstStyle/>
        <a:p>
          <a:endParaRPr lang="en-US"/>
        </a:p>
      </dgm:t>
    </dgm:pt>
    <dgm:pt modelId="{FCA8F95A-A611-4B8E-9EB3-23F9C3402612}" type="sibTrans" cxnId="{7C35629E-4AB1-4157-B155-AD2B33105F9C}">
      <dgm:prSet/>
      <dgm:spPr/>
      <dgm:t>
        <a:bodyPr/>
        <a:lstStyle/>
        <a:p>
          <a:endParaRPr lang="en-US"/>
        </a:p>
      </dgm:t>
    </dgm:pt>
    <dgm:pt modelId="{77B0B9F3-44C9-46EB-9553-1B9FE65B7AB2}">
      <dgm:prSet phldrT="[Text]"/>
      <dgm:spPr/>
      <dgm:t>
        <a:bodyPr/>
        <a:lstStyle/>
        <a:p>
          <a:r>
            <a:rPr lang="en-US" dirty="0" smtClean="0"/>
            <a:t>Stakeholder Work</a:t>
          </a:r>
          <a:endParaRPr lang="en-US" dirty="0"/>
        </a:p>
      </dgm:t>
    </dgm:pt>
    <dgm:pt modelId="{55B98D30-7ACD-49EF-93A5-9ECA38C3CBE0}" type="parTrans" cxnId="{A2892679-A797-4A4F-A9EB-5867E5DB53B9}">
      <dgm:prSet/>
      <dgm:spPr/>
      <dgm:t>
        <a:bodyPr/>
        <a:lstStyle/>
        <a:p>
          <a:endParaRPr lang="en-US"/>
        </a:p>
      </dgm:t>
    </dgm:pt>
    <dgm:pt modelId="{669BA6CE-34A5-47A8-A912-15A50D310B73}" type="sibTrans" cxnId="{A2892679-A797-4A4F-A9EB-5867E5DB53B9}">
      <dgm:prSet/>
      <dgm:spPr/>
      <dgm:t>
        <a:bodyPr/>
        <a:lstStyle/>
        <a:p>
          <a:endParaRPr lang="en-US"/>
        </a:p>
      </dgm:t>
    </dgm:pt>
    <dgm:pt modelId="{A63AAEE9-DDE0-4699-8A0B-48F6750C73F7}">
      <dgm:prSet phldrT="[Text]"/>
      <dgm:spPr/>
      <dgm:t>
        <a:bodyPr/>
        <a:lstStyle/>
        <a:p>
          <a:r>
            <a:rPr lang="en-US" dirty="0" smtClean="0"/>
            <a:t>IT Community</a:t>
          </a:r>
          <a:endParaRPr lang="en-US" dirty="0"/>
        </a:p>
      </dgm:t>
    </dgm:pt>
    <dgm:pt modelId="{A03BE19C-D79F-44FA-A32B-AC34B59E125E}" type="parTrans" cxnId="{1C046CD7-6B42-46F4-BC65-E6C72AF8F52D}">
      <dgm:prSet/>
      <dgm:spPr/>
      <dgm:t>
        <a:bodyPr/>
        <a:lstStyle/>
        <a:p>
          <a:endParaRPr lang="en-US"/>
        </a:p>
      </dgm:t>
    </dgm:pt>
    <dgm:pt modelId="{D28EFE5E-D138-465F-8531-6BDAEF1DE9A3}" type="sibTrans" cxnId="{1C046CD7-6B42-46F4-BC65-E6C72AF8F52D}">
      <dgm:prSet/>
      <dgm:spPr/>
      <dgm:t>
        <a:bodyPr/>
        <a:lstStyle/>
        <a:p>
          <a:endParaRPr lang="en-US"/>
        </a:p>
      </dgm:t>
    </dgm:pt>
    <dgm:pt modelId="{7FACFE64-3EC0-4C46-8030-FBD1A0977EB5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Lay the Groundwork</a:t>
          </a:r>
          <a:endParaRPr lang="en-US" dirty="0"/>
        </a:p>
      </dgm:t>
    </dgm:pt>
    <dgm:pt modelId="{14B8C793-B381-40C6-A0E4-E7EF60ACC5B5}" type="parTrans" cxnId="{FD9566E9-751D-4F17-A61E-00998A2AF2BE}">
      <dgm:prSet/>
      <dgm:spPr/>
      <dgm:t>
        <a:bodyPr/>
        <a:lstStyle/>
        <a:p>
          <a:endParaRPr lang="en-US"/>
        </a:p>
      </dgm:t>
    </dgm:pt>
    <dgm:pt modelId="{4ECECD68-F90B-4846-BB1A-12CB09CA5BFE}" type="sibTrans" cxnId="{FD9566E9-751D-4F17-A61E-00998A2AF2BE}">
      <dgm:prSet/>
      <dgm:spPr/>
      <dgm:t>
        <a:bodyPr/>
        <a:lstStyle/>
        <a:p>
          <a:endParaRPr lang="en-US"/>
        </a:p>
      </dgm:t>
    </dgm:pt>
    <dgm:pt modelId="{72501618-9ADC-4E3B-8403-A37CA8CDDDDA}">
      <dgm:prSet phldrT="[Text]"/>
      <dgm:spPr/>
      <dgm:t>
        <a:bodyPr/>
        <a:lstStyle/>
        <a:p>
          <a:r>
            <a:rPr lang="en-US" dirty="0" smtClean="0"/>
            <a:t>Develop Plans</a:t>
          </a:r>
          <a:endParaRPr lang="en-US" dirty="0"/>
        </a:p>
      </dgm:t>
    </dgm:pt>
    <dgm:pt modelId="{B9F66012-D6E1-46E6-9EA3-57E85CB14686}" type="parTrans" cxnId="{4EE2C7E0-1165-4FDF-ABAE-A64FC2503561}">
      <dgm:prSet/>
      <dgm:spPr/>
      <dgm:t>
        <a:bodyPr/>
        <a:lstStyle/>
        <a:p>
          <a:endParaRPr lang="en-US"/>
        </a:p>
      </dgm:t>
    </dgm:pt>
    <dgm:pt modelId="{A78FFE45-7283-4E74-AFB2-E6B1D81FCD0E}" type="sibTrans" cxnId="{4EE2C7E0-1165-4FDF-ABAE-A64FC2503561}">
      <dgm:prSet/>
      <dgm:spPr/>
      <dgm:t>
        <a:bodyPr/>
        <a:lstStyle/>
        <a:p>
          <a:endParaRPr lang="en-US"/>
        </a:p>
      </dgm:t>
    </dgm:pt>
    <dgm:pt modelId="{9D3842E9-2C11-4166-BA60-28E457C6DD31}">
      <dgm:prSet phldrT="[Text]"/>
      <dgm:spPr/>
      <dgm:t>
        <a:bodyPr/>
        <a:lstStyle/>
        <a:p>
          <a:r>
            <a:rPr lang="en-US" dirty="0" smtClean="0"/>
            <a:t>Planning for chartered work</a:t>
          </a:r>
          <a:endParaRPr lang="en-US" dirty="0"/>
        </a:p>
      </dgm:t>
    </dgm:pt>
    <dgm:pt modelId="{956DDA13-D27A-4CC2-9D86-34240FF328BA}" type="parTrans" cxnId="{E8864BC9-10A9-43A5-879F-F6802D202540}">
      <dgm:prSet/>
      <dgm:spPr/>
      <dgm:t>
        <a:bodyPr/>
        <a:lstStyle/>
        <a:p>
          <a:endParaRPr lang="en-US"/>
        </a:p>
      </dgm:t>
    </dgm:pt>
    <dgm:pt modelId="{8CB4EE50-8FFF-44FA-90B2-82AE9F7BA944}" type="sibTrans" cxnId="{E8864BC9-10A9-43A5-879F-F6802D202540}">
      <dgm:prSet/>
      <dgm:spPr/>
      <dgm:t>
        <a:bodyPr/>
        <a:lstStyle/>
        <a:p>
          <a:endParaRPr lang="en-US"/>
        </a:p>
      </dgm:t>
    </dgm:pt>
    <dgm:pt modelId="{8B98233F-DCEB-43E6-AA0A-8B85C2B1FA26}">
      <dgm:prSet phldrT="[Text]"/>
      <dgm:spPr/>
      <dgm:t>
        <a:bodyPr/>
        <a:lstStyle/>
        <a:p>
          <a:r>
            <a:rPr lang="en-US" dirty="0" smtClean="0"/>
            <a:t>Goals and Measures</a:t>
          </a:r>
          <a:endParaRPr lang="en-US" dirty="0"/>
        </a:p>
      </dgm:t>
    </dgm:pt>
    <dgm:pt modelId="{A71518FB-8962-4779-92B5-739E5BADF68F}" type="parTrans" cxnId="{DF0C9056-C108-46F4-9252-8F634684692B}">
      <dgm:prSet/>
      <dgm:spPr/>
      <dgm:t>
        <a:bodyPr/>
        <a:lstStyle/>
        <a:p>
          <a:endParaRPr lang="en-US"/>
        </a:p>
      </dgm:t>
    </dgm:pt>
    <dgm:pt modelId="{62021230-22E8-4921-BC3C-55E262E26690}" type="sibTrans" cxnId="{DF0C9056-C108-46F4-9252-8F634684692B}">
      <dgm:prSet/>
      <dgm:spPr/>
      <dgm:t>
        <a:bodyPr/>
        <a:lstStyle/>
        <a:p>
          <a:endParaRPr lang="en-US"/>
        </a:p>
      </dgm:t>
    </dgm:pt>
    <dgm:pt modelId="{CEEC3508-98DA-40AE-8A6B-D14807F6F678}">
      <dgm:prSet phldrT="[Text]"/>
      <dgm:spPr/>
      <dgm:t>
        <a:bodyPr/>
        <a:lstStyle/>
        <a:p>
          <a:r>
            <a:rPr lang="en-US" dirty="0" smtClean="0"/>
            <a:t>Procurement Community </a:t>
          </a:r>
          <a:endParaRPr lang="en-US" dirty="0"/>
        </a:p>
      </dgm:t>
    </dgm:pt>
    <dgm:pt modelId="{D65C3484-25BF-49E7-B51D-4C8A03D682DE}" type="parTrans" cxnId="{39E0C34D-ADDC-41AB-926F-F2C60B158296}">
      <dgm:prSet/>
      <dgm:spPr/>
      <dgm:t>
        <a:bodyPr/>
        <a:lstStyle/>
        <a:p>
          <a:endParaRPr lang="en-US"/>
        </a:p>
      </dgm:t>
    </dgm:pt>
    <dgm:pt modelId="{F38E1DC0-5B5D-42E2-844F-ECED51C7B20A}" type="sibTrans" cxnId="{39E0C34D-ADDC-41AB-926F-F2C60B158296}">
      <dgm:prSet/>
      <dgm:spPr/>
      <dgm:t>
        <a:bodyPr/>
        <a:lstStyle/>
        <a:p>
          <a:endParaRPr lang="en-US"/>
        </a:p>
      </dgm:t>
    </dgm:pt>
    <dgm:pt modelId="{4971934A-60D8-4C3C-8FEF-BBA2E84A9581}">
      <dgm:prSet phldrT="[Text]"/>
      <dgm:spPr/>
      <dgm:t>
        <a:bodyPr/>
        <a:lstStyle/>
        <a:p>
          <a:r>
            <a:rPr lang="en-US" dirty="0" smtClean="0"/>
            <a:t>Others?</a:t>
          </a:r>
          <a:endParaRPr lang="en-US" dirty="0"/>
        </a:p>
      </dgm:t>
    </dgm:pt>
    <dgm:pt modelId="{D3B72759-ACE1-476D-964E-962211FDC553}" type="parTrans" cxnId="{33A54177-1150-4AF0-9BDA-48FBDE7E17DC}">
      <dgm:prSet/>
      <dgm:spPr/>
      <dgm:t>
        <a:bodyPr/>
        <a:lstStyle/>
        <a:p>
          <a:endParaRPr lang="en-US"/>
        </a:p>
      </dgm:t>
    </dgm:pt>
    <dgm:pt modelId="{2A7E8C8C-35C4-4F93-9103-4092CA42B29B}" type="sibTrans" cxnId="{33A54177-1150-4AF0-9BDA-48FBDE7E17DC}">
      <dgm:prSet/>
      <dgm:spPr/>
      <dgm:t>
        <a:bodyPr/>
        <a:lstStyle/>
        <a:p>
          <a:endParaRPr lang="en-US"/>
        </a:p>
      </dgm:t>
    </dgm:pt>
    <dgm:pt modelId="{E30D4550-67A7-49B5-A8E2-5317CEC7A85E}">
      <dgm:prSet phldrT="[Text]"/>
      <dgm:spPr/>
      <dgm:t>
        <a:bodyPr/>
        <a:lstStyle/>
        <a:p>
          <a:r>
            <a:rPr lang="en-US" dirty="0" smtClean="0"/>
            <a:t>Governance &amp; Consultation Models</a:t>
          </a:r>
          <a:endParaRPr lang="en-US" dirty="0"/>
        </a:p>
      </dgm:t>
    </dgm:pt>
    <dgm:pt modelId="{5A6C984E-DAE7-4D24-B686-A8BDC5D3EB85}" type="parTrans" cxnId="{4ED347A5-FE2D-4F16-91D5-AD9B282513C0}">
      <dgm:prSet/>
      <dgm:spPr/>
      <dgm:t>
        <a:bodyPr/>
        <a:lstStyle/>
        <a:p>
          <a:endParaRPr lang="en-US"/>
        </a:p>
      </dgm:t>
    </dgm:pt>
    <dgm:pt modelId="{698C0A53-BF2A-43E7-A1A1-E6DBB35AE2CD}" type="sibTrans" cxnId="{4ED347A5-FE2D-4F16-91D5-AD9B282513C0}">
      <dgm:prSet/>
      <dgm:spPr/>
      <dgm:t>
        <a:bodyPr/>
        <a:lstStyle/>
        <a:p>
          <a:endParaRPr lang="en-US"/>
        </a:p>
      </dgm:t>
    </dgm:pt>
    <dgm:pt modelId="{64D1A7E7-064D-43F1-B402-2296E4EBBF99}">
      <dgm:prSet phldrT="[Text]"/>
      <dgm:spPr/>
      <dgm:t>
        <a:bodyPr/>
        <a:lstStyle/>
        <a:p>
          <a:r>
            <a:rPr lang="en-US" dirty="0" smtClean="0"/>
            <a:t>Staffing models</a:t>
          </a:r>
          <a:endParaRPr lang="en-US" dirty="0"/>
        </a:p>
      </dgm:t>
    </dgm:pt>
    <dgm:pt modelId="{560ECF2C-4694-4C53-B0D7-2E2A3723CEAE}" type="parTrans" cxnId="{0E108CAF-FE23-4C4B-B1CF-209817BE0B2B}">
      <dgm:prSet/>
      <dgm:spPr/>
      <dgm:t>
        <a:bodyPr/>
        <a:lstStyle/>
        <a:p>
          <a:endParaRPr lang="en-US"/>
        </a:p>
      </dgm:t>
    </dgm:pt>
    <dgm:pt modelId="{638F4401-2664-4E1E-BFE2-2528B9BE3E88}" type="sibTrans" cxnId="{0E108CAF-FE23-4C4B-B1CF-209817BE0B2B}">
      <dgm:prSet/>
      <dgm:spPr/>
      <dgm:t>
        <a:bodyPr/>
        <a:lstStyle/>
        <a:p>
          <a:endParaRPr lang="en-US"/>
        </a:p>
      </dgm:t>
    </dgm:pt>
    <dgm:pt modelId="{B87AB8F8-1A45-4354-8C36-C39C9F8BFBA6}">
      <dgm:prSet phldrT="[Text]"/>
      <dgm:spPr/>
      <dgm:t>
        <a:bodyPr/>
        <a:lstStyle/>
        <a:p>
          <a:r>
            <a:rPr lang="en-US" dirty="0" smtClean="0"/>
            <a:t>Training needs</a:t>
          </a:r>
          <a:endParaRPr lang="en-US" dirty="0"/>
        </a:p>
      </dgm:t>
    </dgm:pt>
    <dgm:pt modelId="{F2D38ABD-E440-4C2D-97D6-E1DF9943C684}" type="parTrans" cxnId="{E01FB3A2-71D6-40EA-AB88-7C85DE31F73B}">
      <dgm:prSet/>
      <dgm:spPr/>
      <dgm:t>
        <a:bodyPr/>
        <a:lstStyle/>
        <a:p>
          <a:endParaRPr lang="en-US"/>
        </a:p>
      </dgm:t>
    </dgm:pt>
    <dgm:pt modelId="{AE6814ED-AF66-4F8B-B354-2043FE9B4970}" type="sibTrans" cxnId="{E01FB3A2-71D6-40EA-AB88-7C85DE31F73B}">
      <dgm:prSet/>
      <dgm:spPr/>
      <dgm:t>
        <a:bodyPr/>
        <a:lstStyle/>
        <a:p>
          <a:endParaRPr lang="en-US"/>
        </a:p>
      </dgm:t>
    </dgm:pt>
    <dgm:pt modelId="{029AA36E-E6EF-4BB3-808D-FCFCDA9150D6}">
      <dgm:prSet phldrT="[Text]"/>
      <dgm:spPr/>
      <dgm:t>
        <a:bodyPr/>
        <a:lstStyle/>
        <a:p>
          <a:r>
            <a:rPr lang="en-US" dirty="0" smtClean="0"/>
            <a:t>Priorities for future work</a:t>
          </a:r>
          <a:endParaRPr lang="en-US" dirty="0"/>
        </a:p>
      </dgm:t>
    </dgm:pt>
    <dgm:pt modelId="{0D572CEE-FC65-4445-9718-55902BB3E214}" type="parTrans" cxnId="{D36F5643-AEA2-4617-ACCC-66C0618B6F3E}">
      <dgm:prSet/>
      <dgm:spPr/>
      <dgm:t>
        <a:bodyPr/>
        <a:lstStyle/>
        <a:p>
          <a:endParaRPr lang="en-US"/>
        </a:p>
      </dgm:t>
    </dgm:pt>
    <dgm:pt modelId="{EF634440-B6D2-4AC4-9A76-1B6551336ECC}" type="sibTrans" cxnId="{D36F5643-AEA2-4617-ACCC-66C0618B6F3E}">
      <dgm:prSet/>
      <dgm:spPr/>
      <dgm:t>
        <a:bodyPr/>
        <a:lstStyle/>
        <a:p>
          <a:endParaRPr lang="en-US"/>
        </a:p>
      </dgm:t>
    </dgm:pt>
    <dgm:pt modelId="{7DEA82D8-90EB-4C80-9D89-840A58B55EEC}" type="pres">
      <dgm:prSet presAssocID="{8D1F6559-D528-4BF4-92C7-2A3267AB5C0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E6B01E-7975-4A37-8294-50CE22F695D9}" type="pres">
      <dgm:prSet presAssocID="{8D1F6559-D528-4BF4-92C7-2A3267AB5C07}" presName="outerBox" presStyleCnt="0"/>
      <dgm:spPr/>
    </dgm:pt>
    <dgm:pt modelId="{90A8D225-25CF-4A4F-A09F-FA7670266BB4}" type="pres">
      <dgm:prSet presAssocID="{8D1F6559-D528-4BF4-92C7-2A3267AB5C07}" presName="outerBoxParent" presStyleLbl="node1" presStyleIdx="0" presStyleCnt="3"/>
      <dgm:spPr/>
      <dgm:t>
        <a:bodyPr/>
        <a:lstStyle/>
        <a:p>
          <a:endParaRPr lang="en-US"/>
        </a:p>
      </dgm:t>
    </dgm:pt>
    <dgm:pt modelId="{531EC051-8687-4970-93AF-46E3C6164267}" type="pres">
      <dgm:prSet presAssocID="{8D1F6559-D528-4BF4-92C7-2A3267AB5C07}" presName="outerBoxChildren" presStyleCnt="0"/>
      <dgm:spPr/>
    </dgm:pt>
    <dgm:pt modelId="{2004F05F-6FE3-4963-A50D-3856F5A268BB}" type="pres">
      <dgm:prSet presAssocID="{F737599C-E9AE-4ED5-867F-E69770DB2D8F}" presName="oChild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6934-0BB1-4B15-ACA9-8D2B92FE99C6}" type="pres">
      <dgm:prSet presAssocID="{FCA8F95A-A611-4B8E-9EB3-23F9C3402612}" presName="outerSibTrans" presStyleCnt="0"/>
      <dgm:spPr/>
    </dgm:pt>
    <dgm:pt modelId="{78B4FE04-06E7-4BB1-B011-EB9F8834D495}" type="pres">
      <dgm:prSet presAssocID="{8B98233F-DCEB-43E6-AA0A-8B85C2B1FA26}" presName="oChild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E3712-B73B-4029-B421-42A5BCCFA8B4}" type="pres">
      <dgm:prSet presAssocID="{62021230-22E8-4921-BC3C-55E262E26690}" presName="outerSibTrans" presStyleCnt="0"/>
      <dgm:spPr/>
    </dgm:pt>
    <dgm:pt modelId="{71591CB9-78D9-4465-B522-DF96A38CAE79}" type="pres">
      <dgm:prSet presAssocID="{E30D4550-67A7-49B5-A8E2-5317CEC7A85E}" presName="oChild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46A5E-5074-49E0-9440-918C78ACE6B7}" type="pres">
      <dgm:prSet presAssocID="{8D1F6559-D528-4BF4-92C7-2A3267AB5C07}" presName="middleBox" presStyleCnt="0"/>
      <dgm:spPr/>
    </dgm:pt>
    <dgm:pt modelId="{9C1AC46D-B424-4BFA-A6EE-6B49C22E8C30}" type="pres">
      <dgm:prSet presAssocID="{8D1F6559-D528-4BF4-92C7-2A3267AB5C07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AA65D501-1A61-4716-B731-77886D0C36AE}" type="pres">
      <dgm:prSet presAssocID="{8D1F6559-D528-4BF4-92C7-2A3267AB5C07}" presName="middleBoxChildren" presStyleCnt="0"/>
      <dgm:spPr/>
    </dgm:pt>
    <dgm:pt modelId="{3C0BC862-E3F4-46FD-ADA5-3FCB72A4B29B}" type="pres">
      <dgm:prSet presAssocID="{A63AAEE9-DDE0-4699-8A0B-48F6750C73F7}" presName="m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E93B8-ABC5-40A1-AC83-574FD313F23B}" type="pres">
      <dgm:prSet presAssocID="{D28EFE5E-D138-465F-8531-6BDAEF1DE9A3}" presName="middleSibTrans" presStyleCnt="0"/>
      <dgm:spPr/>
    </dgm:pt>
    <dgm:pt modelId="{8BB295D7-870D-40E0-A4E7-670E32DFB967}" type="pres">
      <dgm:prSet presAssocID="{CEEC3508-98DA-40AE-8A6B-D14807F6F678}" presName="m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D0165-11DC-4AD8-AC61-9DC4DA8E6EE9}" type="pres">
      <dgm:prSet presAssocID="{F38E1DC0-5B5D-42E2-844F-ECED51C7B20A}" presName="middleSibTrans" presStyleCnt="0"/>
      <dgm:spPr/>
    </dgm:pt>
    <dgm:pt modelId="{D004E472-4537-40E0-8FA6-8CC94C4A08A8}" type="pres">
      <dgm:prSet presAssocID="{4971934A-60D8-4C3C-8FEF-BBA2E84A9581}" presName="m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C5E5-D158-4348-B257-977A48EC4714}" type="pres">
      <dgm:prSet presAssocID="{8D1F6559-D528-4BF4-92C7-2A3267AB5C07}" presName="centerBox" presStyleCnt="0"/>
      <dgm:spPr/>
    </dgm:pt>
    <dgm:pt modelId="{0FEA9EDB-1B68-4099-AF62-F42AEF6BDDB2}" type="pres">
      <dgm:prSet presAssocID="{8D1F6559-D528-4BF4-92C7-2A3267AB5C07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F2873E43-E25F-4704-94CD-E0C2CFAC303A}" type="pres">
      <dgm:prSet presAssocID="{8D1F6559-D528-4BF4-92C7-2A3267AB5C07}" presName="centerBoxChildren" presStyleCnt="0"/>
      <dgm:spPr/>
    </dgm:pt>
    <dgm:pt modelId="{B7A53946-A69F-4690-8286-BB54220051FA}" type="pres">
      <dgm:prSet presAssocID="{9D3842E9-2C11-4166-BA60-28E457C6DD31}" presName="c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D5AE-EB27-447D-BAE4-90A6D1F0E325}" type="pres">
      <dgm:prSet presAssocID="{8CB4EE50-8FFF-44FA-90B2-82AE9F7BA944}" presName="centerSibTrans" presStyleCnt="0"/>
      <dgm:spPr/>
    </dgm:pt>
    <dgm:pt modelId="{2942F9C2-FA86-40B9-8971-5EDFA335D402}" type="pres">
      <dgm:prSet presAssocID="{64D1A7E7-064D-43F1-B402-2296E4EBBF99}" presName="c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EC124-7355-4A80-A25E-9438386D6B5F}" type="pres">
      <dgm:prSet presAssocID="{638F4401-2664-4E1E-BFE2-2528B9BE3E88}" presName="centerSibTrans" presStyleCnt="0"/>
      <dgm:spPr/>
    </dgm:pt>
    <dgm:pt modelId="{D15C6854-796C-404B-A9B0-0905DC6B9092}" type="pres">
      <dgm:prSet presAssocID="{B87AB8F8-1A45-4354-8C36-C39C9F8BFBA6}" presName="cChild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1A3D0-DE90-423A-AF65-086B6A92942D}" type="pres">
      <dgm:prSet presAssocID="{AE6814ED-AF66-4F8B-B354-2043FE9B4970}" presName="centerSibTrans" presStyleCnt="0"/>
      <dgm:spPr/>
    </dgm:pt>
    <dgm:pt modelId="{2D13B616-5D90-4607-A807-4790F78C9FD5}" type="pres">
      <dgm:prSet presAssocID="{029AA36E-E6EF-4BB3-808D-FCFCDA9150D6}" presName="c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566E9-751D-4F17-A61E-00998A2AF2BE}" srcId="{8D1F6559-D528-4BF4-92C7-2A3267AB5C07}" destId="{7FACFE64-3EC0-4C46-8030-FBD1A0977EB5}" srcOrd="0" destOrd="0" parTransId="{14B8C793-B381-40C6-A0E4-E7EF60ACC5B5}" sibTransId="{4ECECD68-F90B-4846-BB1A-12CB09CA5BFE}"/>
    <dgm:cxn modelId="{2153CA9F-54DD-47F7-9CCF-A7AC44588D15}" type="presOf" srcId="{8B98233F-DCEB-43E6-AA0A-8B85C2B1FA26}" destId="{78B4FE04-06E7-4BB1-B011-EB9F8834D495}" srcOrd="0" destOrd="0" presId="urn:microsoft.com/office/officeart/2005/8/layout/target2"/>
    <dgm:cxn modelId="{D36F5643-AEA2-4617-ACCC-66C0618B6F3E}" srcId="{72501618-9ADC-4E3B-8403-A37CA8CDDDDA}" destId="{029AA36E-E6EF-4BB3-808D-FCFCDA9150D6}" srcOrd="3" destOrd="0" parTransId="{0D572CEE-FC65-4445-9718-55902BB3E214}" sibTransId="{EF634440-B6D2-4AC4-9A76-1B6551336ECC}"/>
    <dgm:cxn modelId="{DF0C9056-C108-46F4-9252-8F634684692B}" srcId="{7FACFE64-3EC0-4C46-8030-FBD1A0977EB5}" destId="{8B98233F-DCEB-43E6-AA0A-8B85C2B1FA26}" srcOrd="1" destOrd="0" parTransId="{A71518FB-8962-4779-92B5-739E5BADF68F}" sibTransId="{62021230-22E8-4921-BC3C-55E262E26690}"/>
    <dgm:cxn modelId="{B1BCF6B8-3B05-4C69-A962-45F48CD0BF68}" type="presOf" srcId="{9D3842E9-2C11-4166-BA60-28E457C6DD31}" destId="{B7A53946-A69F-4690-8286-BB54220051FA}" srcOrd="0" destOrd="0" presId="urn:microsoft.com/office/officeart/2005/8/layout/target2"/>
    <dgm:cxn modelId="{7C35629E-4AB1-4157-B155-AD2B33105F9C}" srcId="{7FACFE64-3EC0-4C46-8030-FBD1A0977EB5}" destId="{F737599C-E9AE-4ED5-867F-E69770DB2D8F}" srcOrd="0" destOrd="0" parTransId="{F849E919-4608-40CC-84A1-F9EE90B2FB76}" sibTransId="{FCA8F95A-A611-4B8E-9EB3-23F9C3402612}"/>
    <dgm:cxn modelId="{E6DC7A96-8369-4ACD-B62A-035DA4DCCBA1}" type="presOf" srcId="{4971934A-60D8-4C3C-8FEF-BBA2E84A9581}" destId="{D004E472-4537-40E0-8FA6-8CC94C4A08A8}" srcOrd="0" destOrd="0" presId="urn:microsoft.com/office/officeart/2005/8/layout/target2"/>
    <dgm:cxn modelId="{39E0C34D-ADDC-41AB-926F-F2C60B158296}" srcId="{77B0B9F3-44C9-46EB-9553-1B9FE65B7AB2}" destId="{CEEC3508-98DA-40AE-8A6B-D14807F6F678}" srcOrd="1" destOrd="0" parTransId="{D65C3484-25BF-49E7-B51D-4C8A03D682DE}" sibTransId="{F38E1DC0-5B5D-42E2-844F-ECED51C7B20A}"/>
    <dgm:cxn modelId="{74697745-04D1-41E7-BD83-4B6B3573778C}" type="presOf" srcId="{B87AB8F8-1A45-4354-8C36-C39C9F8BFBA6}" destId="{D15C6854-796C-404B-A9B0-0905DC6B9092}" srcOrd="0" destOrd="0" presId="urn:microsoft.com/office/officeart/2005/8/layout/target2"/>
    <dgm:cxn modelId="{AA2A0BD4-23AF-42E4-8BE2-8EDD48EE492A}" type="presOf" srcId="{F737599C-E9AE-4ED5-867F-E69770DB2D8F}" destId="{2004F05F-6FE3-4963-A50D-3856F5A268BB}" srcOrd="0" destOrd="0" presId="urn:microsoft.com/office/officeart/2005/8/layout/target2"/>
    <dgm:cxn modelId="{69694E84-B24B-450F-A9A3-5DB17D9ADA5A}" type="presOf" srcId="{7FACFE64-3EC0-4C46-8030-FBD1A0977EB5}" destId="{90A8D225-25CF-4A4F-A09F-FA7670266BB4}" srcOrd="0" destOrd="0" presId="urn:microsoft.com/office/officeart/2005/8/layout/target2"/>
    <dgm:cxn modelId="{0E108CAF-FE23-4C4B-B1CF-209817BE0B2B}" srcId="{72501618-9ADC-4E3B-8403-A37CA8CDDDDA}" destId="{64D1A7E7-064D-43F1-B402-2296E4EBBF99}" srcOrd="1" destOrd="0" parTransId="{560ECF2C-4694-4C53-B0D7-2E2A3723CEAE}" sibTransId="{638F4401-2664-4E1E-BFE2-2528B9BE3E88}"/>
    <dgm:cxn modelId="{76E8B836-93F1-4274-90AB-628F31177705}" type="presOf" srcId="{8D1F6559-D528-4BF4-92C7-2A3267AB5C07}" destId="{7DEA82D8-90EB-4C80-9D89-840A58B55EEC}" srcOrd="0" destOrd="0" presId="urn:microsoft.com/office/officeart/2005/8/layout/target2"/>
    <dgm:cxn modelId="{E8864BC9-10A9-43A5-879F-F6802D202540}" srcId="{72501618-9ADC-4E3B-8403-A37CA8CDDDDA}" destId="{9D3842E9-2C11-4166-BA60-28E457C6DD31}" srcOrd="0" destOrd="0" parTransId="{956DDA13-D27A-4CC2-9D86-34240FF328BA}" sibTransId="{8CB4EE50-8FFF-44FA-90B2-82AE9F7BA944}"/>
    <dgm:cxn modelId="{1C046CD7-6B42-46F4-BC65-E6C72AF8F52D}" srcId="{77B0B9F3-44C9-46EB-9553-1B9FE65B7AB2}" destId="{A63AAEE9-DDE0-4699-8A0B-48F6750C73F7}" srcOrd="0" destOrd="0" parTransId="{A03BE19C-D79F-44FA-A32B-AC34B59E125E}" sibTransId="{D28EFE5E-D138-465F-8531-6BDAEF1DE9A3}"/>
    <dgm:cxn modelId="{068F9330-81EC-4585-A71C-57C77735EC16}" type="presOf" srcId="{77B0B9F3-44C9-46EB-9553-1B9FE65B7AB2}" destId="{9C1AC46D-B424-4BFA-A6EE-6B49C22E8C30}" srcOrd="0" destOrd="0" presId="urn:microsoft.com/office/officeart/2005/8/layout/target2"/>
    <dgm:cxn modelId="{33A54177-1150-4AF0-9BDA-48FBDE7E17DC}" srcId="{77B0B9F3-44C9-46EB-9553-1B9FE65B7AB2}" destId="{4971934A-60D8-4C3C-8FEF-BBA2E84A9581}" srcOrd="2" destOrd="0" parTransId="{D3B72759-ACE1-476D-964E-962211FDC553}" sibTransId="{2A7E8C8C-35C4-4F93-9103-4092CA42B29B}"/>
    <dgm:cxn modelId="{9CBD49DD-D4F2-4357-9BDC-7EC29B42BDDC}" type="presOf" srcId="{A63AAEE9-DDE0-4699-8A0B-48F6750C73F7}" destId="{3C0BC862-E3F4-46FD-ADA5-3FCB72A4B29B}" srcOrd="0" destOrd="0" presId="urn:microsoft.com/office/officeart/2005/8/layout/target2"/>
    <dgm:cxn modelId="{02DA1FE0-E9E9-45EF-9E68-2C246B760440}" type="presOf" srcId="{CEEC3508-98DA-40AE-8A6B-D14807F6F678}" destId="{8BB295D7-870D-40E0-A4E7-670E32DFB967}" srcOrd="0" destOrd="0" presId="urn:microsoft.com/office/officeart/2005/8/layout/target2"/>
    <dgm:cxn modelId="{9E576BA3-15C1-46AD-BB3C-560A7872463D}" type="presOf" srcId="{E30D4550-67A7-49B5-A8E2-5317CEC7A85E}" destId="{71591CB9-78D9-4465-B522-DF96A38CAE79}" srcOrd="0" destOrd="0" presId="urn:microsoft.com/office/officeart/2005/8/layout/target2"/>
    <dgm:cxn modelId="{A2892679-A797-4A4F-A9EB-5867E5DB53B9}" srcId="{8D1F6559-D528-4BF4-92C7-2A3267AB5C07}" destId="{77B0B9F3-44C9-46EB-9553-1B9FE65B7AB2}" srcOrd="1" destOrd="0" parTransId="{55B98D30-7ACD-49EF-93A5-9ECA38C3CBE0}" sibTransId="{669BA6CE-34A5-47A8-A912-15A50D310B73}"/>
    <dgm:cxn modelId="{937677C2-7C4A-4192-81CE-4CB6A25F4555}" type="presOf" srcId="{029AA36E-E6EF-4BB3-808D-FCFCDA9150D6}" destId="{2D13B616-5D90-4607-A807-4790F78C9FD5}" srcOrd="0" destOrd="0" presId="urn:microsoft.com/office/officeart/2005/8/layout/target2"/>
    <dgm:cxn modelId="{B94B9D24-A6CF-4707-AEF0-30073FEC8816}" type="presOf" srcId="{72501618-9ADC-4E3B-8403-A37CA8CDDDDA}" destId="{0FEA9EDB-1B68-4099-AF62-F42AEF6BDDB2}" srcOrd="0" destOrd="0" presId="urn:microsoft.com/office/officeart/2005/8/layout/target2"/>
    <dgm:cxn modelId="{4EE2C7E0-1165-4FDF-ABAE-A64FC2503561}" srcId="{8D1F6559-D528-4BF4-92C7-2A3267AB5C07}" destId="{72501618-9ADC-4E3B-8403-A37CA8CDDDDA}" srcOrd="2" destOrd="0" parTransId="{B9F66012-D6E1-46E6-9EA3-57E85CB14686}" sibTransId="{A78FFE45-7283-4E74-AFB2-E6B1D81FCD0E}"/>
    <dgm:cxn modelId="{4ED347A5-FE2D-4F16-91D5-AD9B282513C0}" srcId="{7FACFE64-3EC0-4C46-8030-FBD1A0977EB5}" destId="{E30D4550-67A7-49B5-A8E2-5317CEC7A85E}" srcOrd="2" destOrd="0" parTransId="{5A6C984E-DAE7-4D24-B686-A8BDC5D3EB85}" sibTransId="{698C0A53-BF2A-43E7-A1A1-E6DBB35AE2CD}"/>
    <dgm:cxn modelId="{0F0EACD3-6D2E-4467-87BA-44BE146B3738}" type="presOf" srcId="{64D1A7E7-064D-43F1-B402-2296E4EBBF99}" destId="{2942F9C2-FA86-40B9-8971-5EDFA335D402}" srcOrd="0" destOrd="0" presId="urn:microsoft.com/office/officeart/2005/8/layout/target2"/>
    <dgm:cxn modelId="{E01FB3A2-71D6-40EA-AB88-7C85DE31F73B}" srcId="{72501618-9ADC-4E3B-8403-A37CA8CDDDDA}" destId="{B87AB8F8-1A45-4354-8C36-C39C9F8BFBA6}" srcOrd="2" destOrd="0" parTransId="{F2D38ABD-E440-4C2D-97D6-E1DF9943C684}" sibTransId="{AE6814ED-AF66-4F8B-B354-2043FE9B4970}"/>
    <dgm:cxn modelId="{5F80AEA5-1E3B-4DC6-BB3C-C6A881C1718A}" type="presParOf" srcId="{7DEA82D8-90EB-4C80-9D89-840A58B55EEC}" destId="{4BE6B01E-7975-4A37-8294-50CE22F695D9}" srcOrd="0" destOrd="0" presId="urn:microsoft.com/office/officeart/2005/8/layout/target2"/>
    <dgm:cxn modelId="{979FDCEE-0E79-4E7A-A83D-62A10D36E02C}" type="presParOf" srcId="{4BE6B01E-7975-4A37-8294-50CE22F695D9}" destId="{90A8D225-25CF-4A4F-A09F-FA7670266BB4}" srcOrd="0" destOrd="0" presId="urn:microsoft.com/office/officeart/2005/8/layout/target2"/>
    <dgm:cxn modelId="{534D7F4A-2FAF-4B0A-83D7-6AE0C0E882A9}" type="presParOf" srcId="{4BE6B01E-7975-4A37-8294-50CE22F695D9}" destId="{531EC051-8687-4970-93AF-46E3C6164267}" srcOrd="1" destOrd="0" presId="urn:microsoft.com/office/officeart/2005/8/layout/target2"/>
    <dgm:cxn modelId="{8B58451D-7BA8-4FBE-9AB7-D7C1791611A7}" type="presParOf" srcId="{531EC051-8687-4970-93AF-46E3C6164267}" destId="{2004F05F-6FE3-4963-A50D-3856F5A268BB}" srcOrd="0" destOrd="0" presId="urn:microsoft.com/office/officeart/2005/8/layout/target2"/>
    <dgm:cxn modelId="{321C2157-ADBE-4445-86DA-DC59D147D37D}" type="presParOf" srcId="{531EC051-8687-4970-93AF-46E3C6164267}" destId="{59326934-0BB1-4B15-ACA9-8D2B92FE99C6}" srcOrd="1" destOrd="0" presId="urn:microsoft.com/office/officeart/2005/8/layout/target2"/>
    <dgm:cxn modelId="{E74B2253-07A4-4B94-88EA-C12BE72D1522}" type="presParOf" srcId="{531EC051-8687-4970-93AF-46E3C6164267}" destId="{78B4FE04-06E7-4BB1-B011-EB9F8834D495}" srcOrd="2" destOrd="0" presId="urn:microsoft.com/office/officeart/2005/8/layout/target2"/>
    <dgm:cxn modelId="{C7A39C5B-E82C-4389-A399-B254D8493E57}" type="presParOf" srcId="{531EC051-8687-4970-93AF-46E3C6164267}" destId="{D7FE3712-B73B-4029-B421-42A5BCCFA8B4}" srcOrd="3" destOrd="0" presId="urn:microsoft.com/office/officeart/2005/8/layout/target2"/>
    <dgm:cxn modelId="{C5F97762-8317-4EA2-BA2B-775AF913505E}" type="presParOf" srcId="{531EC051-8687-4970-93AF-46E3C6164267}" destId="{71591CB9-78D9-4465-B522-DF96A38CAE79}" srcOrd="4" destOrd="0" presId="urn:microsoft.com/office/officeart/2005/8/layout/target2"/>
    <dgm:cxn modelId="{77DB89B6-A348-456A-9FA5-915D33DF4CF6}" type="presParOf" srcId="{7DEA82D8-90EB-4C80-9D89-840A58B55EEC}" destId="{5D946A5E-5074-49E0-9440-918C78ACE6B7}" srcOrd="1" destOrd="0" presId="urn:microsoft.com/office/officeart/2005/8/layout/target2"/>
    <dgm:cxn modelId="{6C5E8CDC-E6A4-4E2D-9B93-21D724FC8E3F}" type="presParOf" srcId="{5D946A5E-5074-49E0-9440-918C78ACE6B7}" destId="{9C1AC46D-B424-4BFA-A6EE-6B49C22E8C30}" srcOrd="0" destOrd="0" presId="urn:microsoft.com/office/officeart/2005/8/layout/target2"/>
    <dgm:cxn modelId="{372BAD62-78AD-439D-B7B0-68D1928E5AAC}" type="presParOf" srcId="{5D946A5E-5074-49E0-9440-918C78ACE6B7}" destId="{AA65D501-1A61-4716-B731-77886D0C36AE}" srcOrd="1" destOrd="0" presId="urn:microsoft.com/office/officeart/2005/8/layout/target2"/>
    <dgm:cxn modelId="{4485D3A9-D6C9-42EE-B387-9F598FE83BB0}" type="presParOf" srcId="{AA65D501-1A61-4716-B731-77886D0C36AE}" destId="{3C0BC862-E3F4-46FD-ADA5-3FCB72A4B29B}" srcOrd="0" destOrd="0" presId="urn:microsoft.com/office/officeart/2005/8/layout/target2"/>
    <dgm:cxn modelId="{31CF5DF8-9CA5-4675-AB6B-54453B5CC50E}" type="presParOf" srcId="{AA65D501-1A61-4716-B731-77886D0C36AE}" destId="{02AE93B8-ABC5-40A1-AC83-574FD313F23B}" srcOrd="1" destOrd="0" presId="urn:microsoft.com/office/officeart/2005/8/layout/target2"/>
    <dgm:cxn modelId="{14F556EE-3778-4E0E-AC9F-E1261657C3C7}" type="presParOf" srcId="{AA65D501-1A61-4716-B731-77886D0C36AE}" destId="{8BB295D7-870D-40E0-A4E7-670E32DFB967}" srcOrd="2" destOrd="0" presId="urn:microsoft.com/office/officeart/2005/8/layout/target2"/>
    <dgm:cxn modelId="{74ABAB52-6420-4F64-8936-B739678311FF}" type="presParOf" srcId="{AA65D501-1A61-4716-B731-77886D0C36AE}" destId="{2FCD0165-11DC-4AD8-AC61-9DC4DA8E6EE9}" srcOrd="3" destOrd="0" presId="urn:microsoft.com/office/officeart/2005/8/layout/target2"/>
    <dgm:cxn modelId="{36EDBFC0-6C99-460C-B344-F7D3BE9C3275}" type="presParOf" srcId="{AA65D501-1A61-4716-B731-77886D0C36AE}" destId="{D004E472-4537-40E0-8FA6-8CC94C4A08A8}" srcOrd="4" destOrd="0" presId="urn:microsoft.com/office/officeart/2005/8/layout/target2"/>
    <dgm:cxn modelId="{A95BF6A4-9770-4275-B8AC-30721CB2C61D}" type="presParOf" srcId="{7DEA82D8-90EB-4C80-9D89-840A58B55EEC}" destId="{5E4DC5E5-D158-4348-B257-977A48EC4714}" srcOrd="2" destOrd="0" presId="urn:microsoft.com/office/officeart/2005/8/layout/target2"/>
    <dgm:cxn modelId="{6ABE7720-C8DD-4426-8EB5-10547AC7FB45}" type="presParOf" srcId="{5E4DC5E5-D158-4348-B257-977A48EC4714}" destId="{0FEA9EDB-1B68-4099-AF62-F42AEF6BDDB2}" srcOrd="0" destOrd="0" presId="urn:microsoft.com/office/officeart/2005/8/layout/target2"/>
    <dgm:cxn modelId="{A1BA8D40-C4D3-4A59-A12F-185F8404B0C6}" type="presParOf" srcId="{5E4DC5E5-D158-4348-B257-977A48EC4714}" destId="{F2873E43-E25F-4704-94CD-E0C2CFAC303A}" srcOrd="1" destOrd="0" presId="urn:microsoft.com/office/officeart/2005/8/layout/target2"/>
    <dgm:cxn modelId="{644584FC-963F-4764-A37D-5ECA22E1A8B1}" type="presParOf" srcId="{F2873E43-E25F-4704-94CD-E0C2CFAC303A}" destId="{B7A53946-A69F-4690-8286-BB54220051FA}" srcOrd="0" destOrd="0" presId="urn:microsoft.com/office/officeart/2005/8/layout/target2"/>
    <dgm:cxn modelId="{0768F02D-E427-41DD-AD2A-19B88B2DC569}" type="presParOf" srcId="{F2873E43-E25F-4704-94CD-E0C2CFAC303A}" destId="{D705D5AE-EB27-447D-BAE4-90A6D1F0E325}" srcOrd="1" destOrd="0" presId="urn:microsoft.com/office/officeart/2005/8/layout/target2"/>
    <dgm:cxn modelId="{8CE53678-B716-43C1-9424-E71E207CCC8F}" type="presParOf" srcId="{F2873E43-E25F-4704-94CD-E0C2CFAC303A}" destId="{2942F9C2-FA86-40B9-8971-5EDFA335D402}" srcOrd="2" destOrd="0" presId="urn:microsoft.com/office/officeart/2005/8/layout/target2"/>
    <dgm:cxn modelId="{8A1C5485-E2F0-43EB-BD58-7405391DBE04}" type="presParOf" srcId="{F2873E43-E25F-4704-94CD-E0C2CFAC303A}" destId="{DB5EC124-7355-4A80-A25E-9438386D6B5F}" srcOrd="3" destOrd="0" presId="urn:microsoft.com/office/officeart/2005/8/layout/target2"/>
    <dgm:cxn modelId="{1705134C-9366-4357-AF18-475D8F37DDF7}" type="presParOf" srcId="{F2873E43-E25F-4704-94CD-E0C2CFAC303A}" destId="{D15C6854-796C-404B-A9B0-0905DC6B9092}" srcOrd="4" destOrd="0" presId="urn:microsoft.com/office/officeart/2005/8/layout/target2"/>
    <dgm:cxn modelId="{BAC30E72-08F5-47CD-AB47-1F7F5CB3D418}" type="presParOf" srcId="{F2873E43-E25F-4704-94CD-E0C2CFAC303A}" destId="{75F1A3D0-DE90-423A-AF65-086B6A92942D}" srcOrd="5" destOrd="0" presId="urn:microsoft.com/office/officeart/2005/8/layout/target2"/>
    <dgm:cxn modelId="{1F9EDD0F-F3A4-4B59-BAB2-B4D24E62B0C2}" type="presParOf" srcId="{F2873E43-E25F-4704-94CD-E0C2CFAC303A}" destId="{2D13B616-5D90-4607-A807-4790F78C9FD5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C11CD-D074-482A-9952-18DE75A95CA1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93C5C1F-1D17-47CE-A6B4-ABA9D01BA02D}">
      <dgm:prSet phldrT="[Text]"/>
      <dgm:spPr/>
      <dgm:t>
        <a:bodyPr/>
        <a:lstStyle/>
        <a:p>
          <a:r>
            <a:rPr lang="en-US" dirty="0" smtClean="0"/>
            <a:t>Guiding principles</a:t>
          </a:r>
          <a:endParaRPr lang="en-US" dirty="0"/>
        </a:p>
      </dgm:t>
    </dgm:pt>
    <dgm:pt modelId="{509B786E-C98B-4890-8BED-E95DC9698131}" type="parTrans" cxnId="{3D8CACA2-9899-49AA-9F5F-1053A377A43B}">
      <dgm:prSet/>
      <dgm:spPr/>
      <dgm:t>
        <a:bodyPr/>
        <a:lstStyle/>
        <a:p>
          <a:endParaRPr lang="en-US"/>
        </a:p>
      </dgm:t>
    </dgm:pt>
    <dgm:pt modelId="{D8BD6C07-248B-4001-AC61-818F3474DB02}" type="sibTrans" cxnId="{3D8CACA2-9899-49AA-9F5F-1053A377A43B}">
      <dgm:prSet/>
      <dgm:spPr/>
      <dgm:t>
        <a:bodyPr/>
        <a:lstStyle/>
        <a:p>
          <a:endParaRPr lang="en-US"/>
        </a:p>
      </dgm:t>
    </dgm:pt>
    <dgm:pt modelId="{4220F794-7C50-40DB-B149-6D9CC78597A8}">
      <dgm:prSet phldrT="[Text]"/>
      <dgm:spPr/>
      <dgm:t>
        <a:bodyPr/>
        <a:lstStyle/>
        <a:p>
          <a:r>
            <a:rPr lang="en-US" dirty="0" smtClean="0"/>
            <a:t>Work plan to create deliverables</a:t>
          </a:r>
          <a:endParaRPr lang="en-US" dirty="0"/>
        </a:p>
      </dgm:t>
    </dgm:pt>
    <dgm:pt modelId="{091E1DF8-2E56-4346-BB3B-AEDC6F1B9A65}" type="parTrans" cxnId="{C5760C5A-5789-4480-BBE6-6E527E1A76C9}">
      <dgm:prSet/>
      <dgm:spPr/>
      <dgm:t>
        <a:bodyPr/>
        <a:lstStyle/>
        <a:p>
          <a:endParaRPr lang="en-US"/>
        </a:p>
      </dgm:t>
    </dgm:pt>
    <dgm:pt modelId="{0E30BC4D-8947-4FF2-BDD8-523485E90A16}" type="sibTrans" cxnId="{C5760C5A-5789-4480-BBE6-6E527E1A76C9}">
      <dgm:prSet/>
      <dgm:spPr/>
      <dgm:t>
        <a:bodyPr/>
        <a:lstStyle/>
        <a:p>
          <a:endParaRPr lang="en-US"/>
        </a:p>
      </dgm:t>
    </dgm:pt>
    <dgm:pt modelId="{D7871660-32F3-442F-9D6D-E1DBAE13FDA7}">
      <dgm:prSet phldrT="[Text]"/>
      <dgm:spPr/>
      <dgm:t>
        <a:bodyPr/>
        <a:lstStyle/>
        <a:p>
          <a:r>
            <a:rPr lang="en-US" dirty="0" smtClean="0"/>
            <a:t>Consultation protocols for IT good/services contracts</a:t>
          </a:r>
          <a:endParaRPr lang="en-US" dirty="0"/>
        </a:p>
      </dgm:t>
    </dgm:pt>
    <dgm:pt modelId="{55057E84-2541-4DC9-AF0D-EA725005B4BD}" type="parTrans" cxnId="{58A8C029-453B-4712-9DB6-328CF646E430}">
      <dgm:prSet/>
      <dgm:spPr/>
      <dgm:t>
        <a:bodyPr/>
        <a:lstStyle/>
        <a:p>
          <a:endParaRPr lang="en-US"/>
        </a:p>
      </dgm:t>
    </dgm:pt>
    <dgm:pt modelId="{1BC9F44F-B558-432D-A4FA-CCA7AFCA5059}" type="sibTrans" cxnId="{58A8C029-453B-4712-9DB6-328CF646E430}">
      <dgm:prSet/>
      <dgm:spPr/>
      <dgm:t>
        <a:bodyPr/>
        <a:lstStyle/>
        <a:p>
          <a:endParaRPr lang="en-US"/>
        </a:p>
      </dgm:t>
    </dgm:pt>
    <dgm:pt modelId="{4D27D5E0-8A48-4CD3-BD73-0082FF1374AA}">
      <dgm:prSet phldrT="[Text]"/>
      <dgm:spPr/>
      <dgm:t>
        <a:bodyPr/>
        <a:lstStyle/>
        <a:p>
          <a:r>
            <a:rPr lang="en-US" dirty="0" smtClean="0"/>
            <a:t>Draft policy management &amp; governance model</a:t>
          </a:r>
          <a:endParaRPr lang="en-US" dirty="0"/>
        </a:p>
      </dgm:t>
    </dgm:pt>
    <dgm:pt modelId="{645C400D-E7B5-4AC3-8694-EEA26F04682D}" type="parTrans" cxnId="{14F37CB7-D19A-41EA-B391-601975955C58}">
      <dgm:prSet/>
      <dgm:spPr/>
      <dgm:t>
        <a:bodyPr/>
        <a:lstStyle/>
        <a:p>
          <a:endParaRPr lang="en-US"/>
        </a:p>
      </dgm:t>
    </dgm:pt>
    <dgm:pt modelId="{2A3444DB-DA4A-4860-82FC-89E27E23ABE1}" type="sibTrans" cxnId="{14F37CB7-D19A-41EA-B391-601975955C58}">
      <dgm:prSet/>
      <dgm:spPr/>
      <dgm:t>
        <a:bodyPr/>
        <a:lstStyle/>
        <a:p>
          <a:endParaRPr lang="en-US"/>
        </a:p>
      </dgm:t>
    </dgm:pt>
    <dgm:pt modelId="{43904ECF-B2F8-48AE-B422-2E37D902BBC6}">
      <dgm:prSet phldrT="[Text]"/>
      <dgm:spPr/>
      <dgm:t>
        <a:bodyPr/>
        <a:lstStyle/>
        <a:p>
          <a:r>
            <a:rPr lang="en-US" dirty="0" smtClean="0"/>
            <a:t>Prioritized policy development areas</a:t>
          </a:r>
          <a:endParaRPr lang="en-US" dirty="0"/>
        </a:p>
      </dgm:t>
    </dgm:pt>
    <dgm:pt modelId="{F1E619B2-70F1-43E5-BCE8-D5A4B3C0FE74}" type="parTrans" cxnId="{5426CD55-62A1-4F24-AFF9-AA240CA4D9A7}">
      <dgm:prSet/>
      <dgm:spPr/>
      <dgm:t>
        <a:bodyPr/>
        <a:lstStyle/>
        <a:p>
          <a:endParaRPr lang="en-US"/>
        </a:p>
      </dgm:t>
    </dgm:pt>
    <dgm:pt modelId="{7CD86403-E1D9-4A59-B116-36A561738D6E}" type="sibTrans" cxnId="{5426CD55-62A1-4F24-AFF9-AA240CA4D9A7}">
      <dgm:prSet/>
      <dgm:spPr/>
      <dgm:t>
        <a:bodyPr/>
        <a:lstStyle/>
        <a:p>
          <a:endParaRPr lang="en-US"/>
        </a:p>
      </dgm:t>
    </dgm:pt>
    <dgm:pt modelId="{ADD2E163-8680-47C4-AB14-6D7107351083}">
      <dgm:prSet phldrT="[Text]"/>
      <dgm:spPr/>
      <dgm:t>
        <a:bodyPr/>
        <a:lstStyle/>
        <a:p>
          <a:r>
            <a:rPr lang="en-US" dirty="0" smtClean="0"/>
            <a:t>Delegated Authority Concept</a:t>
          </a:r>
          <a:endParaRPr lang="en-US" dirty="0"/>
        </a:p>
      </dgm:t>
    </dgm:pt>
    <dgm:pt modelId="{4FDCCD72-2704-4118-92AC-9B17A44A61B6}" type="parTrans" cxnId="{28634A2E-146A-4D3A-A803-3706FBAF7FCA}">
      <dgm:prSet/>
      <dgm:spPr/>
      <dgm:t>
        <a:bodyPr/>
        <a:lstStyle/>
        <a:p>
          <a:endParaRPr lang="en-US"/>
        </a:p>
      </dgm:t>
    </dgm:pt>
    <dgm:pt modelId="{EDD8C6BD-DE07-4566-BB90-60B8D9E6118B}" type="sibTrans" cxnId="{28634A2E-146A-4D3A-A803-3706FBAF7FCA}">
      <dgm:prSet/>
      <dgm:spPr/>
      <dgm:t>
        <a:bodyPr/>
        <a:lstStyle/>
        <a:p>
          <a:endParaRPr lang="en-US"/>
        </a:p>
      </dgm:t>
    </dgm:pt>
    <dgm:pt modelId="{9ECDD1C9-6CE5-46A5-976A-654BA0E5DC1C}">
      <dgm:prSet phldrT="[Text]"/>
      <dgm:spPr/>
      <dgm:t>
        <a:bodyPr/>
        <a:lstStyle/>
        <a:p>
          <a:r>
            <a:rPr lang="en-US" dirty="0" smtClean="0"/>
            <a:t>Consultation for IT related sole source justifications</a:t>
          </a:r>
          <a:endParaRPr lang="en-US" dirty="0"/>
        </a:p>
      </dgm:t>
    </dgm:pt>
    <dgm:pt modelId="{27808EC8-F683-400F-83F7-20E7C7F5EA7F}" type="parTrans" cxnId="{3AC85E45-03F6-4F1C-BE0F-8B68F2E948E7}">
      <dgm:prSet/>
      <dgm:spPr/>
      <dgm:t>
        <a:bodyPr/>
        <a:lstStyle/>
        <a:p>
          <a:endParaRPr lang="en-US"/>
        </a:p>
      </dgm:t>
    </dgm:pt>
    <dgm:pt modelId="{01B6C047-1D82-4FE2-8712-2BBF09A6981C}" type="sibTrans" cxnId="{3AC85E45-03F6-4F1C-BE0F-8B68F2E948E7}">
      <dgm:prSet/>
      <dgm:spPr/>
      <dgm:t>
        <a:bodyPr/>
        <a:lstStyle/>
        <a:p>
          <a:endParaRPr lang="en-US"/>
        </a:p>
      </dgm:t>
    </dgm:pt>
    <dgm:pt modelId="{3AB90267-BED3-4BBB-AA89-4931E6575DC8}">
      <dgm:prSet phldrT="[Text]"/>
      <dgm:spPr/>
      <dgm:t>
        <a:bodyPr/>
        <a:lstStyle/>
        <a:p>
          <a:r>
            <a:rPr lang="en-US" dirty="0" smtClean="0"/>
            <a:t>Recommended staffing levels</a:t>
          </a:r>
          <a:endParaRPr lang="en-US" dirty="0"/>
        </a:p>
      </dgm:t>
    </dgm:pt>
    <dgm:pt modelId="{B879CC91-04A1-4057-843B-B6BFCB5DDA10}" type="parTrans" cxnId="{AC582CA8-581A-495F-9A0F-5B6F027BC8A3}">
      <dgm:prSet/>
      <dgm:spPr/>
      <dgm:t>
        <a:bodyPr/>
        <a:lstStyle/>
        <a:p>
          <a:endParaRPr lang="en-US"/>
        </a:p>
      </dgm:t>
    </dgm:pt>
    <dgm:pt modelId="{3A772138-AF07-4DD5-9BBF-C47417BDFE78}" type="sibTrans" cxnId="{AC582CA8-581A-495F-9A0F-5B6F027BC8A3}">
      <dgm:prSet/>
      <dgm:spPr/>
      <dgm:t>
        <a:bodyPr/>
        <a:lstStyle/>
        <a:p>
          <a:endParaRPr lang="en-US"/>
        </a:p>
      </dgm:t>
    </dgm:pt>
    <dgm:pt modelId="{27AFFCFF-A5A7-4C9A-A263-DCF80485B5B4}">
      <dgm:prSet phldrT="[Text]"/>
      <dgm:spPr/>
      <dgm:t>
        <a:bodyPr/>
        <a:lstStyle/>
        <a:p>
          <a:r>
            <a:rPr lang="en-US" dirty="0" smtClean="0"/>
            <a:t>Implementation recommendations &amp; key metrics</a:t>
          </a:r>
          <a:endParaRPr lang="en-US" dirty="0"/>
        </a:p>
      </dgm:t>
    </dgm:pt>
    <dgm:pt modelId="{5F63E90A-33B6-4BCF-8360-B880C3C1DAF9}" type="parTrans" cxnId="{A5A1E5E1-72F9-4956-97EB-F38B2F958633}">
      <dgm:prSet/>
      <dgm:spPr/>
      <dgm:t>
        <a:bodyPr/>
        <a:lstStyle/>
        <a:p>
          <a:endParaRPr lang="en-US"/>
        </a:p>
      </dgm:t>
    </dgm:pt>
    <dgm:pt modelId="{6D0EB084-75F7-4538-8AE7-D1626BB81B7F}" type="sibTrans" cxnId="{A5A1E5E1-72F9-4956-97EB-F38B2F958633}">
      <dgm:prSet/>
      <dgm:spPr/>
      <dgm:t>
        <a:bodyPr/>
        <a:lstStyle/>
        <a:p>
          <a:endParaRPr lang="en-US"/>
        </a:p>
      </dgm:t>
    </dgm:pt>
    <dgm:pt modelId="{A2AF21A3-C5DF-4652-81FB-5EA4307F89D1}">
      <dgm:prSet phldrT="[Text]"/>
      <dgm:spPr/>
      <dgm:t>
        <a:bodyPr/>
        <a:lstStyle/>
        <a:p>
          <a:r>
            <a:rPr lang="en-US" dirty="0" smtClean="0"/>
            <a:t>Communication/stakeholder plan for implementation &amp; beyond</a:t>
          </a:r>
          <a:endParaRPr lang="en-US" dirty="0"/>
        </a:p>
      </dgm:t>
    </dgm:pt>
    <dgm:pt modelId="{294725FA-FB94-4018-8CD4-2F2025038FBA}" type="parTrans" cxnId="{D0B8FD12-0587-49FF-9DF0-9EAD4D9EE8AB}">
      <dgm:prSet/>
      <dgm:spPr/>
      <dgm:t>
        <a:bodyPr/>
        <a:lstStyle/>
        <a:p>
          <a:endParaRPr lang="en-US"/>
        </a:p>
      </dgm:t>
    </dgm:pt>
    <dgm:pt modelId="{287FA323-AD7B-417D-B900-0FEF1584221A}" type="sibTrans" cxnId="{D0B8FD12-0587-49FF-9DF0-9EAD4D9EE8AB}">
      <dgm:prSet/>
      <dgm:spPr/>
      <dgm:t>
        <a:bodyPr/>
        <a:lstStyle/>
        <a:p>
          <a:endParaRPr lang="en-US"/>
        </a:p>
      </dgm:t>
    </dgm:pt>
    <dgm:pt modelId="{02E01050-FB44-41A5-A83A-EE150C6656C0}">
      <dgm:prSet phldrT="[Text]"/>
      <dgm:spPr/>
      <dgm:t>
        <a:bodyPr/>
        <a:lstStyle/>
        <a:p>
          <a:r>
            <a:rPr lang="en-US" dirty="0" smtClean="0"/>
            <a:t>Proposal for training</a:t>
          </a:r>
          <a:endParaRPr lang="en-US" dirty="0"/>
        </a:p>
      </dgm:t>
    </dgm:pt>
    <dgm:pt modelId="{7C8AF9C0-6F99-4F08-83A5-A5BC0C78BDBD}" type="parTrans" cxnId="{3A04A297-E994-47E6-BE1C-D06FF08308FA}">
      <dgm:prSet/>
      <dgm:spPr/>
      <dgm:t>
        <a:bodyPr/>
        <a:lstStyle/>
        <a:p>
          <a:endParaRPr lang="en-US"/>
        </a:p>
      </dgm:t>
    </dgm:pt>
    <dgm:pt modelId="{AABFB3CD-AE56-411E-AF94-75EFFC41BF79}" type="sibTrans" cxnId="{3A04A297-E994-47E6-BE1C-D06FF08308FA}">
      <dgm:prSet/>
      <dgm:spPr/>
      <dgm:t>
        <a:bodyPr/>
        <a:lstStyle/>
        <a:p>
          <a:endParaRPr lang="en-US"/>
        </a:p>
      </dgm:t>
    </dgm:pt>
    <dgm:pt modelId="{BCEE71C6-3C99-4CCD-B445-2DF87CEC8442}">
      <dgm:prSet phldrT="[Text]"/>
      <dgm:spPr/>
      <dgm:t>
        <a:bodyPr/>
        <a:lstStyle/>
        <a:p>
          <a:r>
            <a:rPr lang="en-US" dirty="0" smtClean="0"/>
            <a:t>Planned stakeholder activities – during this project</a:t>
          </a:r>
          <a:endParaRPr lang="en-US" dirty="0"/>
        </a:p>
      </dgm:t>
    </dgm:pt>
    <dgm:pt modelId="{5ADD4C76-245D-43BF-AFC7-4A8FEAF42E5A}" type="sibTrans" cxnId="{C583537E-A9F8-4E99-BD48-27F7FA7F3C0A}">
      <dgm:prSet/>
      <dgm:spPr/>
      <dgm:t>
        <a:bodyPr/>
        <a:lstStyle/>
        <a:p>
          <a:endParaRPr lang="en-US"/>
        </a:p>
      </dgm:t>
    </dgm:pt>
    <dgm:pt modelId="{20D23DEE-050B-4DB3-9DDA-BA8BF29389FD}" type="parTrans" cxnId="{C583537E-A9F8-4E99-BD48-27F7FA7F3C0A}">
      <dgm:prSet/>
      <dgm:spPr/>
      <dgm:t>
        <a:bodyPr/>
        <a:lstStyle/>
        <a:p>
          <a:endParaRPr lang="en-US"/>
        </a:p>
      </dgm:t>
    </dgm:pt>
    <dgm:pt modelId="{13AE5714-8D95-4A88-935D-6E817C72EA99}" type="pres">
      <dgm:prSet presAssocID="{072C11CD-D074-482A-9952-18DE75A95C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E43F7-A23E-4E1B-AF0E-595BF9764696}" type="pres">
      <dgm:prSet presAssocID="{893C5C1F-1D17-47CE-A6B4-ABA9D01BA02D}" presName="composite" presStyleCnt="0"/>
      <dgm:spPr/>
      <dgm:t>
        <a:bodyPr/>
        <a:lstStyle/>
        <a:p>
          <a:endParaRPr lang="en-US"/>
        </a:p>
      </dgm:t>
    </dgm:pt>
    <dgm:pt modelId="{D5AA601A-5113-4187-A037-955E841CA5FA}" type="pres">
      <dgm:prSet presAssocID="{893C5C1F-1D17-47CE-A6B4-ABA9D01BA02D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1CE58-FD7C-45F8-9C7D-FB5676E9F4B7}" type="pres">
      <dgm:prSet presAssocID="{893C5C1F-1D17-47CE-A6B4-ABA9D01BA02D}" presName="rect2" presStyleLbl="fgImgPlace1" presStyleIdx="0" presStyleCnt="12"/>
      <dgm:spPr/>
      <dgm:t>
        <a:bodyPr/>
        <a:lstStyle/>
        <a:p>
          <a:endParaRPr lang="en-US"/>
        </a:p>
      </dgm:t>
    </dgm:pt>
    <dgm:pt modelId="{4F25DF60-F9CE-498C-A6AF-5B0EBF46A4F3}" type="pres">
      <dgm:prSet presAssocID="{D8BD6C07-248B-4001-AC61-818F3474DB02}" presName="sibTrans" presStyleCnt="0"/>
      <dgm:spPr/>
      <dgm:t>
        <a:bodyPr/>
        <a:lstStyle/>
        <a:p>
          <a:endParaRPr lang="en-US"/>
        </a:p>
      </dgm:t>
    </dgm:pt>
    <dgm:pt modelId="{BE970FFB-1E28-4205-88CA-C36A82685831}" type="pres">
      <dgm:prSet presAssocID="{4220F794-7C50-40DB-B149-6D9CC78597A8}" presName="composite" presStyleCnt="0"/>
      <dgm:spPr/>
      <dgm:t>
        <a:bodyPr/>
        <a:lstStyle/>
        <a:p>
          <a:endParaRPr lang="en-US"/>
        </a:p>
      </dgm:t>
    </dgm:pt>
    <dgm:pt modelId="{AB4ABB4E-1B6C-42A2-A46B-8C475FDBD169}" type="pres">
      <dgm:prSet presAssocID="{4220F794-7C50-40DB-B149-6D9CC78597A8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70E98-84F4-452A-8945-C4A4144B06D4}" type="pres">
      <dgm:prSet presAssocID="{4220F794-7C50-40DB-B149-6D9CC78597A8}" presName="rect2" presStyleLbl="fgImgPlace1" presStyleIdx="1" presStyleCnt="12"/>
      <dgm:spPr/>
      <dgm:t>
        <a:bodyPr/>
        <a:lstStyle/>
        <a:p>
          <a:endParaRPr lang="en-US"/>
        </a:p>
      </dgm:t>
    </dgm:pt>
    <dgm:pt modelId="{233C0A87-227E-451D-A240-68230917DF2C}" type="pres">
      <dgm:prSet presAssocID="{0E30BC4D-8947-4FF2-BDD8-523485E90A16}" presName="sibTrans" presStyleCnt="0"/>
      <dgm:spPr/>
      <dgm:t>
        <a:bodyPr/>
        <a:lstStyle/>
        <a:p>
          <a:endParaRPr lang="en-US"/>
        </a:p>
      </dgm:t>
    </dgm:pt>
    <dgm:pt modelId="{8AD3E46C-A0AC-46A1-84E1-637DFC510C1B}" type="pres">
      <dgm:prSet presAssocID="{D7871660-32F3-442F-9D6D-E1DBAE13FDA7}" presName="composite" presStyleCnt="0"/>
      <dgm:spPr/>
      <dgm:t>
        <a:bodyPr/>
        <a:lstStyle/>
        <a:p>
          <a:endParaRPr lang="en-US"/>
        </a:p>
      </dgm:t>
    </dgm:pt>
    <dgm:pt modelId="{C97EAEC4-7BA7-491D-AC1F-791C7513936B}" type="pres">
      <dgm:prSet presAssocID="{D7871660-32F3-442F-9D6D-E1DBAE13FDA7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F5E3-0014-448C-B363-935F3251A21F}" type="pres">
      <dgm:prSet presAssocID="{D7871660-32F3-442F-9D6D-E1DBAE13FDA7}" presName="rect2" presStyleLbl="fgImgPlace1" presStyleIdx="2" presStyleCnt="12"/>
      <dgm:spPr/>
      <dgm:t>
        <a:bodyPr/>
        <a:lstStyle/>
        <a:p>
          <a:endParaRPr lang="en-US"/>
        </a:p>
      </dgm:t>
    </dgm:pt>
    <dgm:pt modelId="{30B31ADC-C34D-40E7-B1FC-F8512758BAA3}" type="pres">
      <dgm:prSet presAssocID="{1BC9F44F-B558-432D-A4FA-CCA7AFCA5059}" presName="sibTrans" presStyleCnt="0"/>
      <dgm:spPr/>
      <dgm:t>
        <a:bodyPr/>
        <a:lstStyle/>
        <a:p>
          <a:endParaRPr lang="en-US"/>
        </a:p>
      </dgm:t>
    </dgm:pt>
    <dgm:pt modelId="{92AA968A-FCB2-4DDC-B638-885155A7E118}" type="pres">
      <dgm:prSet presAssocID="{4D27D5E0-8A48-4CD3-BD73-0082FF1374AA}" presName="composite" presStyleCnt="0"/>
      <dgm:spPr/>
      <dgm:t>
        <a:bodyPr/>
        <a:lstStyle/>
        <a:p>
          <a:endParaRPr lang="en-US"/>
        </a:p>
      </dgm:t>
    </dgm:pt>
    <dgm:pt modelId="{CBB63EA4-6F6B-4698-9257-F01FBAD1B2BF}" type="pres">
      <dgm:prSet presAssocID="{4D27D5E0-8A48-4CD3-BD73-0082FF1374AA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C5E86-B0CB-4A9D-A55F-51CEDE46BEAC}" type="pres">
      <dgm:prSet presAssocID="{4D27D5E0-8A48-4CD3-BD73-0082FF1374AA}" presName="rect2" presStyleLbl="fgImgPlace1" presStyleIdx="3" presStyleCnt="12"/>
      <dgm:spPr/>
      <dgm:t>
        <a:bodyPr/>
        <a:lstStyle/>
        <a:p>
          <a:endParaRPr lang="en-US"/>
        </a:p>
      </dgm:t>
    </dgm:pt>
    <dgm:pt modelId="{DCE13412-833F-4806-8BD5-6B9CEB00103B}" type="pres">
      <dgm:prSet presAssocID="{2A3444DB-DA4A-4860-82FC-89E27E23ABE1}" presName="sibTrans" presStyleCnt="0"/>
      <dgm:spPr/>
      <dgm:t>
        <a:bodyPr/>
        <a:lstStyle/>
        <a:p>
          <a:endParaRPr lang="en-US"/>
        </a:p>
      </dgm:t>
    </dgm:pt>
    <dgm:pt modelId="{4E941C9C-236F-44E2-BE1B-145E65154ED2}" type="pres">
      <dgm:prSet presAssocID="{43904ECF-B2F8-48AE-B422-2E37D902BBC6}" presName="composite" presStyleCnt="0"/>
      <dgm:spPr/>
      <dgm:t>
        <a:bodyPr/>
        <a:lstStyle/>
        <a:p>
          <a:endParaRPr lang="en-US"/>
        </a:p>
      </dgm:t>
    </dgm:pt>
    <dgm:pt modelId="{CA07921F-DA7A-4DB0-A370-35F4C254CC79}" type="pres">
      <dgm:prSet presAssocID="{43904ECF-B2F8-48AE-B422-2E37D902BBC6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BF51-9B14-4814-90DE-E914F157997A}" type="pres">
      <dgm:prSet presAssocID="{43904ECF-B2F8-48AE-B422-2E37D902BBC6}" presName="rect2" presStyleLbl="fgImgPlace1" presStyleIdx="4" presStyleCnt="12"/>
      <dgm:spPr/>
      <dgm:t>
        <a:bodyPr/>
        <a:lstStyle/>
        <a:p>
          <a:endParaRPr lang="en-US"/>
        </a:p>
      </dgm:t>
    </dgm:pt>
    <dgm:pt modelId="{887B018A-73D2-41F9-B21D-13EC1EFD8357}" type="pres">
      <dgm:prSet presAssocID="{7CD86403-E1D9-4A59-B116-36A561738D6E}" presName="sibTrans" presStyleCnt="0"/>
      <dgm:spPr/>
      <dgm:t>
        <a:bodyPr/>
        <a:lstStyle/>
        <a:p>
          <a:endParaRPr lang="en-US"/>
        </a:p>
      </dgm:t>
    </dgm:pt>
    <dgm:pt modelId="{99741AF9-9A33-4820-B106-8E73FD73CEA0}" type="pres">
      <dgm:prSet presAssocID="{ADD2E163-8680-47C4-AB14-6D7107351083}" presName="composite" presStyleCnt="0"/>
      <dgm:spPr/>
      <dgm:t>
        <a:bodyPr/>
        <a:lstStyle/>
        <a:p>
          <a:endParaRPr lang="en-US"/>
        </a:p>
      </dgm:t>
    </dgm:pt>
    <dgm:pt modelId="{CF4A9A91-7992-42D0-970E-77157B9CA052}" type="pres">
      <dgm:prSet presAssocID="{ADD2E163-8680-47C4-AB14-6D7107351083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DFB3-BA8D-4C18-ABC0-8E52B44B4013}" type="pres">
      <dgm:prSet presAssocID="{ADD2E163-8680-47C4-AB14-6D7107351083}" presName="rect2" presStyleLbl="fgImgPlace1" presStyleIdx="5" presStyleCnt="12"/>
      <dgm:spPr/>
      <dgm:t>
        <a:bodyPr/>
        <a:lstStyle/>
        <a:p>
          <a:endParaRPr lang="en-US"/>
        </a:p>
      </dgm:t>
    </dgm:pt>
    <dgm:pt modelId="{10E92E57-E03F-4016-8F66-CF4EE98FD594}" type="pres">
      <dgm:prSet presAssocID="{EDD8C6BD-DE07-4566-BB90-60B8D9E6118B}" presName="sibTrans" presStyleCnt="0"/>
      <dgm:spPr/>
      <dgm:t>
        <a:bodyPr/>
        <a:lstStyle/>
        <a:p>
          <a:endParaRPr lang="en-US"/>
        </a:p>
      </dgm:t>
    </dgm:pt>
    <dgm:pt modelId="{40953C3A-1049-4FED-99F7-EEDA57299BA7}" type="pres">
      <dgm:prSet presAssocID="{9ECDD1C9-6CE5-46A5-976A-654BA0E5DC1C}" presName="composite" presStyleCnt="0"/>
      <dgm:spPr/>
      <dgm:t>
        <a:bodyPr/>
        <a:lstStyle/>
        <a:p>
          <a:endParaRPr lang="en-US"/>
        </a:p>
      </dgm:t>
    </dgm:pt>
    <dgm:pt modelId="{F55564ED-C98D-430C-BB73-98C1751F6A4A}" type="pres">
      <dgm:prSet presAssocID="{9ECDD1C9-6CE5-46A5-976A-654BA0E5DC1C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727C-BCC5-45A6-AB85-EBD6087145EE}" type="pres">
      <dgm:prSet presAssocID="{9ECDD1C9-6CE5-46A5-976A-654BA0E5DC1C}" presName="rect2" presStyleLbl="fgImgPlace1" presStyleIdx="6" presStyleCnt="12"/>
      <dgm:spPr/>
      <dgm:t>
        <a:bodyPr/>
        <a:lstStyle/>
        <a:p>
          <a:endParaRPr lang="en-US"/>
        </a:p>
      </dgm:t>
    </dgm:pt>
    <dgm:pt modelId="{A0616D0A-DD3D-44BB-B5F9-B001F4D96EBB}" type="pres">
      <dgm:prSet presAssocID="{01B6C047-1D82-4FE2-8712-2BBF09A6981C}" presName="sibTrans" presStyleCnt="0"/>
      <dgm:spPr/>
      <dgm:t>
        <a:bodyPr/>
        <a:lstStyle/>
        <a:p>
          <a:endParaRPr lang="en-US"/>
        </a:p>
      </dgm:t>
    </dgm:pt>
    <dgm:pt modelId="{8BD0B0A8-8C9D-4CFA-94A0-DE5BAB6172F0}" type="pres">
      <dgm:prSet presAssocID="{02E01050-FB44-41A5-A83A-EE150C6656C0}" presName="composite" presStyleCnt="0"/>
      <dgm:spPr/>
      <dgm:t>
        <a:bodyPr/>
        <a:lstStyle/>
        <a:p>
          <a:endParaRPr lang="en-US"/>
        </a:p>
      </dgm:t>
    </dgm:pt>
    <dgm:pt modelId="{19A0F813-DC43-49B7-B36F-107C9A764090}" type="pres">
      <dgm:prSet presAssocID="{02E01050-FB44-41A5-A83A-EE150C6656C0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D3D83-0B4D-40F7-9E2B-C48A14E25CCF}" type="pres">
      <dgm:prSet presAssocID="{02E01050-FB44-41A5-A83A-EE150C6656C0}" presName="rect2" presStyleLbl="fgImgPlace1" presStyleIdx="7" presStyleCnt="12"/>
      <dgm:spPr/>
      <dgm:t>
        <a:bodyPr/>
        <a:lstStyle/>
        <a:p>
          <a:endParaRPr lang="en-US"/>
        </a:p>
      </dgm:t>
    </dgm:pt>
    <dgm:pt modelId="{697F29EF-8D94-4346-9CEC-A5F0B31C841C}" type="pres">
      <dgm:prSet presAssocID="{AABFB3CD-AE56-411E-AF94-75EFFC41BF79}" presName="sibTrans" presStyleCnt="0"/>
      <dgm:spPr/>
      <dgm:t>
        <a:bodyPr/>
        <a:lstStyle/>
        <a:p>
          <a:endParaRPr lang="en-US"/>
        </a:p>
      </dgm:t>
    </dgm:pt>
    <dgm:pt modelId="{A72932AD-226D-4D2B-AABF-89E09A772564}" type="pres">
      <dgm:prSet presAssocID="{3AB90267-BED3-4BBB-AA89-4931E6575DC8}" presName="composite" presStyleCnt="0"/>
      <dgm:spPr/>
      <dgm:t>
        <a:bodyPr/>
        <a:lstStyle/>
        <a:p>
          <a:endParaRPr lang="en-US"/>
        </a:p>
      </dgm:t>
    </dgm:pt>
    <dgm:pt modelId="{45E63380-2276-41A5-8FEA-BE8201D993B3}" type="pres">
      <dgm:prSet presAssocID="{3AB90267-BED3-4BBB-AA89-4931E6575DC8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53222-AB55-4ECE-88D1-E4D4CD6A9FC3}" type="pres">
      <dgm:prSet presAssocID="{3AB90267-BED3-4BBB-AA89-4931E6575DC8}" presName="rect2" presStyleLbl="fgImgPlace1" presStyleIdx="8" presStyleCnt="12"/>
      <dgm:spPr/>
      <dgm:t>
        <a:bodyPr/>
        <a:lstStyle/>
        <a:p>
          <a:endParaRPr lang="en-US"/>
        </a:p>
      </dgm:t>
    </dgm:pt>
    <dgm:pt modelId="{8E9AF0DA-1C19-40C9-A10B-73CBDAEF429B}" type="pres">
      <dgm:prSet presAssocID="{3A772138-AF07-4DD5-9BBF-C47417BDFE78}" presName="sibTrans" presStyleCnt="0"/>
      <dgm:spPr/>
      <dgm:t>
        <a:bodyPr/>
        <a:lstStyle/>
        <a:p>
          <a:endParaRPr lang="en-US"/>
        </a:p>
      </dgm:t>
    </dgm:pt>
    <dgm:pt modelId="{6F2C206D-2BF1-4E71-A1F9-8FDD77DE9A47}" type="pres">
      <dgm:prSet presAssocID="{27AFFCFF-A5A7-4C9A-A263-DCF80485B5B4}" presName="composite" presStyleCnt="0"/>
      <dgm:spPr/>
      <dgm:t>
        <a:bodyPr/>
        <a:lstStyle/>
        <a:p>
          <a:endParaRPr lang="en-US"/>
        </a:p>
      </dgm:t>
    </dgm:pt>
    <dgm:pt modelId="{BB3D393D-39C5-4148-8CAD-278088568A23}" type="pres">
      <dgm:prSet presAssocID="{27AFFCFF-A5A7-4C9A-A263-DCF80485B5B4}" presName="rect1" presStyleLbl="trAlignAcc1" presStyleIdx="9" presStyleCnt="12" custLinFactNeighborX="-599" custLinFactNeighborY="-1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EBCF7-5434-4226-89C9-D15607534666}" type="pres">
      <dgm:prSet presAssocID="{27AFFCFF-A5A7-4C9A-A263-DCF80485B5B4}" presName="rect2" presStyleLbl="fgImgPlace1" presStyleIdx="9" presStyleCnt="12"/>
      <dgm:spPr/>
      <dgm:t>
        <a:bodyPr/>
        <a:lstStyle/>
        <a:p>
          <a:endParaRPr lang="en-US"/>
        </a:p>
      </dgm:t>
    </dgm:pt>
    <dgm:pt modelId="{24486540-33C1-4644-8E38-7DBB433B8C80}" type="pres">
      <dgm:prSet presAssocID="{6D0EB084-75F7-4538-8AE7-D1626BB81B7F}" presName="sibTrans" presStyleCnt="0"/>
      <dgm:spPr/>
      <dgm:t>
        <a:bodyPr/>
        <a:lstStyle/>
        <a:p>
          <a:endParaRPr lang="en-US"/>
        </a:p>
      </dgm:t>
    </dgm:pt>
    <dgm:pt modelId="{259D46AC-73C6-43D5-AA26-F5C04DDD97F2}" type="pres">
      <dgm:prSet presAssocID="{BCEE71C6-3C99-4CCD-B445-2DF87CEC8442}" presName="composite" presStyleCnt="0"/>
      <dgm:spPr/>
      <dgm:t>
        <a:bodyPr/>
        <a:lstStyle/>
        <a:p>
          <a:endParaRPr lang="en-US"/>
        </a:p>
      </dgm:t>
    </dgm:pt>
    <dgm:pt modelId="{B17F3E14-DB1E-49EE-80EF-639C450E3F2B}" type="pres">
      <dgm:prSet presAssocID="{BCEE71C6-3C99-4CCD-B445-2DF87CEC8442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69917-00DE-4426-87F3-6B5668256247}" type="pres">
      <dgm:prSet presAssocID="{BCEE71C6-3C99-4CCD-B445-2DF87CEC8442}" presName="rect2" presStyleLbl="fgImgPlace1" presStyleIdx="10" presStyleCnt="12"/>
      <dgm:spPr/>
      <dgm:t>
        <a:bodyPr/>
        <a:lstStyle/>
        <a:p>
          <a:endParaRPr lang="en-US"/>
        </a:p>
      </dgm:t>
    </dgm:pt>
    <dgm:pt modelId="{3688B3EA-FDCE-4AD3-ADA8-8F8E4B6AFA8B}" type="pres">
      <dgm:prSet presAssocID="{5ADD4C76-245D-43BF-AFC7-4A8FEAF42E5A}" presName="sibTrans" presStyleCnt="0"/>
      <dgm:spPr/>
      <dgm:t>
        <a:bodyPr/>
        <a:lstStyle/>
        <a:p>
          <a:endParaRPr lang="en-US"/>
        </a:p>
      </dgm:t>
    </dgm:pt>
    <dgm:pt modelId="{2D32AEB6-E996-4530-9CDD-958AEE911D27}" type="pres">
      <dgm:prSet presAssocID="{A2AF21A3-C5DF-4652-81FB-5EA4307F89D1}" presName="composite" presStyleCnt="0"/>
      <dgm:spPr/>
      <dgm:t>
        <a:bodyPr/>
        <a:lstStyle/>
        <a:p>
          <a:endParaRPr lang="en-US"/>
        </a:p>
      </dgm:t>
    </dgm:pt>
    <dgm:pt modelId="{844D62FB-F3EE-4D6B-83FB-F9CBAF40BDF6}" type="pres">
      <dgm:prSet presAssocID="{A2AF21A3-C5DF-4652-81FB-5EA4307F89D1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1DC62-54BA-4DE8-94B3-EA4635596A25}" type="pres">
      <dgm:prSet presAssocID="{A2AF21A3-C5DF-4652-81FB-5EA4307F89D1}" presName="rect2" presStyleLbl="fgImgPlace1" presStyleIdx="11" presStyleCnt="12"/>
      <dgm:spPr/>
      <dgm:t>
        <a:bodyPr/>
        <a:lstStyle/>
        <a:p>
          <a:endParaRPr lang="en-US"/>
        </a:p>
      </dgm:t>
    </dgm:pt>
  </dgm:ptLst>
  <dgm:cxnLst>
    <dgm:cxn modelId="{D11AC0DA-607E-4791-AA20-C86971CA3CDE}" type="presOf" srcId="{3AB90267-BED3-4BBB-AA89-4931E6575DC8}" destId="{45E63380-2276-41A5-8FEA-BE8201D993B3}" srcOrd="0" destOrd="0" presId="urn:microsoft.com/office/officeart/2008/layout/PictureStrips"/>
    <dgm:cxn modelId="{28634A2E-146A-4D3A-A803-3706FBAF7FCA}" srcId="{072C11CD-D074-482A-9952-18DE75A95CA1}" destId="{ADD2E163-8680-47C4-AB14-6D7107351083}" srcOrd="5" destOrd="0" parTransId="{4FDCCD72-2704-4118-92AC-9B17A44A61B6}" sibTransId="{EDD8C6BD-DE07-4566-BB90-60B8D9E6118B}"/>
    <dgm:cxn modelId="{6F76C421-CA16-4E61-A015-C1A61D44EAD6}" type="presOf" srcId="{BCEE71C6-3C99-4CCD-B445-2DF87CEC8442}" destId="{B17F3E14-DB1E-49EE-80EF-639C450E3F2B}" srcOrd="0" destOrd="0" presId="urn:microsoft.com/office/officeart/2008/layout/PictureStrips"/>
    <dgm:cxn modelId="{5C297A78-6543-4A01-BD22-1D717928C06A}" type="presOf" srcId="{A2AF21A3-C5DF-4652-81FB-5EA4307F89D1}" destId="{844D62FB-F3EE-4D6B-83FB-F9CBAF40BDF6}" srcOrd="0" destOrd="0" presId="urn:microsoft.com/office/officeart/2008/layout/PictureStrips"/>
    <dgm:cxn modelId="{C583537E-A9F8-4E99-BD48-27F7FA7F3C0A}" srcId="{072C11CD-D074-482A-9952-18DE75A95CA1}" destId="{BCEE71C6-3C99-4CCD-B445-2DF87CEC8442}" srcOrd="10" destOrd="0" parTransId="{20D23DEE-050B-4DB3-9DDA-BA8BF29389FD}" sibTransId="{5ADD4C76-245D-43BF-AFC7-4A8FEAF42E5A}"/>
    <dgm:cxn modelId="{5F905E2B-0243-4FF8-8950-E6D03FF36DA9}" type="presOf" srcId="{893C5C1F-1D17-47CE-A6B4-ABA9D01BA02D}" destId="{D5AA601A-5113-4187-A037-955E841CA5FA}" srcOrd="0" destOrd="0" presId="urn:microsoft.com/office/officeart/2008/layout/PictureStrips"/>
    <dgm:cxn modelId="{3D8CACA2-9899-49AA-9F5F-1053A377A43B}" srcId="{072C11CD-D074-482A-9952-18DE75A95CA1}" destId="{893C5C1F-1D17-47CE-A6B4-ABA9D01BA02D}" srcOrd="0" destOrd="0" parTransId="{509B786E-C98B-4890-8BED-E95DC9698131}" sibTransId="{D8BD6C07-248B-4001-AC61-818F3474DB02}"/>
    <dgm:cxn modelId="{3A4DCC3C-171D-4083-81EC-8B16C7E78B28}" type="presOf" srcId="{27AFFCFF-A5A7-4C9A-A263-DCF80485B5B4}" destId="{BB3D393D-39C5-4148-8CAD-278088568A23}" srcOrd="0" destOrd="0" presId="urn:microsoft.com/office/officeart/2008/layout/PictureStrips"/>
    <dgm:cxn modelId="{AC582CA8-581A-495F-9A0F-5B6F027BC8A3}" srcId="{072C11CD-D074-482A-9952-18DE75A95CA1}" destId="{3AB90267-BED3-4BBB-AA89-4931E6575DC8}" srcOrd="8" destOrd="0" parTransId="{B879CC91-04A1-4057-843B-B6BFCB5DDA10}" sibTransId="{3A772138-AF07-4DD5-9BBF-C47417BDFE78}"/>
    <dgm:cxn modelId="{48D2D804-777B-4F79-AB6D-056B4754AB3D}" type="presOf" srcId="{072C11CD-D074-482A-9952-18DE75A95CA1}" destId="{13AE5714-8D95-4A88-935D-6E817C72EA99}" srcOrd="0" destOrd="0" presId="urn:microsoft.com/office/officeart/2008/layout/PictureStrips"/>
    <dgm:cxn modelId="{2554BC63-1EC1-4ACF-9659-FEFB6A662CA2}" type="presOf" srcId="{ADD2E163-8680-47C4-AB14-6D7107351083}" destId="{CF4A9A91-7992-42D0-970E-77157B9CA052}" srcOrd="0" destOrd="0" presId="urn:microsoft.com/office/officeart/2008/layout/PictureStrips"/>
    <dgm:cxn modelId="{F39D26EA-23C3-48CD-B5E1-CC74F05005FE}" type="presOf" srcId="{4D27D5E0-8A48-4CD3-BD73-0082FF1374AA}" destId="{CBB63EA4-6F6B-4698-9257-F01FBAD1B2BF}" srcOrd="0" destOrd="0" presId="urn:microsoft.com/office/officeart/2008/layout/PictureStrips"/>
    <dgm:cxn modelId="{C5760C5A-5789-4480-BBE6-6E527E1A76C9}" srcId="{072C11CD-D074-482A-9952-18DE75A95CA1}" destId="{4220F794-7C50-40DB-B149-6D9CC78597A8}" srcOrd="1" destOrd="0" parTransId="{091E1DF8-2E56-4346-BB3B-AEDC6F1B9A65}" sibTransId="{0E30BC4D-8947-4FF2-BDD8-523485E90A16}"/>
    <dgm:cxn modelId="{3A04A297-E994-47E6-BE1C-D06FF08308FA}" srcId="{072C11CD-D074-482A-9952-18DE75A95CA1}" destId="{02E01050-FB44-41A5-A83A-EE150C6656C0}" srcOrd="7" destOrd="0" parTransId="{7C8AF9C0-6F99-4F08-83A5-A5BC0C78BDBD}" sibTransId="{AABFB3CD-AE56-411E-AF94-75EFFC41BF79}"/>
    <dgm:cxn modelId="{5426CD55-62A1-4F24-AFF9-AA240CA4D9A7}" srcId="{072C11CD-D074-482A-9952-18DE75A95CA1}" destId="{43904ECF-B2F8-48AE-B422-2E37D902BBC6}" srcOrd="4" destOrd="0" parTransId="{F1E619B2-70F1-43E5-BCE8-D5A4B3C0FE74}" sibTransId="{7CD86403-E1D9-4A59-B116-36A561738D6E}"/>
    <dgm:cxn modelId="{14F37CB7-D19A-41EA-B391-601975955C58}" srcId="{072C11CD-D074-482A-9952-18DE75A95CA1}" destId="{4D27D5E0-8A48-4CD3-BD73-0082FF1374AA}" srcOrd="3" destOrd="0" parTransId="{645C400D-E7B5-4AC3-8694-EEA26F04682D}" sibTransId="{2A3444DB-DA4A-4860-82FC-89E27E23ABE1}"/>
    <dgm:cxn modelId="{017EB3C4-A5C2-4632-9AEB-44602C5757C6}" type="presOf" srcId="{02E01050-FB44-41A5-A83A-EE150C6656C0}" destId="{19A0F813-DC43-49B7-B36F-107C9A764090}" srcOrd="0" destOrd="0" presId="urn:microsoft.com/office/officeart/2008/layout/PictureStrips"/>
    <dgm:cxn modelId="{E767A08D-2F00-41E5-999A-1C667EED3C74}" type="presOf" srcId="{43904ECF-B2F8-48AE-B422-2E37D902BBC6}" destId="{CA07921F-DA7A-4DB0-A370-35F4C254CC79}" srcOrd="0" destOrd="0" presId="urn:microsoft.com/office/officeart/2008/layout/PictureStrips"/>
    <dgm:cxn modelId="{02033570-2AF6-4BF9-8A0D-83CBD88D42A7}" type="presOf" srcId="{4220F794-7C50-40DB-B149-6D9CC78597A8}" destId="{AB4ABB4E-1B6C-42A2-A46B-8C475FDBD169}" srcOrd="0" destOrd="0" presId="urn:microsoft.com/office/officeart/2008/layout/PictureStrips"/>
    <dgm:cxn modelId="{A5A1E5E1-72F9-4956-97EB-F38B2F958633}" srcId="{072C11CD-D074-482A-9952-18DE75A95CA1}" destId="{27AFFCFF-A5A7-4C9A-A263-DCF80485B5B4}" srcOrd="9" destOrd="0" parTransId="{5F63E90A-33B6-4BCF-8360-B880C3C1DAF9}" sibTransId="{6D0EB084-75F7-4538-8AE7-D1626BB81B7F}"/>
    <dgm:cxn modelId="{38CA98F3-0EEC-4188-B099-8807A0520F88}" type="presOf" srcId="{9ECDD1C9-6CE5-46A5-976A-654BA0E5DC1C}" destId="{F55564ED-C98D-430C-BB73-98C1751F6A4A}" srcOrd="0" destOrd="0" presId="urn:microsoft.com/office/officeart/2008/layout/PictureStrips"/>
    <dgm:cxn modelId="{3AC85E45-03F6-4F1C-BE0F-8B68F2E948E7}" srcId="{072C11CD-D074-482A-9952-18DE75A95CA1}" destId="{9ECDD1C9-6CE5-46A5-976A-654BA0E5DC1C}" srcOrd="6" destOrd="0" parTransId="{27808EC8-F683-400F-83F7-20E7C7F5EA7F}" sibTransId="{01B6C047-1D82-4FE2-8712-2BBF09A6981C}"/>
    <dgm:cxn modelId="{D0B8FD12-0587-49FF-9DF0-9EAD4D9EE8AB}" srcId="{072C11CD-D074-482A-9952-18DE75A95CA1}" destId="{A2AF21A3-C5DF-4652-81FB-5EA4307F89D1}" srcOrd="11" destOrd="0" parTransId="{294725FA-FB94-4018-8CD4-2F2025038FBA}" sibTransId="{287FA323-AD7B-417D-B900-0FEF1584221A}"/>
    <dgm:cxn modelId="{58A8C029-453B-4712-9DB6-328CF646E430}" srcId="{072C11CD-D074-482A-9952-18DE75A95CA1}" destId="{D7871660-32F3-442F-9D6D-E1DBAE13FDA7}" srcOrd="2" destOrd="0" parTransId="{55057E84-2541-4DC9-AF0D-EA725005B4BD}" sibTransId="{1BC9F44F-B558-432D-A4FA-CCA7AFCA5059}"/>
    <dgm:cxn modelId="{EFE6AC1C-A261-4D07-9925-76293E3F5367}" type="presOf" srcId="{D7871660-32F3-442F-9D6D-E1DBAE13FDA7}" destId="{C97EAEC4-7BA7-491D-AC1F-791C7513936B}" srcOrd="0" destOrd="0" presId="urn:microsoft.com/office/officeart/2008/layout/PictureStrips"/>
    <dgm:cxn modelId="{D56D94CF-235F-499F-BB56-5689A73C90A6}" type="presParOf" srcId="{13AE5714-8D95-4A88-935D-6E817C72EA99}" destId="{39EE43F7-A23E-4E1B-AF0E-595BF9764696}" srcOrd="0" destOrd="0" presId="urn:microsoft.com/office/officeart/2008/layout/PictureStrips"/>
    <dgm:cxn modelId="{2885C5F1-720D-479B-B5F3-402412C96106}" type="presParOf" srcId="{39EE43F7-A23E-4E1B-AF0E-595BF9764696}" destId="{D5AA601A-5113-4187-A037-955E841CA5FA}" srcOrd="0" destOrd="0" presId="urn:microsoft.com/office/officeart/2008/layout/PictureStrips"/>
    <dgm:cxn modelId="{69990251-AFBF-466C-8D97-C91FE4DA420B}" type="presParOf" srcId="{39EE43F7-A23E-4E1B-AF0E-595BF9764696}" destId="{0801CE58-FD7C-45F8-9C7D-FB5676E9F4B7}" srcOrd="1" destOrd="0" presId="urn:microsoft.com/office/officeart/2008/layout/PictureStrips"/>
    <dgm:cxn modelId="{C33EA9CF-E583-4F8D-ADA2-829973F5BC26}" type="presParOf" srcId="{13AE5714-8D95-4A88-935D-6E817C72EA99}" destId="{4F25DF60-F9CE-498C-A6AF-5B0EBF46A4F3}" srcOrd="1" destOrd="0" presId="urn:microsoft.com/office/officeart/2008/layout/PictureStrips"/>
    <dgm:cxn modelId="{982A8904-E543-4E3E-BC19-D8D88C70A073}" type="presParOf" srcId="{13AE5714-8D95-4A88-935D-6E817C72EA99}" destId="{BE970FFB-1E28-4205-88CA-C36A82685831}" srcOrd="2" destOrd="0" presId="urn:microsoft.com/office/officeart/2008/layout/PictureStrips"/>
    <dgm:cxn modelId="{DACEDFB3-0B06-45A8-AE9D-ECC8D115B9A6}" type="presParOf" srcId="{BE970FFB-1E28-4205-88CA-C36A82685831}" destId="{AB4ABB4E-1B6C-42A2-A46B-8C475FDBD169}" srcOrd="0" destOrd="0" presId="urn:microsoft.com/office/officeart/2008/layout/PictureStrips"/>
    <dgm:cxn modelId="{E2540A92-16B9-42B6-8DF0-6DC33B0BC2E7}" type="presParOf" srcId="{BE970FFB-1E28-4205-88CA-C36A82685831}" destId="{65E70E98-84F4-452A-8945-C4A4144B06D4}" srcOrd="1" destOrd="0" presId="urn:microsoft.com/office/officeart/2008/layout/PictureStrips"/>
    <dgm:cxn modelId="{1A66AACF-055F-4BD1-87B8-E0C9747847C0}" type="presParOf" srcId="{13AE5714-8D95-4A88-935D-6E817C72EA99}" destId="{233C0A87-227E-451D-A240-68230917DF2C}" srcOrd="3" destOrd="0" presId="urn:microsoft.com/office/officeart/2008/layout/PictureStrips"/>
    <dgm:cxn modelId="{D8C4DDBA-09C9-41DD-89EE-8DBF1B192931}" type="presParOf" srcId="{13AE5714-8D95-4A88-935D-6E817C72EA99}" destId="{8AD3E46C-A0AC-46A1-84E1-637DFC510C1B}" srcOrd="4" destOrd="0" presId="urn:microsoft.com/office/officeart/2008/layout/PictureStrips"/>
    <dgm:cxn modelId="{FDCA6732-2D63-4AA0-8579-3B52C8970B52}" type="presParOf" srcId="{8AD3E46C-A0AC-46A1-84E1-637DFC510C1B}" destId="{C97EAEC4-7BA7-491D-AC1F-791C7513936B}" srcOrd="0" destOrd="0" presId="urn:microsoft.com/office/officeart/2008/layout/PictureStrips"/>
    <dgm:cxn modelId="{DB793925-6AB3-4DEE-A5C3-15FFCF6A4A57}" type="presParOf" srcId="{8AD3E46C-A0AC-46A1-84E1-637DFC510C1B}" destId="{40E6F5E3-0014-448C-B363-935F3251A21F}" srcOrd="1" destOrd="0" presId="urn:microsoft.com/office/officeart/2008/layout/PictureStrips"/>
    <dgm:cxn modelId="{AD0835B4-D87B-43B7-A59E-A952CB4D7BB0}" type="presParOf" srcId="{13AE5714-8D95-4A88-935D-6E817C72EA99}" destId="{30B31ADC-C34D-40E7-B1FC-F8512758BAA3}" srcOrd="5" destOrd="0" presId="urn:microsoft.com/office/officeart/2008/layout/PictureStrips"/>
    <dgm:cxn modelId="{2F84FC39-2C30-4047-8E18-7D04ABCA0FD0}" type="presParOf" srcId="{13AE5714-8D95-4A88-935D-6E817C72EA99}" destId="{92AA968A-FCB2-4DDC-B638-885155A7E118}" srcOrd="6" destOrd="0" presId="urn:microsoft.com/office/officeart/2008/layout/PictureStrips"/>
    <dgm:cxn modelId="{72732755-75B5-402D-AA85-128B08B9E13E}" type="presParOf" srcId="{92AA968A-FCB2-4DDC-B638-885155A7E118}" destId="{CBB63EA4-6F6B-4698-9257-F01FBAD1B2BF}" srcOrd="0" destOrd="0" presId="urn:microsoft.com/office/officeart/2008/layout/PictureStrips"/>
    <dgm:cxn modelId="{4AE74916-6D98-436A-8613-98282A65B145}" type="presParOf" srcId="{92AA968A-FCB2-4DDC-B638-885155A7E118}" destId="{71EC5E86-B0CB-4A9D-A55F-51CEDE46BEAC}" srcOrd="1" destOrd="0" presId="urn:microsoft.com/office/officeart/2008/layout/PictureStrips"/>
    <dgm:cxn modelId="{0A537CA8-B53B-4F40-8557-0AB00547CBF6}" type="presParOf" srcId="{13AE5714-8D95-4A88-935D-6E817C72EA99}" destId="{DCE13412-833F-4806-8BD5-6B9CEB00103B}" srcOrd="7" destOrd="0" presId="urn:microsoft.com/office/officeart/2008/layout/PictureStrips"/>
    <dgm:cxn modelId="{D701B486-59C2-4BC8-B299-1847890AC678}" type="presParOf" srcId="{13AE5714-8D95-4A88-935D-6E817C72EA99}" destId="{4E941C9C-236F-44E2-BE1B-145E65154ED2}" srcOrd="8" destOrd="0" presId="urn:microsoft.com/office/officeart/2008/layout/PictureStrips"/>
    <dgm:cxn modelId="{7A9B6816-41FB-4A7A-99F3-14AF2F6481B9}" type="presParOf" srcId="{4E941C9C-236F-44E2-BE1B-145E65154ED2}" destId="{CA07921F-DA7A-4DB0-A370-35F4C254CC79}" srcOrd="0" destOrd="0" presId="urn:microsoft.com/office/officeart/2008/layout/PictureStrips"/>
    <dgm:cxn modelId="{F40B62F6-2019-492E-A732-D0138669ACB4}" type="presParOf" srcId="{4E941C9C-236F-44E2-BE1B-145E65154ED2}" destId="{8BCCBF51-9B14-4814-90DE-E914F157997A}" srcOrd="1" destOrd="0" presId="urn:microsoft.com/office/officeart/2008/layout/PictureStrips"/>
    <dgm:cxn modelId="{A1B174A0-573E-4B7D-A70C-604B4874AB8A}" type="presParOf" srcId="{13AE5714-8D95-4A88-935D-6E817C72EA99}" destId="{887B018A-73D2-41F9-B21D-13EC1EFD8357}" srcOrd="9" destOrd="0" presId="urn:microsoft.com/office/officeart/2008/layout/PictureStrips"/>
    <dgm:cxn modelId="{732B6632-702D-4322-AC49-A580C15777DA}" type="presParOf" srcId="{13AE5714-8D95-4A88-935D-6E817C72EA99}" destId="{99741AF9-9A33-4820-B106-8E73FD73CEA0}" srcOrd="10" destOrd="0" presId="urn:microsoft.com/office/officeart/2008/layout/PictureStrips"/>
    <dgm:cxn modelId="{2ECA368B-FDB7-484F-B5E7-40CC03184D3F}" type="presParOf" srcId="{99741AF9-9A33-4820-B106-8E73FD73CEA0}" destId="{CF4A9A91-7992-42D0-970E-77157B9CA052}" srcOrd="0" destOrd="0" presId="urn:microsoft.com/office/officeart/2008/layout/PictureStrips"/>
    <dgm:cxn modelId="{83DEB108-BEAB-451F-8863-E84F81DB5501}" type="presParOf" srcId="{99741AF9-9A33-4820-B106-8E73FD73CEA0}" destId="{EC88DFB3-BA8D-4C18-ABC0-8E52B44B4013}" srcOrd="1" destOrd="0" presId="urn:microsoft.com/office/officeart/2008/layout/PictureStrips"/>
    <dgm:cxn modelId="{2A70A34B-1511-48D2-936E-9C74A76C6E8B}" type="presParOf" srcId="{13AE5714-8D95-4A88-935D-6E817C72EA99}" destId="{10E92E57-E03F-4016-8F66-CF4EE98FD594}" srcOrd="11" destOrd="0" presId="urn:microsoft.com/office/officeart/2008/layout/PictureStrips"/>
    <dgm:cxn modelId="{287901D4-344E-4657-8B0B-F005DB1E7E7F}" type="presParOf" srcId="{13AE5714-8D95-4A88-935D-6E817C72EA99}" destId="{40953C3A-1049-4FED-99F7-EEDA57299BA7}" srcOrd="12" destOrd="0" presId="urn:microsoft.com/office/officeart/2008/layout/PictureStrips"/>
    <dgm:cxn modelId="{9E7DC953-F813-41C6-BFC5-EE60F2501D8D}" type="presParOf" srcId="{40953C3A-1049-4FED-99F7-EEDA57299BA7}" destId="{F55564ED-C98D-430C-BB73-98C1751F6A4A}" srcOrd="0" destOrd="0" presId="urn:microsoft.com/office/officeart/2008/layout/PictureStrips"/>
    <dgm:cxn modelId="{05FAC99C-93E4-4F62-9EF0-921FEDFF5799}" type="presParOf" srcId="{40953C3A-1049-4FED-99F7-EEDA57299BA7}" destId="{7677727C-BCC5-45A6-AB85-EBD6087145EE}" srcOrd="1" destOrd="0" presId="urn:microsoft.com/office/officeart/2008/layout/PictureStrips"/>
    <dgm:cxn modelId="{8D109F3B-30C0-4FD4-A19D-D28820072251}" type="presParOf" srcId="{13AE5714-8D95-4A88-935D-6E817C72EA99}" destId="{A0616D0A-DD3D-44BB-B5F9-B001F4D96EBB}" srcOrd="13" destOrd="0" presId="urn:microsoft.com/office/officeart/2008/layout/PictureStrips"/>
    <dgm:cxn modelId="{352E463D-6EF4-4592-83CB-D0218CFE0C96}" type="presParOf" srcId="{13AE5714-8D95-4A88-935D-6E817C72EA99}" destId="{8BD0B0A8-8C9D-4CFA-94A0-DE5BAB6172F0}" srcOrd="14" destOrd="0" presId="urn:microsoft.com/office/officeart/2008/layout/PictureStrips"/>
    <dgm:cxn modelId="{E3DE44F5-38BB-4DE5-B87F-2755C16670B0}" type="presParOf" srcId="{8BD0B0A8-8C9D-4CFA-94A0-DE5BAB6172F0}" destId="{19A0F813-DC43-49B7-B36F-107C9A764090}" srcOrd="0" destOrd="0" presId="urn:microsoft.com/office/officeart/2008/layout/PictureStrips"/>
    <dgm:cxn modelId="{F000BDE1-1E93-41EA-A6B1-0C26B1584B98}" type="presParOf" srcId="{8BD0B0A8-8C9D-4CFA-94A0-DE5BAB6172F0}" destId="{058D3D83-0B4D-40F7-9E2B-C48A14E25CCF}" srcOrd="1" destOrd="0" presId="urn:microsoft.com/office/officeart/2008/layout/PictureStrips"/>
    <dgm:cxn modelId="{EE1B8B9B-C4E8-485D-895E-AF32B03E8501}" type="presParOf" srcId="{13AE5714-8D95-4A88-935D-6E817C72EA99}" destId="{697F29EF-8D94-4346-9CEC-A5F0B31C841C}" srcOrd="15" destOrd="0" presId="urn:microsoft.com/office/officeart/2008/layout/PictureStrips"/>
    <dgm:cxn modelId="{2A52E4BF-C3DC-4EEC-ADFF-9427ECE536C6}" type="presParOf" srcId="{13AE5714-8D95-4A88-935D-6E817C72EA99}" destId="{A72932AD-226D-4D2B-AABF-89E09A772564}" srcOrd="16" destOrd="0" presId="urn:microsoft.com/office/officeart/2008/layout/PictureStrips"/>
    <dgm:cxn modelId="{26EAF4FA-C238-4D97-8BDD-9074865D936B}" type="presParOf" srcId="{A72932AD-226D-4D2B-AABF-89E09A772564}" destId="{45E63380-2276-41A5-8FEA-BE8201D993B3}" srcOrd="0" destOrd="0" presId="urn:microsoft.com/office/officeart/2008/layout/PictureStrips"/>
    <dgm:cxn modelId="{05F6FAB4-7E63-4748-BB7A-E2A4C8923382}" type="presParOf" srcId="{A72932AD-226D-4D2B-AABF-89E09A772564}" destId="{82353222-AB55-4ECE-88D1-E4D4CD6A9FC3}" srcOrd="1" destOrd="0" presId="urn:microsoft.com/office/officeart/2008/layout/PictureStrips"/>
    <dgm:cxn modelId="{803413B9-58C3-4DEA-909C-8F8AE85B079E}" type="presParOf" srcId="{13AE5714-8D95-4A88-935D-6E817C72EA99}" destId="{8E9AF0DA-1C19-40C9-A10B-73CBDAEF429B}" srcOrd="17" destOrd="0" presId="urn:microsoft.com/office/officeart/2008/layout/PictureStrips"/>
    <dgm:cxn modelId="{686AFAF9-F102-4A24-9B25-94ADE201316D}" type="presParOf" srcId="{13AE5714-8D95-4A88-935D-6E817C72EA99}" destId="{6F2C206D-2BF1-4E71-A1F9-8FDD77DE9A47}" srcOrd="18" destOrd="0" presId="urn:microsoft.com/office/officeart/2008/layout/PictureStrips"/>
    <dgm:cxn modelId="{4D43A33A-ADE6-43D5-907E-2C5D0E76FBE6}" type="presParOf" srcId="{6F2C206D-2BF1-4E71-A1F9-8FDD77DE9A47}" destId="{BB3D393D-39C5-4148-8CAD-278088568A23}" srcOrd="0" destOrd="0" presId="urn:microsoft.com/office/officeart/2008/layout/PictureStrips"/>
    <dgm:cxn modelId="{5D4CD3F8-AE3F-41EA-A3B6-57AA83207589}" type="presParOf" srcId="{6F2C206D-2BF1-4E71-A1F9-8FDD77DE9A47}" destId="{208EBCF7-5434-4226-89C9-D15607534666}" srcOrd="1" destOrd="0" presId="urn:microsoft.com/office/officeart/2008/layout/PictureStrips"/>
    <dgm:cxn modelId="{64AE1C91-26B9-488F-9733-B0AFA3CF997C}" type="presParOf" srcId="{13AE5714-8D95-4A88-935D-6E817C72EA99}" destId="{24486540-33C1-4644-8E38-7DBB433B8C80}" srcOrd="19" destOrd="0" presId="urn:microsoft.com/office/officeart/2008/layout/PictureStrips"/>
    <dgm:cxn modelId="{3DCAF4E1-52E1-4BF2-A1B4-4F6F41381BEA}" type="presParOf" srcId="{13AE5714-8D95-4A88-935D-6E817C72EA99}" destId="{259D46AC-73C6-43D5-AA26-F5C04DDD97F2}" srcOrd="20" destOrd="0" presId="urn:microsoft.com/office/officeart/2008/layout/PictureStrips"/>
    <dgm:cxn modelId="{876F0F5A-4DD6-438B-B14A-1571F8BB1639}" type="presParOf" srcId="{259D46AC-73C6-43D5-AA26-F5C04DDD97F2}" destId="{B17F3E14-DB1E-49EE-80EF-639C450E3F2B}" srcOrd="0" destOrd="0" presId="urn:microsoft.com/office/officeart/2008/layout/PictureStrips"/>
    <dgm:cxn modelId="{97B5D3FB-30C3-4E52-920D-AEDE2D8B892B}" type="presParOf" srcId="{259D46AC-73C6-43D5-AA26-F5C04DDD97F2}" destId="{AA569917-00DE-4426-87F3-6B5668256247}" srcOrd="1" destOrd="0" presId="urn:microsoft.com/office/officeart/2008/layout/PictureStrips"/>
    <dgm:cxn modelId="{BA20CF72-2EF3-4E3B-8007-0013B0255B01}" type="presParOf" srcId="{13AE5714-8D95-4A88-935D-6E817C72EA99}" destId="{3688B3EA-FDCE-4AD3-ADA8-8F8E4B6AFA8B}" srcOrd="21" destOrd="0" presId="urn:microsoft.com/office/officeart/2008/layout/PictureStrips"/>
    <dgm:cxn modelId="{52C28601-6D0A-498E-AF6A-D70A181C9930}" type="presParOf" srcId="{13AE5714-8D95-4A88-935D-6E817C72EA99}" destId="{2D32AEB6-E996-4530-9CDD-958AEE911D27}" srcOrd="22" destOrd="0" presId="urn:microsoft.com/office/officeart/2008/layout/PictureStrips"/>
    <dgm:cxn modelId="{0B69A758-741E-4172-ABBE-C97CB44CBB48}" type="presParOf" srcId="{2D32AEB6-E996-4530-9CDD-958AEE911D27}" destId="{844D62FB-F3EE-4D6B-83FB-F9CBAF40BDF6}" srcOrd="0" destOrd="0" presId="urn:microsoft.com/office/officeart/2008/layout/PictureStrips"/>
    <dgm:cxn modelId="{B7BB647D-E65C-413C-AEA5-F97229804F06}" type="presParOf" srcId="{2D32AEB6-E996-4530-9CDD-958AEE911D27}" destId="{4741DC62-54BA-4DE8-94B3-EA4635596A2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6322A0-9049-4244-A1A4-36D9EEE2712F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0AFF26C-DB28-4957-BC53-E2D0CBC545CA}">
      <dgm:prSet phldrT="[Text]"/>
      <dgm:spPr/>
      <dgm:t>
        <a:bodyPr/>
        <a:lstStyle/>
        <a:p>
          <a:r>
            <a:rPr lang="en-US" dirty="0" smtClean="0"/>
            <a:t>Announce Early July</a:t>
          </a:r>
          <a:endParaRPr lang="en-US" dirty="0"/>
        </a:p>
      </dgm:t>
    </dgm:pt>
    <dgm:pt modelId="{1C40313C-77D7-4C78-9ED6-BB3A7E019A31}" type="parTrans" cxnId="{0EE8456C-4F64-49B4-A33F-B6DD164F75E8}">
      <dgm:prSet/>
      <dgm:spPr/>
      <dgm:t>
        <a:bodyPr/>
        <a:lstStyle/>
        <a:p>
          <a:endParaRPr lang="en-US"/>
        </a:p>
      </dgm:t>
    </dgm:pt>
    <dgm:pt modelId="{13A43332-686A-4D5C-93E8-150921FE4A79}" type="sibTrans" cxnId="{0EE8456C-4F64-49B4-A33F-B6DD164F75E8}">
      <dgm:prSet/>
      <dgm:spPr/>
      <dgm:t>
        <a:bodyPr/>
        <a:lstStyle/>
        <a:p>
          <a:endParaRPr lang="en-US"/>
        </a:p>
      </dgm:t>
    </dgm:pt>
    <dgm:pt modelId="{CB4E4928-3776-4F98-AAAC-52DD125146A1}">
      <dgm:prSet phldrT="[Text]"/>
      <dgm:spPr/>
      <dgm:t>
        <a:bodyPr/>
        <a:lstStyle/>
        <a:p>
          <a:r>
            <a:rPr lang="en-US" dirty="0" smtClean="0"/>
            <a:t>Memo with attachments &amp; due dates</a:t>
          </a:r>
          <a:endParaRPr lang="en-US" dirty="0"/>
        </a:p>
      </dgm:t>
    </dgm:pt>
    <dgm:pt modelId="{78650E2C-6DF1-4B43-B286-72D74B6EE3EE}" type="parTrans" cxnId="{E3B69860-7B6A-4BA8-87D4-2E4FFB2FB8B5}">
      <dgm:prSet/>
      <dgm:spPr/>
      <dgm:t>
        <a:bodyPr/>
        <a:lstStyle/>
        <a:p>
          <a:endParaRPr lang="en-US"/>
        </a:p>
      </dgm:t>
    </dgm:pt>
    <dgm:pt modelId="{71DD25AC-F76A-4910-B57E-5C4ABE9B2C6F}" type="sibTrans" cxnId="{E3B69860-7B6A-4BA8-87D4-2E4FFB2FB8B5}">
      <dgm:prSet/>
      <dgm:spPr/>
      <dgm:t>
        <a:bodyPr/>
        <a:lstStyle/>
        <a:p>
          <a:endParaRPr lang="en-US"/>
        </a:p>
      </dgm:t>
    </dgm:pt>
    <dgm:pt modelId="{6F722760-DF3A-442C-9373-1E92A18AC5D6}">
      <dgm:prSet phldrT="[Text]"/>
      <dgm:spPr/>
      <dgm:t>
        <a:bodyPr/>
        <a:lstStyle/>
        <a:p>
          <a:r>
            <a:rPr lang="en-US" dirty="0" smtClean="0"/>
            <a:t>Material due 9/30</a:t>
          </a:r>
          <a:endParaRPr lang="en-US" dirty="0"/>
        </a:p>
      </dgm:t>
    </dgm:pt>
    <dgm:pt modelId="{74423ABD-7F8D-4007-86E1-1783D77FD3F9}" type="parTrans" cxnId="{3EFEA85D-50B3-42A3-9CD2-CEA32473943E}">
      <dgm:prSet/>
      <dgm:spPr/>
      <dgm:t>
        <a:bodyPr/>
        <a:lstStyle/>
        <a:p>
          <a:endParaRPr lang="en-US"/>
        </a:p>
      </dgm:t>
    </dgm:pt>
    <dgm:pt modelId="{345E74D9-43BF-4E27-AFE1-36581A6E6B6B}" type="sibTrans" cxnId="{3EFEA85D-50B3-42A3-9CD2-CEA32473943E}">
      <dgm:prSet/>
      <dgm:spPr/>
      <dgm:t>
        <a:bodyPr/>
        <a:lstStyle/>
        <a:p>
          <a:endParaRPr lang="en-US"/>
        </a:p>
      </dgm:t>
    </dgm:pt>
    <dgm:pt modelId="{ED5EF393-221F-4970-9969-043C941881A9}">
      <dgm:prSet phldrT="[Text]"/>
      <dgm:spPr/>
      <dgm:t>
        <a:bodyPr/>
        <a:lstStyle/>
        <a:p>
          <a:endParaRPr lang="en-US" dirty="0"/>
        </a:p>
      </dgm:t>
    </dgm:pt>
    <dgm:pt modelId="{7C1463B2-B77D-4123-8AF1-279D900DB8D9}" type="parTrans" cxnId="{1F397BAC-CD5D-4703-A83D-8555E72FF66B}">
      <dgm:prSet/>
      <dgm:spPr/>
      <dgm:t>
        <a:bodyPr/>
        <a:lstStyle/>
        <a:p>
          <a:endParaRPr lang="en-US"/>
        </a:p>
      </dgm:t>
    </dgm:pt>
    <dgm:pt modelId="{3250B223-699E-4903-A2AB-9539E26F6142}" type="sibTrans" cxnId="{1F397BAC-CD5D-4703-A83D-8555E72FF66B}">
      <dgm:prSet/>
      <dgm:spPr/>
      <dgm:t>
        <a:bodyPr/>
        <a:lstStyle/>
        <a:p>
          <a:endParaRPr lang="en-US"/>
        </a:p>
      </dgm:t>
    </dgm:pt>
    <dgm:pt modelId="{4677E761-761D-4059-9F26-16C87E30080E}">
      <dgm:prSet phldrT="[Text]"/>
      <dgm:spPr/>
      <dgm:t>
        <a:bodyPr/>
        <a:lstStyle/>
        <a:p>
          <a:r>
            <a:rPr lang="en-US" dirty="0" smtClean="0"/>
            <a:t>Sent via email &amp; published on OCIO.wa.gov</a:t>
          </a:r>
          <a:endParaRPr lang="en-US" dirty="0"/>
        </a:p>
      </dgm:t>
    </dgm:pt>
    <dgm:pt modelId="{8DEEC556-2C67-4A1A-84FA-731259779A47}" type="parTrans" cxnId="{25EE6B8F-4C93-481E-8A97-A0B890897ACA}">
      <dgm:prSet/>
      <dgm:spPr/>
      <dgm:t>
        <a:bodyPr/>
        <a:lstStyle/>
        <a:p>
          <a:endParaRPr lang="en-US"/>
        </a:p>
      </dgm:t>
    </dgm:pt>
    <dgm:pt modelId="{7CED065A-3CC5-4ECA-AA3B-ECE93507EDA9}" type="sibTrans" cxnId="{25EE6B8F-4C93-481E-8A97-A0B890897ACA}">
      <dgm:prSet/>
      <dgm:spPr/>
      <dgm:t>
        <a:bodyPr/>
        <a:lstStyle/>
        <a:p>
          <a:endParaRPr lang="en-US"/>
        </a:p>
      </dgm:t>
    </dgm:pt>
    <dgm:pt modelId="{FD910F95-A226-4740-93BB-50AE217EC531}">
      <dgm:prSet phldrT="[Text]"/>
      <dgm:spPr/>
      <dgm:t>
        <a:bodyPr/>
        <a:lstStyle/>
        <a:p>
          <a:r>
            <a:rPr lang="en-US" dirty="0" smtClean="0"/>
            <a:t>Certification Form</a:t>
          </a:r>
          <a:endParaRPr lang="en-US" dirty="0"/>
        </a:p>
      </dgm:t>
    </dgm:pt>
    <dgm:pt modelId="{F720960A-B286-41EE-B6B6-33E6E687B508}" type="parTrans" cxnId="{E554FC0B-6F42-4A5D-AD09-11F84CBEB9CF}">
      <dgm:prSet/>
      <dgm:spPr/>
      <dgm:t>
        <a:bodyPr/>
        <a:lstStyle/>
        <a:p>
          <a:endParaRPr lang="en-US"/>
        </a:p>
      </dgm:t>
    </dgm:pt>
    <dgm:pt modelId="{6B0EEEB9-DDF7-4EE5-BF25-D8128B4A6A6E}" type="sibTrans" cxnId="{E554FC0B-6F42-4A5D-AD09-11F84CBEB9CF}">
      <dgm:prSet/>
      <dgm:spPr/>
      <dgm:t>
        <a:bodyPr/>
        <a:lstStyle/>
        <a:p>
          <a:endParaRPr lang="en-US"/>
        </a:p>
      </dgm:t>
    </dgm:pt>
    <dgm:pt modelId="{7C3E6C8E-E9F1-4B9F-9D22-A56D90C994C6}">
      <dgm:prSet phldrT="[Text]"/>
      <dgm:spPr/>
      <dgm:t>
        <a:bodyPr/>
        <a:lstStyle/>
        <a:p>
          <a:r>
            <a:rPr lang="en-US" dirty="0" smtClean="0"/>
            <a:t>Application Inventory</a:t>
          </a:r>
          <a:endParaRPr lang="en-US" dirty="0"/>
        </a:p>
      </dgm:t>
    </dgm:pt>
    <dgm:pt modelId="{7105A7FC-CD63-446B-9E0E-95F9085BB3F0}" type="parTrans" cxnId="{0DB252E0-EDF4-4B39-AACB-632927310A1F}">
      <dgm:prSet/>
      <dgm:spPr/>
      <dgm:t>
        <a:bodyPr/>
        <a:lstStyle/>
        <a:p>
          <a:endParaRPr lang="en-US"/>
        </a:p>
      </dgm:t>
    </dgm:pt>
    <dgm:pt modelId="{03D7100A-BC19-4948-AC85-F0D3E795EA72}" type="sibTrans" cxnId="{0DB252E0-EDF4-4B39-AACB-632927310A1F}">
      <dgm:prSet/>
      <dgm:spPr/>
      <dgm:t>
        <a:bodyPr/>
        <a:lstStyle/>
        <a:p>
          <a:endParaRPr lang="en-US"/>
        </a:p>
      </dgm:t>
    </dgm:pt>
    <dgm:pt modelId="{6E47AF36-52C8-40D0-8449-6931C5174D86}">
      <dgm:prSet phldrT="[Text]" custT="1"/>
      <dgm:spPr/>
      <dgm:t>
        <a:bodyPr/>
        <a:lstStyle/>
        <a:p>
          <a:r>
            <a:rPr lang="en-US" sz="1400" dirty="0" smtClean="0"/>
            <a:t>Will get 2016 submission back</a:t>
          </a:r>
          <a:endParaRPr lang="en-US" sz="1400" dirty="0"/>
        </a:p>
      </dgm:t>
    </dgm:pt>
    <dgm:pt modelId="{683DDA41-0E77-4F50-B69A-A3ACBCBFBCF9}" type="parTrans" cxnId="{53221746-5C73-4DBD-8A30-AD6ABF7EE49E}">
      <dgm:prSet/>
      <dgm:spPr/>
      <dgm:t>
        <a:bodyPr/>
        <a:lstStyle/>
        <a:p>
          <a:endParaRPr lang="en-US"/>
        </a:p>
      </dgm:t>
    </dgm:pt>
    <dgm:pt modelId="{5D571C03-D1C9-47ED-854B-962DA2E3C78A}" type="sibTrans" cxnId="{53221746-5C73-4DBD-8A30-AD6ABF7EE49E}">
      <dgm:prSet/>
      <dgm:spPr/>
      <dgm:t>
        <a:bodyPr/>
        <a:lstStyle/>
        <a:p>
          <a:endParaRPr lang="en-US"/>
        </a:p>
      </dgm:t>
    </dgm:pt>
    <dgm:pt modelId="{1548471A-FE01-472B-988F-F4B131CA2463}">
      <dgm:prSet phldrT="[Text]" custT="1"/>
      <dgm:spPr/>
      <dgm:t>
        <a:bodyPr/>
        <a:lstStyle/>
        <a:p>
          <a:r>
            <a:rPr lang="en-US" sz="1400" dirty="0" smtClean="0"/>
            <a:t>Identify admin/financial systems, mainframe systems  and enterprise system integrations</a:t>
          </a:r>
          <a:endParaRPr lang="en-US" sz="1400" dirty="0"/>
        </a:p>
      </dgm:t>
    </dgm:pt>
    <dgm:pt modelId="{27981269-2D31-456E-B320-DF61E79FBA5C}" type="parTrans" cxnId="{321289F4-D98D-4433-BFD0-C449AC4BD137}">
      <dgm:prSet/>
      <dgm:spPr/>
      <dgm:t>
        <a:bodyPr/>
        <a:lstStyle/>
        <a:p>
          <a:endParaRPr lang="en-US"/>
        </a:p>
      </dgm:t>
    </dgm:pt>
    <dgm:pt modelId="{6237B43D-971E-45B3-AD4F-B62DF29F0214}" type="sibTrans" cxnId="{321289F4-D98D-4433-BFD0-C449AC4BD137}">
      <dgm:prSet/>
      <dgm:spPr/>
      <dgm:t>
        <a:bodyPr/>
        <a:lstStyle/>
        <a:p>
          <a:endParaRPr lang="en-US"/>
        </a:p>
      </dgm:t>
    </dgm:pt>
    <dgm:pt modelId="{B5427B8A-3E9F-4A8E-9D19-79A04D67B65B}">
      <dgm:prSet phldrT="[Text]" custT="1"/>
      <dgm:spPr/>
      <dgm:t>
        <a:bodyPr/>
        <a:lstStyle/>
        <a:p>
          <a:r>
            <a:rPr lang="en-US" sz="1400" dirty="0" smtClean="0"/>
            <a:t>OCIO coordinating closely with One Washington to avoid duplication</a:t>
          </a:r>
          <a:endParaRPr lang="en-US" sz="1400" dirty="0"/>
        </a:p>
      </dgm:t>
    </dgm:pt>
    <dgm:pt modelId="{E036ECD6-D656-4A56-A891-4755C0CD8B62}" type="parTrans" cxnId="{23BC034B-D6ED-44C5-ABA0-2E07008E4D58}">
      <dgm:prSet/>
      <dgm:spPr/>
      <dgm:t>
        <a:bodyPr/>
        <a:lstStyle/>
        <a:p>
          <a:endParaRPr lang="en-US"/>
        </a:p>
      </dgm:t>
    </dgm:pt>
    <dgm:pt modelId="{925B7C27-296A-42AF-BF3E-671814CA00BD}" type="sibTrans" cxnId="{23BC034B-D6ED-44C5-ABA0-2E07008E4D58}">
      <dgm:prSet/>
      <dgm:spPr/>
      <dgm:t>
        <a:bodyPr/>
        <a:lstStyle/>
        <a:p>
          <a:endParaRPr lang="en-US"/>
        </a:p>
      </dgm:t>
    </dgm:pt>
    <dgm:pt modelId="{552EC3FE-4778-4CA0-A578-0C6BF929A3A2}">
      <dgm:prSet phldrT="[Text]"/>
      <dgm:spPr/>
      <dgm:t>
        <a:bodyPr/>
        <a:lstStyle/>
        <a:p>
          <a:r>
            <a:rPr lang="en-US" dirty="0" smtClean="0"/>
            <a:t>Security Attestation</a:t>
          </a:r>
          <a:endParaRPr lang="en-US" dirty="0"/>
        </a:p>
      </dgm:t>
    </dgm:pt>
    <dgm:pt modelId="{27916386-4BEC-4A40-8D36-EF9FF344F0F9}" type="parTrans" cxnId="{0CC2CE72-8601-49BF-8EA8-27A2FB5C531F}">
      <dgm:prSet/>
      <dgm:spPr/>
      <dgm:t>
        <a:bodyPr/>
        <a:lstStyle/>
        <a:p>
          <a:endParaRPr lang="en-US"/>
        </a:p>
      </dgm:t>
    </dgm:pt>
    <dgm:pt modelId="{D4A98655-8E25-4F42-9713-BF4EEE7FEFD2}" type="sibTrans" cxnId="{0CC2CE72-8601-49BF-8EA8-27A2FB5C531F}">
      <dgm:prSet/>
      <dgm:spPr/>
      <dgm:t>
        <a:bodyPr/>
        <a:lstStyle/>
        <a:p>
          <a:endParaRPr lang="en-US"/>
        </a:p>
      </dgm:t>
    </dgm:pt>
    <dgm:pt modelId="{2D7A4D48-1F63-462E-AF7A-18E17FC04C1A}">
      <dgm:prSet phldrT="[Text]"/>
      <dgm:spPr/>
      <dgm:t>
        <a:bodyPr/>
        <a:lstStyle/>
        <a:p>
          <a:r>
            <a:rPr lang="en-US" dirty="0" smtClean="0"/>
            <a:t>Same as last year</a:t>
          </a:r>
          <a:endParaRPr lang="en-US" dirty="0"/>
        </a:p>
      </dgm:t>
    </dgm:pt>
    <dgm:pt modelId="{8F8E4464-7695-44C9-9D64-875A93F28D72}" type="parTrans" cxnId="{093B5925-1852-4E99-A22E-22DBD5A4BBAC}">
      <dgm:prSet/>
      <dgm:spPr/>
      <dgm:t>
        <a:bodyPr/>
        <a:lstStyle/>
        <a:p>
          <a:endParaRPr lang="en-US"/>
        </a:p>
      </dgm:t>
    </dgm:pt>
    <dgm:pt modelId="{EA6453FD-5773-4464-82AB-B8CC1C8D7F5C}" type="sibTrans" cxnId="{093B5925-1852-4E99-A22E-22DBD5A4BBAC}">
      <dgm:prSet/>
      <dgm:spPr/>
      <dgm:t>
        <a:bodyPr/>
        <a:lstStyle/>
        <a:p>
          <a:endParaRPr lang="en-US"/>
        </a:p>
      </dgm:t>
    </dgm:pt>
    <dgm:pt modelId="{A48C524C-E538-47BD-AF1C-34857E44363C}">
      <dgm:prSet phldrT="[Text]"/>
      <dgm:spPr/>
      <dgm:t>
        <a:bodyPr/>
        <a:lstStyle/>
        <a:p>
          <a:endParaRPr lang="en-US" dirty="0"/>
        </a:p>
      </dgm:t>
    </dgm:pt>
    <dgm:pt modelId="{40A94B65-3A72-412F-92B3-ABCD72040AA3}" type="parTrans" cxnId="{F8525909-1D33-4CA3-BD15-92DF41CCEA18}">
      <dgm:prSet/>
      <dgm:spPr/>
      <dgm:t>
        <a:bodyPr/>
        <a:lstStyle/>
        <a:p>
          <a:endParaRPr lang="en-US"/>
        </a:p>
      </dgm:t>
    </dgm:pt>
    <dgm:pt modelId="{1C95DA1B-D9EE-4B44-B334-D3847DD53043}" type="sibTrans" cxnId="{F8525909-1D33-4CA3-BD15-92DF41CCEA18}">
      <dgm:prSet/>
      <dgm:spPr/>
      <dgm:t>
        <a:bodyPr/>
        <a:lstStyle/>
        <a:p>
          <a:endParaRPr lang="en-US"/>
        </a:p>
      </dgm:t>
    </dgm:pt>
    <dgm:pt modelId="{DE0A0C0B-E344-437B-8FEF-ACD26697D4FA}" type="pres">
      <dgm:prSet presAssocID="{BC6322A0-9049-4244-A1A4-36D9EEE2712F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FC01A1-2808-4211-901E-598AF4715524}" type="pres">
      <dgm:prSet presAssocID="{90AFF26C-DB28-4957-BC53-E2D0CBC545CA}" presName="chaos" presStyleCnt="0"/>
      <dgm:spPr/>
    </dgm:pt>
    <dgm:pt modelId="{B751AC4C-0DB4-49F1-9660-A48317D2900F}" type="pres">
      <dgm:prSet presAssocID="{90AFF26C-DB28-4957-BC53-E2D0CBC545CA}" presName="parTx1" presStyleLbl="revTx" presStyleIdx="0" presStyleCnt="9"/>
      <dgm:spPr/>
      <dgm:t>
        <a:bodyPr/>
        <a:lstStyle/>
        <a:p>
          <a:endParaRPr lang="en-US"/>
        </a:p>
      </dgm:t>
    </dgm:pt>
    <dgm:pt modelId="{BB2AEABB-F159-41EB-ACC7-98C2BE5242B4}" type="pres">
      <dgm:prSet presAssocID="{90AFF26C-DB28-4957-BC53-E2D0CBC545CA}" presName="desTx1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3D833-0A81-48E3-B9FD-FCD210C547AF}" type="pres">
      <dgm:prSet presAssocID="{90AFF26C-DB28-4957-BC53-E2D0CBC545CA}" presName="c1" presStyleLbl="node1" presStyleIdx="0" presStyleCnt="19"/>
      <dgm:spPr/>
    </dgm:pt>
    <dgm:pt modelId="{F518006C-DA95-4C96-B63E-7C3276196DCB}" type="pres">
      <dgm:prSet presAssocID="{90AFF26C-DB28-4957-BC53-E2D0CBC545CA}" presName="c2" presStyleLbl="node1" presStyleIdx="1" presStyleCnt="19"/>
      <dgm:spPr/>
    </dgm:pt>
    <dgm:pt modelId="{461FDA70-88A5-4307-B3FC-D3CD4FFB76D8}" type="pres">
      <dgm:prSet presAssocID="{90AFF26C-DB28-4957-BC53-E2D0CBC545CA}" presName="c3" presStyleLbl="node1" presStyleIdx="2" presStyleCnt="19"/>
      <dgm:spPr/>
    </dgm:pt>
    <dgm:pt modelId="{4ECFDA21-ACB3-4D6D-AAB2-773511FC80B3}" type="pres">
      <dgm:prSet presAssocID="{90AFF26C-DB28-4957-BC53-E2D0CBC545CA}" presName="c4" presStyleLbl="node1" presStyleIdx="3" presStyleCnt="19"/>
      <dgm:spPr/>
    </dgm:pt>
    <dgm:pt modelId="{4A322C9D-A117-41E9-9FBA-6E5D5D7B8498}" type="pres">
      <dgm:prSet presAssocID="{90AFF26C-DB28-4957-BC53-E2D0CBC545CA}" presName="c5" presStyleLbl="node1" presStyleIdx="4" presStyleCnt="19"/>
      <dgm:spPr/>
    </dgm:pt>
    <dgm:pt modelId="{73616019-5406-488D-A3BB-76BED88A79C5}" type="pres">
      <dgm:prSet presAssocID="{90AFF26C-DB28-4957-BC53-E2D0CBC545CA}" presName="c6" presStyleLbl="node1" presStyleIdx="5" presStyleCnt="19"/>
      <dgm:spPr/>
    </dgm:pt>
    <dgm:pt modelId="{8AFD012D-3531-4A48-BBA9-76E805199E20}" type="pres">
      <dgm:prSet presAssocID="{90AFF26C-DB28-4957-BC53-E2D0CBC545CA}" presName="c7" presStyleLbl="node1" presStyleIdx="6" presStyleCnt="19"/>
      <dgm:spPr/>
    </dgm:pt>
    <dgm:pt modelId="{5A4DC447-BAB2-4EE2-A77D-693319A7CBD2}" type="pres">
      <dgm:prSet presAssocID="{90AFF26C-DB28-4957-BC53-E2D0CBC545CA}" presName="c8" presStyleLbl="node1" presStyleIdx="7" presStyleCnt="19"/>
      <dgm:spPr/>
    </dgm:pt>
    <dgm:pt modelId="{F4765792-EE77-4824-9D03-3034155F80AD}" type="pres">
      <dgm:prSet presAssocID="{90AFF26C-DB28-4957-BC53-E2D0CBC545CA}" presName="c9" presStyleLbl="node1" presStyleIdx="8" presStyleCnt="19"/>
      <dgm:spPr/>
    </dgm:pt>
    <dgm:pt modelId="{C0C9F401-B315-43B9-BDE7-492FD9703A67}" type="pres">
      <dgm:prSet presAssocID="{90AFF26C-DB28-4957-BC53-E2D0CBC545CA}" presName="c10" presStyleLbl="node1" presStyleIdx="9" presStyleCnt="19"/>
      <dgm:spPr/>
    </dgm:pt>
    <dgm:pt modelId="{C9EF2E1C-D1EF-4C81-843C-CC364DE01CB4}" type="pres">
      <dgm:prSet presAssocID="{90AFF26C-DB28-4957-BC53-E2D0CBC545CA}" presName="c11" presStyleLbl="node1" presStyleIdx="10" presStyleCnt="19"/>
      <dgm:spPr/>
    </dgm:pt>
    <dgm:pt modelId="{B8D25A4A-2842-4985-9A23-DB9E27384C9A}" type="pres">
      <dgm:prSet presAssocID="{90AFF26C-DB28-4957-BC53-E2D0CBC545CA}" presName="c12" presStyleLbl="node1" presStyleIdx="11" presStyleCnt="19"/>
      <dgm:spPr/>
    </dgm:pt>
    <dgm:pt modelId="{4E1D6F5E-1A6F-4EB8-9300-989538A9A2BF}" type="pres">
      <dgm:prSet presAssocID="{90AFF26C-DB28-4957-BC53-E2D0CBC545CA}" presName="c13" presStyleLbl="node1" presStyleIdx="12" presStyleCnt="19"/>
      <dgm:spPr/>
    </dgm:pt>
    <dgm:pt modelId="{80A60B77-4179-4176-9946-8D6F3F37B7F7}" type="pres">
      <dgm:prSet presAssocID="{90AFF26C-DB28-4957-BC53-E2D0CBC545CA}" presName="c14" presStyleLbl="node1" presStyleIdx="13" presStyleCnt="19"/>
      <dgm:spPr/>
    </dgm:pt>
    <dgm:pt modelId="{CD54C20D-DF29-4864-9266-33FAB785E2F7}" type="pres">
      <dgm:prSet presAssocID="{90AFF26C-DB28-4957-BC53-E2D0CBC545CA}" presName="c15" presStyleLbl="node1" presStyleIdx="14" presStyleCnt="19"/>
      <dgm:spPr/>
    </dgm:pt>
    <dgm:pt modelId="{438CCE11-6496-4252-8A2D-8B818B4C053F}" type="pres">
      <dgm:prSet presAssocID="{90AFF26C-DB28-4957-BC53-E2D0CBC545CA}" presName="c16" presStyleLbl="node1" presStyleIdx="15" presStyleCnt="19"/>
      <dgm:spPr/>
    </dgm:pt>
    <dgm:pt modelId="{4D158440-7C14-4F25-AAAE-EFCDB2C00FD4}" type="pres">
      <dgm:prSet presAssocID="{90AFF26C-DB28-4957-BC53-E2D0CBC545CA}" presName="c17" presStyleLbl="node1" presStyleIdx="16" presStyleCnt="19"/>
      <dgm:spPr/>
    </dgm:pt>
    <dgm:pt modelId="{AA66215D-ACD3-43D1-81E2-24268F00DEEE}" type="pres">
      <dgm:prSet presAssocID="{90AFF26C-DB28-4957-BC53-E2D0CBC545CA}" presName="c18" presStyleLbl="node1" presStyleIdx="17" presStyleCnt="19"/>
      <dgm:spPr/>
    </dgm:pt>
    <dgm:pt modelId="{2FBFD648-BBFA-4995-8AC1-467C07C0B4CA}" type="pres">
      <dgm:prSet presAssocID="{13A43332-686A-4D5C-93E8-150921FE4A79}" presName="chevronComposite1" presStyleCnt="0"/>
      <dgm:spPr/>
    </dgm:pt>
    <dgm:pt modelId="{F8655378-A792-4385-A0F0-88E4E2955D83}" type="pres">
      <dgm:prSet presAssocID="{13A43332-686A-4D5C-93E8-150921FE4A79}" presName="chevron1" presStyleLbl="sibTrans2D1" presStyleIdx="0" presStyleCnt="4"/>
      <dgm:spPr/>
    </dgm:pt>
    <dgm:pt modelId="{07826E30-D478-43F6-8969-2AA71E00F937}" type="pres">
      <dgm:prSet presAssocID="{13A43332-686A-4D5C-93E8-150921FE4A79}" presName="spChevron1" presStyleCnt="0"/>
      <dgm:spPr/>
    </dgm:pt>
    <dgm:pt modelId="{D284A95C-8BDE-4C0C-B596-FD945C878633}" type="pres">
      <dgm:prSet presAssocID="{FD910F95-A226-4740-93BB-50AE217EC531}" presName="middle" presStyleCnt="0"/>
      <dgm:spPr/>
    </dgm:pt>
    <dgm:pt modelId="{04711009-591B-4CE1-9D26-44518A773116}" type="pres">
      <dgm:prSet presAssocID="{FD910F95-A226-4740-93BB-50AE217EC531}" presName="parTxMid" presStyleLbl="revTx" presStyleIdx="2" presStyleCnt="9"/>
      <dgm:spPr/>
      <dgm:t>
        <a:bodyPr/>
        <a:lstStyle/>
        <a:p>
          <a:endParaRPr lang="en-US"/>
        </a:p>
      </dgm:t>
    </dgm:pt>
    <dgm:pt modelId="{0E128126-5C49-4BEA-BDE3-28BC74F38CAC}" type="pres">
      <dgm:prSet presAssocID="{FD910F95-A226-4740-93BB-50AE217EC531}" presName="desTxMid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B1BDC-C61A-47AD-818D-E1D5498EBB64}" type="pres">
      <dgm:prSet presAssocID="{FD910F95-A226-4740-93BB-50AE217EC531}" presName="spMid" presStyleCnt="0"/>
      <dgm:spPr/>
    </dgm:pt>
    <dgm:pt modelId="{FCF5056A-F324-4717-BF1D-36E222C54E13}" type="pres">
      <dgm:prSet presAssocID="{6B0EEEB9-DDF7-4EE5-BF25-D8128B4A6A6E}" presName="chevronComposite1" presStyleCnt="0"/>
      <dgm:spPr/>
    </dgm:pt>
    <dgm:pt modelId="{EC117286-D814-4536-A77B-94F82A1480F4}" type="pres">
      <dgm:prSet presAssocID="{6B0EEEB9-DDF7-4EE5-BF25-D8128B4A6A6E}" presName="chevron1" presStyleLbl="sibTrans2D1" presStyleIdx="1" presStyleCnt="4"/>
      <dgm:spPr/>
    </dgm:pt>
    <dgm:pt modelId="{1EB160B3-5755-4AEB-A402-8397442E5921}" type="pres">
      <dgm:prSet presAssocID="{6B0EEEB9-DDF7-4EE5-BF25-D8128B4A6A6E}" presName="spChevron1" presStyleCnt="0"/>
      <dgm:spPr/>
    </dgm:pt>
    <dgm:pt modelId="{41FCA2E1-97ED-4AED-A4FB-2B7443D9F5F7}" type="pres">
      <dgm:prSet presAssocID="{7C3E6C8E-E9F1-4B9F-9D22-A56D90C994C6}" presName="middle" presStyleCnt="0"/>
      <dgm:spPr/>
    </dgm:pt>
    <dgm:pt modelId="{70C6D71F-C7ED-4836-AD6C-66D88C38C397}" type="pres">
      <dgm:prSet presAssocID="{7C3E6C8E-E9F1-4B9F-9D22-A56D90C994C6}" presName="parTxMid" presStyleLbl="revTx" presStyleIdx="4" presStyleCnt="9"/>
      <dgm:spPr/>
      <dgm:t>
        <a:bodyPr/>
        <a:lstStyle/>
        <a:p>
          <a:endParaRPr lang="en-US"/>
        </a:p>
      </dgm:t>
    </dgm:pt>
    <dgm:pt modelId="{88F9B653-5198-4EAC-BA21-1D37A6D505CC}" type="pres">
      <dgm:prSet presAssocID="{7C3E6C8E-E9F1-4B9F-9D22-A56D90C994C6}" presName="desTxMid" presStyleLbl="revTx" presStyleIdx="5" presStyleCnt="9" custScaleY="172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99B2-0941-46E1-8186-15AC8EE9D3E8}" type="pres">
      <dgm:prSet presAssocID="{7C3E6C8E-E9F1-4B9F-9D22-A56D90C994C6}" presName="spMid" presStyleCnt="0"/>
      <dgm:spPr/>
    </dgm:pt>
    <dgm:pt modelId="{F1D87568-157D-4019-90F9-E43D2EA604C1}" type="pres">
      <dgm:prSet presAssocID="{03D7100A-BC19-4948-AC85-F0D3E795EA72}" presName="chevronComposite1" presStyleCnt="0"/>
      <dgm:spPr/>
    </dgm:pt>
    <dgm:pt modelId="{7639A7C3-A4D0-47A1-9085-BD51B197CAD2}" type="pres">
      <dgm:prSet presAssocID="{03D7100A-BC19-4948-AC85-F0D3E795EA72}" presName="chevron1" presStyleLbl="sibTrans2D1" presStyleIdx="2" presStyleCnt="4"/>
      <dgm:spPr/>
    </dgm:pt>
    <dgm:pt modelId="{15C1A2C4-BC32-4FC0-A512-DE8425A2D250}" type="pres">
      <dgm:prSet presAssocID="{03D7100A-BC19-4948-AC85-F0D3E795EA72}" presName="spChevron1" presStyleCnt="0"/>
      <dgm:spPr/>
    </dgm:pt>
    <dgm:pt modelId="{6BB991A1-3505-4A94-8F21-DC3CDA4C3A60}" type="pres">
      <dgm:prSet presAssocID="{552EC3FE-4778-4CA0-A578-0C6BF929A3A2}" presName="middle" presStyleCnt="0"/>
      <dgm:spPr/>
    </dgm:pt>
    <dgm:pt modelId="{DBD69F2A-7FA9-4FCC-9C77-8CF1518F909B}" type="pres">
      <dgm:prSet presAssocID="{552EC3FE-4778-4CA0-A578-0C6BF929A3A2}" presName="parTxMid" presStyleLbl="revTx" presStyleIdx="6" presStyleCnt="9"/>
      <dgm:spPr/>
      <dgm:t>
        <a:bodyPr/>
        <a:lstStyle/>
        <a:p>
          <a:endParaRPr lang="en-US"/>
        </a:p>
      </dgm:t>
    </dgm:pt>
    <dgm:pt modelId="{34359AB0-5990-4F24-A4F8-BF21DD41AC9A}" type="pres">
      <dgm:prSet presAssocID="{552EC3FE-4778-4CA0-A578-0C6BF929A3A2}" presName="desTxMid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B822D-3AEB-4CC3-835F-5B202A023667}" type="pres">
      <dgm:prSet presAssocID="{552EC3FE-4778-4CA0-A578-0C6BF929A3A2}" presName="spMid" presStyleCnt="0"/>
      <dgm:spPr/>
    </dgm:pt>
    <dgm:pt modelId="{A573406E-2D86-4E7C-8915-8072E7568AA1}" type="pres">
      <dgm:prSet presAssocID="{D4A98655-8E25-4F42-9713-BF4EEE7FEFD2}" presName="chevronComposite1" presStyleCnt="0"/>
      <dgm:spPr/>
    </dgm:pt>
    <dgm:pt modelId="{04BE16F5-C3A5-46C9-89C8-81D2D56BBAB2}" type="pres">
      <dgm:prSet presAssocID="{D4A98655-8E25-4F42-9713-BF4EEE7FEFD2}" presName="chevron1" presStyleLbl="sibTrans2D1" presStyleIdx="3" presStyleCnt="4"/>
      <dgm:spPr/>
    </dgm:pt>
    <dgm:pt modelId="{9D8C3EED-67A5-48B7-A340-8C03099226E0}" type="pres">
      <dgm:prSet presAssocID="{D4A98655-8E25-4F42-9713-BF4EEE7FEFD2}" presName="spChevron1" presStyleCnt="0"/>
      <dgm:spPr/>
    </dgm:pt>
    <dgm:pt modelId="{76EE9318-276E-447A-8B25-54F542187565}" type="pres">
      <dgm:prSet presAssocID="{6F722760-DF3A-442C-9373-1E92A18AC5D6}" presName="last" presStyleCnt="0"/>
      <dgm:spPr/>
    </dgm:pt>
    <dgm:pt modelId="{39583649-426B-4641-97B7-B1859C65F889}" type="pres">
      <dgm:prSet presAssocID="{6F722760-DF3A-442C-9373-1E92A18AC5D6}" presName="circleTx" presStyleLbl="node1" presStyleIdx="18" presStyleCnt="19"/>
      <dgm:spPr/>
      <dgm:t>
        <a:bodyPr/>
        <a:lstStyle/>
        <a:p>
          <a:endParaRPr lang="en-US"/>
        </a:p>
      </dgm:t>
    </dgm:pt>
    <dgm:pt modelId="{27C73F7A-18D6-4505-8C4E-7552B2ACF620}" type="pres">
      <dgm:prSet presAssocID="{6F722760-DF3A-442C-9373-1E92A18AC5D6}" presName="desTxN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8C4DE-4714-4637-84D6-4D7753538270}" type="pres">
      <dgm:prSet presAssocID="{6F722760-DF3A-442C-9373-1E92A18AC5D6}" presName="spN" presStyleCnt="0"/>
      <dgm:spPr/>
    </dgm:pt>
  </dgm:ptLst>
  <dgm:cxnLst>
    <dgm:cxn modelId="{C49C793F-1D87-4CA2-BA57-4D8A6B9FCBB8}" type="presOf" srcId="{6E47AF36-52C8-40D0-8449-6931C5174D86}" destId="{88F9B653-5198-4EAC-BA21-1D37A6D505CC}" srcOrd="0" destOrd="0" presId="urn:microsoft.com/office/officeart/2009/3/layout/RandomtoResultProcess"/>
    <dgm:cxn modelId="{0CC2CE72-8601-49BF-8EA8-27A2FB5C531F}" srcId="{BC6322A0-9049-4244-A1A4-36D9EEE2712F}" destId="{552EC3FE-4778-4CA0-A578-0C6BF929A3A2}" srcOrd="3" destOrd="0" parTransId="{27916386-4BEC-4A40-8D36-EF9FF344F0F9}" sibTransId="{D4A98655-8E25-4F42-9713-BF4EEE7FEFD2}"/>
    <dgm:cxn modelId="{F4930893-E499-4810-9638-FA59657F6090}" type="presOf" srcId="{6F722760-DF3A-442C-9373-1E92A18AC5D6}" destId="{39583649-426B-4641-97B7-B1859C65F889}" srcOrd="0" destOrd="0" presId="urn:microsoft.com/office/officeart/2009/3/layout/RandomtoResultProcess"/>
    <dgm:cxn modelId="{0EE8456C-4F64-49B4-A33F-B6DD164F75E8}" srcId="{BC6322A0-9049-4244-A1A4-36D9EEE2712F}" destId="{90AFF26C-DB28-4957-BC53-E2D0CBC545CA}" srcOrd="0" destOrd="0" parTransId="{1C40313C-77D7-4C78-9ED6-BB3A7E019A31}" sibTransId="{13A43332-686A-4D5C-93E8-150921FE4A79}"/>
    <dgm:cxn modelId="{A395B459-9B6E-4BFE-B634-F94F8ED1EF52}" type="presOf" srcId="{BC6322A0-9049-4244-A1A4-36D9EEE2712F}" destId="{DE0A0C0B-E344-437B-8FEF-ACD26697D4FA}" srcOrd="0" destOrd="0" presId="urn:microsoft.com/office/officeart/2009/3/layout/RandomtoResultProcess"/>
    <dgm:cxn modelId="{79F332E6-685A-431C-A921-AACF8E1E9DFA}" type="presOf" srcId="{FD910F95-A226-4740-93BB-50AE217EC531}" destId="{04711009-591B-4CE1-9D26-44518A773116}" srcOrd="0" destOrd="0" presId="urn:microsoft.com/office/officeart/2009/3/layout/RandomtoResultProcess"/>
    <dgm:cxn modelId="{1F397BAC-CD5D-4703-A83D-8555E72FF66B}" srcId="{6F722760-DF3A-442C-9373-1E92A18AC5D6}" destId="{ED5EF393-221F-4970-9969-043C941881A9}" srcOrd="0" destOrd="0" parTransId="{7C1463B2-B77D-4123-8AF1-279D900DB8D9}" sibTransId="{3250B223-699E-4903-A2AB-9539E26F6142}"/>
    <dgm:cxn modelId="{093B5925-1852-4E99-A22E-22DBD5A4BBAC}" srcId="{552EC3FE-4778-4CA0-A578-0C6BF929A3A2}" destId="{2D7A4D48-1F63-462E-AF7A-18E17FC04C1A}" srcOrd="0" destOrd="0" parTransId="{8F8E4464-7695-44C9-9D64-875A93F28D72}" sibTransId="{EA6453FD-5773-4464-82AB-B8CC1C8D7F5C}"/>
    <dgm:cxn modelId="{1DCD4FA0-E2DA-4056-8489-FB1294CA5D25}" type="presOf" srcId="{A48C524C-E538-47BD-AF1C-34857E44363C}" destId="{0E128126-5C49-4BEA-BDE3-28BC74F38CAC}" srcOrd="0" destOrd="0" presId="urn:microsoft.com/office/officeart/2009/3/layout/RandomtoResultProcess"/>
    <dgm:cxn modelId="{53221746-5C73-4DBD-8A30-AD6ABF7EE49E}" srcId="{7C3E6C8E-E9F1-4B9F-9D22-A56D90C994C6}" destId="{6E47AF36-52C8-40D0-8449-6931C5174D86}" srcOrd="0" destOrd="0" parTransId="{683DDA41-0E77-4F50-B69A-A3ACBCBFBCF9}" sibTransId="{5D571C03-D1C9-47ED-854B-962DA2E3C78A}"/>
    <dgm:cxn modelId="{C2FCF129-CD12-4F63-950C-DD68C013AF38}" type="presOf" srcId="{1548471A-FE01-472B-988F-F4B131CA2463}" destId="{88F9B653-5198-4EAC-BA21-1D37A6D505CC}" srcOrd="0" destOrd="1" presId="urn:microsoft.com/office/officeart/2009/3/layout/RandomtoResultProcess"/>
    <dgm:cxn modelId="{F8525909-1D33-4CA3-BD15-92DF41CCEA18}" srcId="{FD910F95-A226-4740-93BB-50AE217EC531}" destId="{A48C524C-E538-47BD-AF1C-34857E44363C}" srcOrd="0" destOrd="0" parTransId="{40A94B65-3A72-412F-92B3-ABCD72040AA3}" sibTransId="{1C95DA1B-D9EE-4B44-B334-D3847DD53043}"/>
    <dgm:cxn modelId="{AEE80ACA-5E35-45C4-8315-5C7581BA9B21}" type="presOf" srcId="{552EC3FE-4778-4CA0-A578-0C6BF929A3A2}" destId="{DBD69F2A-7FA9-4FCC-9C77-8CF1518F909B}" srcOrd="0" destOrd="0" presId="urn:microsoft.com/office/officeart/2009/3/layout/RandomtoResultProcess"/>
    <dgm:cxn modelId="{3B8A4E25-B1F5-4ACF-90E2-59B81A1F7B8A}" type="presOf" srcId="{7C3E6C8E-E9F1-4B9F-9D22-A56D90C994C6}" destId="{70C6D71F-C7ED-4836-AD6C-66D88C38C397}" srcOrd="0" destOrd="0" presId="urn:microsoft.com/office/officeart/2009/3/layout/RandomtoResultProcess"/>
    <dgm:cxn modelId="{A45479B1-64BF-4D18-A288-15C41A28C85C}" type="presOf" srcId="{ED5EF393-221F-4970-9969-043C941881A9}" destId="{27C73F7A-18D6-4505-8C4E-7552B2ACF620}" srcOrd="0" destOrd="0" presId="urn:microsoft.com/office/officeart/2009/3/layout/RandomtoResultProcess"/>
    <dgm:cxn modelId="{3EFEA85D-50B3-42A3-9CD2-CEA32473943E}" srcId="{BC6322A0-9049-4244-A1A4-36D9EEE2712F}" destId="{6F722760-DF3A-442C-9373-1E92A18AC5D6}" srcOrd="4" destOrd="0" parTransId="{74423ABD-7F8D-4007-86E1-1783D77FD3F9}" sibTransId="{345E74D9-43BF-4E27-AFE1-36581A6E6B6B}"/>
    <dgm:cxn modelId="{FB6CEB45-73F9-4215-BE45-79B84D889D5E}" type="presOf" srcId="{CB4E4928-3776-4F98-AAAC-52DD125146A1}" destId="{BB2AEABB-F159-41EB-ACC7-98C2BE5242B4}" srcOrd="0" destOrd="0" presId="urn:microsoft.com/office/officeart/2009/3/layout/RandomtoResultProcess"/>
    <dgm:cxn modelId="{23BC034B-D6ED-44C5-ABA0-2E07008E4D58}" srcId="{7C3E6C8E-E9F1-4B9F-9D22-A56D90C994C6}" destId="{B5427B8A-3E9F-4A8E-9D19-79A04D67B65B}" srcOrd="2" destOrd="0" parTransId="{E036ECD6-D656-4A56-A891-4755C0CD8B62}" sibTransId="{925B7C27-296A-42AF-BF3E-671814CA00BD}"/>
    <dgm:cxn modelId="{CE28DFB7-9A1D-4318-9119-22F5ABC5DEAF}" type="presOf" srcId="{2D7A4D48-1F63-462E-AF7A-18E17FC04C1A}" destId="{34359AB0-5990-4F24-A4F8-BF21DD41AC9A}" srcOrd="0" destOrd="0" presId="urn:microsoft.com/office/officeart/2009/3/layout/RandomtoResultProcess"/>
    <dgm:cxn modelId="{0DB252E0-EDF4-4B39-AACB-632927310A1F}" srcId="{BC6322A0-9049-4244-A1A4-36D9EEE2712F}" destId="{7C3E6C8E-E9F1-4B9F-9D22-A56D90C994C6}" srcOrd="2" destOrd="0" parTransId="{7105A7FC-CD63-446B-9E0E-95F9085BB3F0}" sibTransId="{03D7100A-BC19-4948-AC85-F0D3E795EA72}"/>
    <dgm:cxn modelId="{CD715244-892A-4F07-93D4-3489F4015981}" type="presOf" srcId="{4677E761-761D-4059-9F26-16C87E30080E}" destId="{BB2AEABB-F159-41EB-ACC7-98C2BE5242B4}" srcOrd="0" destOrd="1" presId="urn:microsoft.com/office/officeart/2009/3/layout/RandomtoResultProcess"/>
    <dgm:cxn modelId="{E3B69860-7B6A-4BA8-87D4-2E4FFB2FB8B5}" srcId="{90AFF26C-DB28-4957-BC53-E2D0CBC545CA}" destId="{CB4E4928-3776-4F98-AAAC-52DD125146A1}" srcOrd="0" destOrd="0" parTransId="{78650E2C-6DF1-4B43-B286-72D74B6EE3EE}" sibTransId="{71DD25AC-F76A-4910-B57E-5C4ABE9B2C6F}"/>
    <dgm:cxn modelId="{321289F4-D98D-4433-BFD0-C449AC4BD137}" srcId="{7C3E6C8E-E9F1-4B9F-9D22-A56D90C994C6}" destId="{1548471A-FE01-472B-988F-F4B131CA2463}" srcOrd="1" destOrd="0" parTransId="{27981269-2D31-456E-B320-DF61E79FBA5C}" sibTransId="{6237B43D-971E-45B3-AD4F-B62DF29F0214}"/>
    <dgm:cxn modelId="{E554FC0B-6F42-4A5D-AD09-11F84CBEB9CF}" srcId="{BC6322A0-9049-4244-A1A4-36D9EEE2712F}" destId="{FD910F95-A226-4740-93BB-50AE217EC531}" srcOrd="1" destOrd="0" parTransId="{F720960A-B286-41EE-B6B6-33E6E687B508}" sibTransId="{6B0EEEB9-DDF7-4EE5-BF25-D8128B4A6A6E}"/>
    <dgm:cxn modelId="{0ADA5A25-57A0-4809-AF81-18FB34705AF7}" type="presOf" srcId="{90AFF26C-DB28-4957-BC53-E2D0CBC545CA}" destId="{B751AC4C-0DB4-49F1-9660-A48317D2900F}" srcOrd="0" destOrd="0" presId="urn:microsoft.com/office/officeart/2009/3/layout/RandomtoResultProcess"/>
    <dgm:cxn modelId="{25EE6B8F-4C93-481E-8A97-A0B890897ACA}" srcId="{90AFF26C-DB28-4957-BC53-E2D0CBC545CA}" destId="{4677E761-761D-4059-9F26-16C87E30080E}" srcOrd="1" destOrd="0" parTransId="{8DEEC556-2C67-4A1A-84FA-731259779A47}" sibTransId="{7CED065A-3CC5-4ECA-AA3B-ECE93507EDA9}"/>
    <dgm:cxn modelId="{14756770-2D67-4B86-9C2C-50D221862978}" type="presOf" srcId="{B5427B8A-3E9F-4A8E-9D19-79A04D67B65B}" destId="{88F9B653-5198-4EAC-BA21-1D37A6D505CC}" srcOrd="0" destOrd="2" presId="urn:microsoft.com/office/officeart/2009/3/layout/RandomtoResultProcess"/>
    <dgm:cxn modelId="{BF532B37-29CC-494B-A9FD-A0FDDA0D0E0C}" type="presParOf" srcId="{DE0A0C0B-E344-437B-8FEF-ACD26697D4FA}" destId="{58FC01A1-2808-4211-901E-598AF4715524}" srcOrd="0" destOrd="0" presId="urn:microsoft.com/office/officeart/2009/3/layout/RandomtoResultProcess"/>
    <dgm:cxn modelId="{DD33669C-E459-4139-AEF9-759DF25AD4FB}" type="presParOf" srcId="{58FC01A1-2808-4211-901E-598AF4715524}" destId="{B751AC4C-0DB4-49F1-9660-A48317D2900F}" srcOrd="0" destOrd="0" presId="urn:microsoft.com/office/officeart/2009/3/layout/RandomtoResultProcess"/>
    <dgm:cxn modelId="{ABD2CEC0-E5D5-43D1-9EAC-2AEDDDA9CB1F}" type="presParOf" srcId="{58FC01A1-2808-4211-901E-598AF4715524}" destId="{BB2AEABB-F159-41EB-ACC7-98C2BE5242B4}" srcOrd="1" destOrd="0" presId="urn:microsoft.com/office/officeart/2009/3/layout/RandomtoResultProcess"/>
    <dgm:cxn modelId="{9D0F242C-5DE8-4606-868E-C6CE137459C6}" type="presParOf" srcId="{58FC01A1-2808-4211-901E-598AF4715524}" destId="{C8C3D833-0A81-48E3-B9FD-FCD210C547AF}" srcOrd="2" destOrd="0" presId="urn:microsoft.com/office/officeart/2009/3/layout/RandomtoResultProcess"/>
    <dgm:cxn modelId="{0BE26673-9F97-46A9-9FDC-5AE3A0C13A25}" type="presParOf" srcId="{58FC01A1-2808-4211-901E-598AF4715524}" destId="{F518006C-DA95-4C96-B63E-7C3276196DCB}" srcOrd="3" destOrd="0" presId="urn:microsoft.com/office/officeart/2009/3/layout/RandomtoResultProcess"/>
    <dgm:cxn modelId="{860C37AE-A007-4C0F-92B3-E9F1EF7DEDA9}" type="presParOf" srcId="{58FC01A1-2808-4211-901E-598AF4715524}" destId="{461FDA70-88A5-4307-B3FC-D3CD4FFB76D8}" srcOrd="4" destOrd="0" presId="urn:microsoft.com/office/officeart/2009/3/layout/RandomtoResultProcess"/>
    <dgm:cxn modelId="{D2AAD861-1FD0-4696-8636-5BF8FF99EDBF}" type="presParOf" srcId="{58FC01A1-2808-4211-901E-598AF4715524}" destId="{4ECFDA21-ACB3-4D6D-AAB2-773511FC80B3}" srcOrd="5" destOrd="0" presId="urn:microsoft.com/office/officeart/2009/3/layout/RandomtoResultProcess"/>
    <dgm:cxn modelId="{FE8CA512-9A9E-4A96-B357-E4054A7DA4CA}" type="presParOf" srcId="{58FC01A1-2808-4211-901E-598AF4715524}" destId="{4A322C9D-A117-41E9-9FBA-6E5D5D7B8498}" srcOrd="6" destOrd="0" presId="urn:microsoft.com/office/officeart/2009/3/layout/RandomtoResultProcess"/>
    <dgm:cxn modelId="{42893419-AEB1-4621-85A9-ACAEB4AFF760}" type="presParOf" srcId="{58FC01A1-2808-4211-901E-598AF4715524}" destId="{73616019-5406-488D-A3BB-76BED88A79C5}" srcOrd="7" destOrd="0" presId="urn:microsoft.com/office/officeart/2009/3/layout/RandomtoResultProcess"/>
    <dgm:cxn modelId="{AE296EE9-8DBD-4332-B8FD-008420D5C6D4}" type="presParOf" srcId="{58FC01A1-2808-4211-901E-598AF4715524}" destId="{8AFD012D-3531-4A48-BBA9-76E805199E20}" srcOrd="8" destOrd="0" presId="urn:microsoft.com/office/officeart/2009/3/layout/RandomtoResultProcess"/>
    <dgm:cxn modelId="{B16303B8-9182-4EC0-B232-E03DAAF91F50}" type="presParOf" srcId="{58FC01A1-2808-4211-901E-598AF4715524}" destId="{5A4DC447-BAB2-4EE2-A77D-693319A7CBD2}" srcOrd="9" destOrd="0" presId="urn:microsoft.com/office/officeart/2009/3/layout/RandomtoResultProcess"/>
    <dgm:cxn modelId="{BED95E46-73E4-48FB-9FC9-B69A62B9D68D}" type="presParOf" srcId="{58FC01A1-2808-4211-901E-598AF4715524}" destId="{F4765792-EE77-4824-9D03-3034155F80AD}" srcOrd="10" destOrd="0" presId="urn:microsoft.com/office/officeart/2009/3/layout/RandomtoResultProcess"/>
    <dgm:cxn modelId="{0AB3A072-BC9C-4932-9FE1-2D17737D8A5A}" type="presParOf" srcId="{58FC01A1-2808-4211-901E-598AF4715524}" destId="{C0C9F401-B315-43B9-BDE7-492FD9703A67}" srcOrd="11" destOrd="0" presId="urn:microsoft.com/office/officeart/2009/3/layout/RandomtoResultProcess"/>
    <dgm:cxn modelId="{D63CAED7-79E1-440B-9AF3-2BFD1A3EEEF5}" type="presParOf" srcId="{58FC01A1-2808-4211-901E-598AF4715524}" destId="{C9EF2E1C-D1EF-4C81-843C-CC364DE01CB4}" srcOrd="12" destOrd="0" presId="urn:microsoft.com/office/officeart/2009/3/layout/RandomtoResultProcess"/>
    <dgm:cxn modelId="{008405C8-0E31-4252-982D-BE6657397661}" type="presParOf" srcId="{58FC01A1-2808-4211-901E-598AF4715524}" destId="{B8D25A4A-2842-4985-9A23-DB9E27384C9A}" srcOrd="13" destOrd="0" presId="urn:microsoft.com/office/officeart/2009/3/layout/RandomtoResultProcess"/>
    <dgm:cxn modelId="{1941C80D-3D36-4F5A-A640-FADA6229C742}" type="presParOf" srcId="{58FC01A1-2808-4211-901E-598AF4715524}" destId="{4E1D6F5E-1A6F-4EB8-9300-989538A9A2BF}" srcOrd="14" destOrd="0" presId="urn:microsoft.com/office/officeart/2009/3/layout/RandomtoResultProcess"/>
    <dgm:cxn modelId="{4CDA522B-AFCD-4825-8A45-ACF7B1EB2798}" type="presParOf" srcId="{58FC01A1-2808-4211-901E-598AF4715524}" destId="{80A60B77-4179-4176-9946-8D6F3F37B7F7}" srcOrd="15" destOrd="0" presId="urn:microsoft.com/office/officeart/2009/3/layout/RandomtoResultProcess"/>
    <dgm:cxn modelId="{BCA96F61-818D-44D2-B4DE-F8CFE515DCE5}" type="presParOf" srcId="{58FC01A1-2808-4211-901E-598AF4715524}" destId="{CD54C20D-DF29-4864-9266-33FAB785E2F7}" srcOrd="16" destOrd="0" presId="urn:microsoft.com/office/officeart/2009/3/layout/RandomtoResultProcess"/>
    <dgm:cxn modelId="{0848C7A1-8B8E-46BD-917D-EF193CA7E12A}" type="presParOf" srcId="{58FC01A1-2808-4211-901E-598AF4715524}" destId="{438CCE11-6496-4252-8A2D-8B818B4C053F}" srcOrd="17" destOrd="0" presId="urn:microsoft.com/office/officeart/2009/3/layout/RandomtoResultProcess"/>
    <dgm:cxn modelId="{F51C6796-0C62-4CFE-8296-4A5479EE94FA}" type="presParOf" srcId="{58FC01A1-2808-4211-901E-598AF4715524}" destId="{4D158440-7C14-4F25-AAAE-EFCDB2C00FD4}" srcOrd="18" destOrd="0" presId="urn:microsoft.com/office/officeart/2009/3/layout/RandomtoResultProcess"/>
    <dgm:cxn modelId="{1A159A97-373C-451C-AAC5-8EB5B037D7AD}" type="presParOf" srcId="{58FC01A1-2808-4211-901E-598AF4715524}" destId="{AA66215D-ACD3-43D1-81E2-24268F00DEEE}" srcOrd="19" destOrd="0" presId="urn:microsoft.com/office/officeart/2009/3/layout/RandomtoResultProcess"/>
    <dgm:cxn modelId="{E8DB55DE-63B3-4CD7-B27A-970B69481D41}" type="presParOf" srcId="{DE0A0C0B-E344-437B-8FEF-ACD26697D4FA}" destId="{2FBFD648-BBFA-4995-8AC1-467C07C0B4CA}" srcOrd="1" destOrd="0" presId="urn:microsoft.com/office/officeart/2009/3/layout/RandomtoResultProcess"/>
    <dgm:cxn modelId="{BDEEB6A4-B8C3-43BC-B8C1-0B88ED97439D}" type="presParOf" srcId="{2FBFD648-BBFA-4995-8AC1-467C07C0B4CA}" destId="{F8655378-A792-4385-A0F0-88E4E2955D83}" srcOrd="0" destOrd="0" presId="urn:microsoft.com/office/officeart/2009/3/layout/RandomtoResultProcess"/>
    <dgm:cxn modelId="{2A7700C5-CDB0-45E3-B21F-85A221B7E135}" type="presParOf" srcId="{2FBFD648-BBFA-4995-8AC1-467C07C0B4CA}" destId="{07826E30-D478-43F6-8969-2AA71E00F937}" srcOrd="1" destOrd="0" presId="urn:microsoft.com/office/officeart/2009/3/layout/RandomtoResultProcess"/>
    <dgm:cxn modelId="{39675C64-52E3-4EFE-B3AA-4698DA4375B1}" type="presParOf" srcId="{DE0A0C0B-E344-437B-8FEF-ACD26697D4FA}" destId="{D284A95C-8BDE-4C0C-B596-FD945C878633}" srcOrd="2" destOrd="0" presId="urn:microsoft.com/office/officeart/2009/3/layout/RandomtoResultProcess"/>
    <dgm:cxn modelId="{76CD1F51-28BD-40B6-B413-87FA61B54CF2}" type="presParOf" srcId="{D284A95C-8BDE-4C0C-B596-FD945C878633}" destId="{04711009-591B-4CE1-9D26-44518A773116}" srcOrd="0" destOrd="0" presId="urn:microsoft.com/office/officeart/2009/3/layout/RandomtoResultProcess"/>
    <dgm:cxn modelId="{E15D3D20-6015-4A2E-94D8-14D76691E8FF}" type="presParOf" srcId="{D284A95C-8BDE-4C0C-B596-FD945C878633}" destId="{0E128126-5C49-4BEA-BDE3-28BC74F38CAC}" srcOrd="1" destOrd="0" presId="urn:microsoft.com/office/officeart/2009/3/layout/RandomtoResultProcess"/>
    <dgm:cxn modelId="{8E1D1CA2-7159-417E-BAFD-09762D50F786}" type="presParOf" srcId="{D284A95C-8BDE-4C0C-B596-FD945C878633}" destId="{EDCB1BDC-C61A-47AD-818D-E1D5498EBB64}" srcOrd="2" destOrd="0" presId="urn:microsoft.com/office/officeart/2009/3/layout/RandomtoResultProcess"/>
    <dgm:cxn modelId="{07432526-9F91-456F-A0A4-C7873813CF1A}" type="presParOf" srcId="{DE0A0C0B-E344-437B-8FEF-ACD26697D4FA}" destId="{FCF5056A-F324-4717-BF1D-36E222C54E13}" srcOrd="3" destOrd="0" presId="urn:microsoft.com/office/officeart/2009/3/layout/RandomtoResultProcess"/>
    <dgm:cxn modelId="{2C7F4D9A-3F7B-4528-9DF7-8BD99C406205}" type="presParOf" srcId="{FCF5056A-F324-4717-BF1D-36E222C54E13}" destId="{EC117286-D814-4536-A77B-94F82A1480F4}" srcOrd="0" destOrd="0" presId="urn:microsoft.com/office/officeart/2009/3/layout/RandomtoResultProcess"/>
    <dgm:cxn modelId="{CDD4FE9A-A757-4911-9E67-881F42C67EB0}" type="presParOf" srcId="{FCF5056A-F324-4717-BF1D-36E222C54E13}" destId="{1EB160B3-5755-4AEB-A402-8397442E5921}" srcOrd="1" destOrd="0" presId="urn:microsoft.com/office/officeart/2009/3/layout/RandomtoResultProcess"/>
    <dgm:cxn modelId="{DE3D9A42-3FF8-4C22-B67F-F28A28BFBD75}" type="presParOf" srcId="{DE0A0C0B-E344-437B-8FEF-ACD26697D4FA}" destId="{41FCA2E1-97ED-4AED-A4FB-2B7443D9F5F7}" srcOrd="4" destOrd="0" presId="urn:microsoft.com/office/officeart/2009/3/layout/RandomtoResultProcess"/>
    <dgm:cxn modelId="{1F7A4EC7-A133-427F-A93C-A756B5B9A34E}" type="presParOf" srcId="{41FCA2E1-97ED-4AED-A4FB-2B7443D9F5F7}" destId="{70C6D71F-C7ED-4836-AD6C-66D88C38C397}" srcOrd="0" destOrd="0" presId="urn:microsoft.com/office/officeart/2009/3/layout/RandomtoResultProcess"/>
    <dgm:cxn modelId="{607E1FD7-217B-4B24-8C0D-D85354A0BDC4}" type="presParOf" srcId="{41FCA2E1-97ED-4AED-A4FB-2B7443D9F5F7}" destId="{88F9B653-5198-4EAC-BA21-1D37A6D505CC}" srcOrd="1" destOrd="0" presId="urn:microsoft.com/office/officeart/2009/3/layout/RandomtoResultProcess"/>
    <dgm:cxn modelId="{1843553A-BDB2-4695-B3D8-6FF39709FEF4}" type="presParOf" srcId="{41FCA2E1-97ED-4AED-A4FB-2B7443D9F5F7}" destId="{9C2D99B2-0941-46E1-8186-15AC8EE9D3E8}" srcOrd="2" destOrd="0" presId="urn:microsoft.com/office/officeart/2009/3/layout/RandomtoResultProcess"/>
    <dgm:cxn modelId="{B0DED5EE-7BCE-4950-A132-34378BC12A3B}" type="presParOf" srcId="{DE0A0C0B-E344-437B-8FEF-ACD26697D4FA}" destId="{F1D87568-157D-4019-90F9-E43D2EA604C1}" srcOrd="5" destOrd="0" presId="urn:microsoft.com/office/officeart/2009/3/layout/RandomtoResultProcess"/>
    <dgm:cxn modelId="{420DF333-DF30-44EE-8C28-57953403E9C3}" type="presParOf" srcId="{F1D87568-157D-4019-90F9-E43D2EA604C1}" destId="{7639A7C3-A4D0-47A1-9085-BD51B197CAD2}" srcOrd="0" destOrd="0" presId="urn:microsoft.com/office/officeart/2009/3/layout/RandomtoResultProcess"/>
    <dgm:cxn modelId="{408AC2BD-578B-4E44-AAAF-E986D8F6D450}" type="presParOf" srcId="{F1D87568-157D-4019-90F9-E43D2EA604C1}" destId="{15C1A2C4-BC32-4FC0-A512-DE8425A2D250}" srcOrd="1" destOrd="0" presId="urn:microsoft.com/office/officeart/2009/3/layout/RandomtoResultProcess"/>
    <dgm:cxn modelId="{3D5E2DA8-2E1E-451D-B0C8-E520328CFC70}" type="presParOf" srcId="{DE0A0C0B-E344-437B-8FEF-ACD26697D4FA}" destId="{6BB991A1-3505-4A94-8F21-DC3CDA4C3A60}" srcOrd="6" destOrd="0" presId="urn:microsoft.com/office/officeart/2009/3/layout/RandomtoResultProcess"/>
    <dgm:cxn modelId="{8ACFEA00-9C47-4687-9242-3C500DCE6539}" type="presParOf" srcId="{6BB991A1-3505-4A94-8F21-DC3CDA4C3A60}" destId="{DBD69F2A-7FA9-4FCC-9C77-8CF1518F909B}" srcOrd="0" destOrd="0" presId="urn:microsoft.com/office/officeart/2009/3/layout/RandomtoResultProcess"/>
    <dgm:cxn modelId="{68B85E63-B266-4019-B4BF-3C376C879E83}" type="presParOf" srcId="{6BB991A1-3505-4A94-8F21-DC3CDA4C3A60}" destId="{34359AB0-5990-4F24-A4F8-BF21DD41AC9A}" srcOrd="1" destOrd="0" presId="urn:microsoft.com/office/officeart/2009/3/layout/RandomtoResultProcess"/>
    <dgm:cxn modelId="{CBA0D439-D60B-4646-AE69-F18FC9E28A5A}" type="presParOf" srcId="{6BB991A1-3505-4A94-8F21-DC3CDA4C3A60}" destId="{E5BB822D-3AEB-4CC3-835F-5B202A023667}" srcOrd="2" destOrd="0" presId="urn:microsoft.com/office/officeart/2009/3/layout/RandomtoResultProcess"/>
    <dgm:cxn modelId="{F6EE72B1-11E7-4F70-8408-8E257F272431}" type="presParOf" srcId="{DE0A0C0B-E344-437B-8FEF-ACD26697D4FA}" destId="{A573406E-2D86-4E7C-8915-8072E7568AA1}" srcOrd="7" destOrd="0" presId="urn:microsoft.com/office/officeart/2009/3/layout/RandomtoResultProcess"/>
    <dgm:cxn modelId="{FEBE3318-88FD-40E7-9CFA-6DFF3BBFE471}" type="presParOf" srcId="{A573406E-2D86-4E7C-8915-8072E7568AA1}" destId="{04BE16F5-C3A5-46C9-89C8-81D2D56BBAB2}" srcOrd="0" destOrd="0" presId="urn:microsoft.com/office/officeart/2009/3/layout/RandomtoResultProcess"/>
    <dgm:cxn modelId="{2652BB78-819A-4912-A719-E15110652694}" type="presParOf" srcId="{A573406E-2D86-4E7C-8915-8072E7568AA1}" destId="{9D8C3EED-67A5-48B7-A340-8C03099226E0}" srcOrd="1" destOrd="0" presId="urn:microsoft.com/office/officeart/2009/3/layout/RandomtoResultProcess"/>
    <dgm:cxn modelId="{83AB4D64-D9B1-4DB5-911B-F470B2C730DD}" type="presParOf" srcId="{DE0A0C0B-E344-437B-8FEF-ACD26697D4FA}" destId="{76EE9318-276E-447A-8B25-54F542187565}" srcOrd="8" destOrd="0" presId="urn:microsoft.com/office/officeart/2009/3/layout/RandomtoResultProcess"/>
    <dgm:cxn modelId="{0BC27298-C361-4FA8-A8D3-DA19EF1356BE}" type="presParOf" srcId="{76EE9318-276E-447A-8B25-54F542187565}" destId="{39583649-426B-4641-97B7-B1859C65F889}" srcOrd="0" destOrd="0" presId="urn:microsoft.com/office/officeart/2009/3/layout/RandomtoResultProcess"/>
    <dgm:cxn modelId="{221A007C-4863-49FA-90E3-9C916A2C6E40}" type="presParOf" srcId="{76EE9318-276E-447A-8B25-54F542187565}" destId="{27C73F7A-18D6-4505-8C4E-7552B2ACF620}" srcOrd="1" destOrd="0" presId="urn:microsoft.com/office/officeart/2009/3/layout/RandomtoResultProcess"/>
    <dgm:cxn modelId="{5104DFA3-9870-4215-833D-9F184494293C}" type="presParOf" srcId="{76EE9318-276E-447A-8B25-54F542187565}" destId="{AED8C4DE-4714-4637-84D6-4D775353827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1B2091-860D-4D16-8CA2-F375EE3015F5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E96B41-24A8-4A2A-B691-279824C91BE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Impacts of standardization</a:t>
          </a:r>
          <a:endParaRPr lang="en-US" b="1" dirty="0">
            <a:solidFill>
              <a:schemeClr val="tx1"/>
            </a:solidFill>
          </a:endParaRPr>
        </a:p>
      </dgm:t>
    </dgm:pt>
    <dgm:pt modelId="{AC8B18D6-FDD1-48B3-83F4-F777DBDFA5A3}" type="parTrans" cxnId="{9BF0A3E8-3FFC-4507-8344-273AF950EBF8}">
      <dgm:prSet/>
      <dgm:spPr/>
      <dgm:t>
        <a:bodyPr/>
        <a:lstStyle/>
        <a:p>
          <a:endParaRPr lang="en-US"/>
        </a:p>
      </dgm:t>
    </dgm:pt>
    <dgm:pt modelId="{FC2AFDD0-C239-463C-940C-807E6351E461}" type="sibTrans" cxnId="{9BF0A3E8-3FFC-4507-8344-273AF950EBF8}">
      <dgm:prSet/>
      <dgm:spPr/>
      <dgm:t>
        <a:bodyPr/>
        <a:lstStyle/>
        <a:p>
          <a:endParaRPr lang="en-US"/>
        </a:p>
      </dgm:t>
    </dgm:pt>
    <dgm:pt modelId="{536E963C-5087-4F0F-AA62-3B2BB01ECC3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Results</a:t>
          </a:r>
          <a:endParaRPr lang="en-US" b="1" dirty="0">
            <a:solidFill>
              <a:schemeClr val="tx1"/>
            </a:solidFill>
          </a:endParaRPr>
        </a:p>
      </dgm:t>
    </dgm:pt>
    <dgm:pt modelId="{6AD512EC-C9C5-4D44-BD46-599C20D9EA0C}" type="parTrans" cxnId="{9489A145-99FD-4A24-8CBE-D231D0D3B5DF}">
      <dgm:prSet/>
      <dgm:spPr/>
      <dgm:t>
        <a:bodyPr/>
        <a:lstStyle/>
        <a:p>
          <a:endParaRPr lang="en-US"/>
        </a:p>
      </dgm:t>
    </dgm:pt>
    <dgm:pt modelId="{7B827B26-31DC-4646-B7B0-61D00272AF47}" type="sibTrans" cxnId="{9489A145-99FD-4A24-8CBE-D231D0D3B5DF}">
      <dgm:prSet/>
      <dgm:spPr/>
      <dgm:t>
        <a:bodyPr/>
        <a:lstStyle/>
        <a:p>
          <a:endParaRPr lang="en-US"/>
        </a:p>
      </dgm:t>
    </dgm:pt>
    <dgm:pt modelId="{017DEC92-1005-43DB-A960-0BCC4036157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Consolidated 19 separate  cost mapping projects into 1</a:t>
          </a:r>
          <a:endParaRPr lang="en-US" dirty="0">
            <a:solidFill>
              <a:schemeClr val="tx1"/>
            </a:solidFill>
          </a:endParaRPr>
        </a:p>
      </dgm:t>
    </dgm:pt>
    <dgm:pt modelId="{0ADFF8CB-FB8E-4F2F-B11D-56B56A43DCE2}" type="parTrans" cxnId="{F168AEA6-8B80-406C-A2AD-BC7E771E80AA}">
      <dgm:prSet/>
      <dgm:spPr/>
      <dgm:t>
        <a:bodyPr/>
        <a:lstStyle/>
        <a:p>
          <a:endParaRPr lang="en-US"/>
        </a:p>
      </dgm:t>
    </dgm:pt>
    <dgm:pt modelId="{4404D150-BEF9-4B91-BAA2-68CE37AF2647}" type="sibTrans" cxnId="{F168AEA6-8B80-406C-A2AD-BC7E771E80AA}">
      <dgm:prSet/>
      <dgm:spPr/>
      <dgm:t>
        <a:bodyPr/>
        <a:lstStyle/>
        <a:p>
          <a:endParaRPr lang="en-US"/>
        </a:p>
      </dgm:t>
    </dgm:pt>
    <dgm:pt modelId="{5561FFCC-C2C1-41D3-8C8A-302FDD437E4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44 agencies – Using template process for agency cost mapping</a:t>
          </a:r>
          <a:endParaRPr lang="en-US" dirty="0">
            <a:solidFill>
              <a:schemeClr val="tx1"/>
            </a:solidFill>
          </a:endParaRPr>
        </a:p>
      </dgm:t>
    </dgm:pt>
    <dgm:pt modelId="{6A30CF90-21C8-4D3C-96C5-C4262A6AA059}" type="parTrans" cxnId="{6760C4B4-8B98-4C83-A71F-606D83714BCE}">
      <dgm:prSet/>
      <dgm:spPr/>
      <dgm:t>
        <a:bodyPr/>
        <a:lstStyle/>
        <a:p>
          <a:endParaRPr lang="en-US"/>
        </a:p>
      </dgm:t>
    </dgm:pt>
    <dgm:pt modelId="{75A2958D-3A1C-463C-B73F-A14C32543B04}" type="sibTrans" cxnId="{6760C4B4-8B98-4C83-A71F-606D83714BCE}">
      <dgm:prSet/>
      <dgm:spPr/>
      <dgm:t>
        <a:bodyPr/>
        <a:lstStyle/>
        <a:p>
          <a:endParaRPr lang="en-US"/>
        </a:p>
      </dgm:t>
    </dgm:pt>
    <dgm:pt modelId="{FA02377C-C7EA-4C23-A44C-DC21BF78AA6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Increased agency adoption rate</a:t>
          </a:r>
          <a:endParaRPr lang="en-US" dirty="0">
            <a:solidFill>
              <a:schemeClr val="tx1"/>
            </a:solidFill>
          </a:endParaRPr>
        </a:p>
      </dgm:t>
    </dgm:pt>
    <dgm:pt modelId="{501B3A62-D248-4956-8999-36CEDF2A73B5}" type="parTrans" cxnId="{D6EE4C29-2A70-4632-AE7A-0B7AB4C0F807}">
      <dgm:prSet/>
      <dgm:spPr/>
      <dgm:t>
        <a:bodyPr/>
        <a:lstStyle/>
        <a:p>
          <a:endParaRPr lang="en-US"/>
        </a:p>
      </dgm:t>
    </dgm:pt>
    <dgm:pt modelId="{9511111C-C71E-41BA-8696-A7EF4B20DA2A}" type="sibTrans" cxnId="{D6EE4C29-2A70-4632-AE7A-0B7AB4C0F807}">
      <dgm:prSet/>
      <dgm:spPr/>
      <dgm:t>
        <a:bodyPr/>
        <a:lstStyle/>
        <a:p>
          <a:endParaRPr lang="en-US"/>
        </a:p>
      </dgm:t>
    </dgm:pt>
    <dgm:pt modelId="{19603DCC-F3E6-4080-98B3-814E651F138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Leverage “Out of the Box” reporting</a:t>
          </a:r>
          <a:endParaRPr lang="en-US" dirty="0">
            <a:solidFill>
              <a:schemeClr val="tx1"/>
            </a:solidFill>
          </a:endParaRPr>
        </a:p>
      </dgm:t>
    </dgm:pt>
    <dgm:pt modelId="{98466E5B-4489-453A-BC61-ED5D8EA3B17B}" type="parTrans" cxnId="{B278DE32-B5CA-489B-B647-391AB57F78A8}">
      <dgm:prSet/>
      <dgm:spPr/>
      <dgm:t>
        <a:bodyPr/>
        <a:lstStyle/>
        <a:p>
          <a:endParaRPr lang="en-US"/>
        </a:p>
      </dgm:t>
    </dgm:pt>
    <dgm:pt modelId="{DD47F2CF-09EA-4064-8DEB-68FDB691CC3C}" type="sibTrans" cxnId="{B278DE32-B5CA-489B-B647-391AB57F78A8}">
      <dgm:prSet/>
      <dgm:spPr/>
      <dgm:t>
        <a:bodyPr/>
        <a:lstStyle/>
        <a:p>
          <a:endParaRPr lang="en-US"/>
        </a:p>
      </dgm:t>
    </dgm:pt>
    <dgm:pt modelId="{A75AE27D-2240-4601-9856-B12F87281E6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CIO now have insight into shadow IT in the agency</a:t>
          </a:r>
          <a:endParaRPr lang="en-US" dirty="0">
            <a:solidFill>
              <a:schemeClr val="tx1"/>
            </a:solidFill>
          </a:endParaRPr>
        </a:p>
      </dgm:t>
    </dgm:pt>
    <dgm:pt modelId="{E0A0D2D7-771E-4FAC-A0EC-7B6A185979C2}" type="parTrans" cxnId="{EBBE8867-770E-41AD-A1AB-212D98A63A31}">
      <dgm:prSet/>
      <dgm:spPr/>
      <dgm:t>
        <a:bodyPr/>
        <a:lstStyle/>
        <a:p>
          <a:endParaRPr lang="en-US"/>
        </a:p>
      </dgm:t>
    </dgm:pt>
    <dgm:pt modelId="{B48F2791-B0D9-4045-9D67-F996E52A4491}" type="sibTrans" cxnId="{EBBE8867-770E-41AD-A1AB-212D98A63A31}">
      <dgm:prSet/>
      <dgm:spPr/>
      <dgm:t>
        <a:bodyPr/>
        <a:lstStyle/>
        <a:p>
          <a:endParaRPr lang="en-US"/>
        </a:p>
      </dgm:t>
    </dgm:pt>
    <dgm:pt modelId="{E2398BBA-476F-4B9F-BE30-1AAB7DA6E05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Moved to industry standard taxonomy</a:t>
          </a:r>
          <a:endParaRPr lang="en-US" dirty="0">
            <a:solidFill>
              <a:schemeClr val="tx1"/>
            </a:solidFill>
          </a:endParaRPr>
        </a:p>
      </dgm:t>
    </dgm:pt>
    <dgm:pt modelId="{3275AE17-7B6F-4CAA-845F-91F8B4F6CB5F}" type="parTrans" cxnId="{ECADC2CE-7C23-4A26-99FC-E24413162F5F}">
      <dgm:prSet/>
      <dgm:spPr/>
      <dgm:t>
        <a:bodyPr/>
        <a:lstStyle/>
        <a:p>
          <a:endParaRPr lang="en-US"/>
        </a:p>
      </dgm:t>
    </dgm:pt>
    <dgm:pt modelId="{4FA3366B-8203-4226-BE0F-AAD0957D3B72}" type="sibTrans" cxnId="{ECADC2CE-7C23-4A26-99FC-E24413162F5F}">
      <dgm:prSet/>
      <dgm:spPr/>
      <dgm:t>
        <a:bodyPr/>
        <a:lstStyle/>
        <a:p>
          <a:endParaRPr lang="en-US"/>
        </a:p>
      </dgm:t>
    </dgm:pt>
    <dgm:pt modelId="{7D373452-9DE3-4FD3-8E3A-4C78D7F496F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Improved Benchmarking – Agency to Agency &amp; Agency to Industry</a:t>
          </a:r>
          <a:endParaRPr lang="en-US" dirty="0">
            <a:solidFill>
              <a:schemeClr val="tx1"/>
            </a:solidFill>
          </a:endParaRPr>
        </a:p>
      </dgm:t>
    </dgm:pt>
    <dgm:pt modelId="{3DF34ABD-1408-49EC-8FA8-C57DAE330847}" type="parTrans" cxnId="{C5C51DA4-8823-42A6-B212-8EEA59B2D55B}">
      <dgm:prSet/>
      <dgm:spPr/>
      <dgm:t>
        <a:bodyPr/>
        <a:lstStyle/>
        <a:p>
          <a:endParaRPr lang="en-US"/>
        </a:p>
      </dgm:t>
    </dgm:pt>
    <dgm:pt modelId="{90776C05-EBA0-419B-A07C-C664B1CDE6A1}" type="sibTrans" cxnId="{C5C51DA4-8823-42A6-B212-8EEA59B2D55B}">
      <dgm:prSet/>
      <dgm:spPr/>
      <dgm:t>
        <a:bodyPr/>
        <a:lstStyle/>
        <a:p>
          <a:endParaRPr lang="en-US"/>
        </a:p>
      </dgm:t>
    </dgm:pt>
    <dgm:pt modelId="{9D23FCCD-2F13-49E2-9638-ADF6BD122C1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Standardization</a:t>
          </a:r>
          <a:endParaRPr lang="en-US" b="1" dirty="0">
            <a:solidFill>
              <a:schemeClr val="tx1"/>
            </a:solidFill>
          </a:endParaRPr>
        </a:p>
      </dgm:t>
    </dgm:pt>
    <dgm:pt modelId="{2CCC7AC0-900F-4619-A145-6B3BC5173A97}" type="parTrans" cxnId="{A576B2EF-2B5E-40BD-B6D1-8E83EAFE6AC2}">
      <dgm:prSet/>
      <dgm:spPr/>
      <dgm:t>
        <a:bodyPr/>
        <a:lstStyle/>
        <a:p>
          <a:endParaRPr lang="en-US"/>
        </a:p>
      </dgm:t>
    </dgm:pt>
    <dgm:pt modelId="{3F650353-8561-4235-B748-4B1EB93981B9}" type="sibTrans" cxnId="{A576B2EF-2B5E-40BD-B6D1-8E83EAFE6AC2}">
      <dgm:prSet/>
      <dgm:spPr/>
      <dgm:t>
        <a:bodyPr/>
        <a:lstStyle/>
        <a:p>
          <a:endParaRPr lang="en-US"/>
        </a:p>
      </dgm:t>
    </dgm:pt>
    <dgm:pt modelId="{E54A19D2-829B-49E6-94F1-A03E59CF5F41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Quickly identify coding gaps related to IT spend</a:t>
          </a:r>
          <a:endParaRPr lang="en-US" dirty="0">
            <a:solidFill>
              <a:schemeClr val="tx1"/>
            </a:solidFill>
          </a:endParaRPr>
        </a:p>
      </dgm:t>
    </dgm:pt>
    <dgm:pt modelId="{A0B059F9-73C1-41CC-A769-85E8F296424B}" type="parTrans" cxnId="{E4D896B3-48ED-4353-886A-ED664BD32B27}">
      <dgm:prSet/>
      <dgm:spPr/>
      <dgm:t>
        <a:bodyPr/>
        <a:lstStyle/>
        <a:p>
          <a:endParaRPr lang="en-US"/>
        </a:p>
      </dgm:t>
    </dgm:pt>
    <dgm:pt modelId="{32A68011-A9C7-44E9-92B0-811A608F6E9B}" type="sibTrans" cxnId="{E4D896B3-48ED-4353-886A-ED664BD32B27}">
      <dgm:prSet/>
      <dgm:spPr/>
      <dgm:t>
        <a:bodyPr/>
        <a:lstStyle/>
        <a:p>
          <a:endParaRPr lang="en-US"/>
        </a:p>
      </dgm:t>
    </dgm:pt>
    <dgm:pt modelId="{987BDB3E-10AE-40B7-8946-338C0A4B8E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Improved view into new IT spend versus  </a:t>
          </a:r>
          <a:r>
            <a:rPr lang="en-US" dirty="0" err="1" smtClean="0">
              <a:solidFill>
                <a:schemeClr val="tx1"/>
              </a:solidFill>
            </a:rPr>
            <a:t>M&amp;O</a:t>
          </a:r>
          <a:r>
            <a:rPr lang="en-US" dirty="0" smtClean="0">
              <a:solidFill>
                <a:schemeClr val="tx1"/>
              </a:solidFill>
            </a:rPr>
            <a:t> IT spend</a:t>
          </a:r>
          <a:endParaRPr lang="en-US" dirty="0">
            <a:solidFill>
              <a:schemeClr val="tx1"/>
            </a:solidFill>
          </a:endParaRPr>
        </a:p>
      </dgm:t>
    </dgm:pt>
    <dgm:pt modelId="{950A1297-C401-40C1-8B21-3B3B35893BB4}" type="parTrans" cxnId="{ECE53757-606B-42C7-9A5F-1C13697443AC}">
      <dgm:prSet/>
      <dgm:spPr/>
      <dgm:t>
        <a:bodyPr/>
        <a:lstStyle/>
        <a:p>
          <a:endParaRPr lang="en-US"/>
        </a:p>
      </dgm:t>
    </dgm:pt>
    <dgm:pt modelId="{1132ADBA-F16B-4B7F-8077-E9C1E7AFF47B}" type="sibTrans" cxnId="{ECE53757-606B-42C7-9A5F-1C13697443AC}">
      <dgm:prSet/>
      <dgm:spPr/>
      <dgm:t>
        <a:bodyPr/>
        <a:lstStyle/>
        <a:p>
          <a:endParaRPr lang="en-US"/>
        </a:p>
      </dgm:t>
    </dgm:pt>
    <dgm:pt modelId="{CF316AB8-6C08-450D-BF3C-761CF23D86AA}" type="pres">
      <dgm:prSet presAssocID="{CE1B2091-860D-4D16-8CA2-F375EE3015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92EE7-82E1-4883-B3CD-D1BC47C993F7}" type="pres">
      <dgm:prSet presAssocID="{536E963C-5087-4F0F-AA62-3B2BB01ECC38}" presName="boxAndChildren" presStyleCnt="0"/>
      <dgm:spPr/>
      <dgm:t>
        <a:bodyPr/>
        <a:lstStyle/>
        <a:p>
          <a:endParaRPr lang="en-US"/>
        </a:p>
      </dgm:t>
    </dgm:pt>
    <dgm:pt modelId="{C33152BE-80E6-4A76-B667-E79A62CB8414}" type="pres">
      <dgm:prSet presAssocID="{536E963C-5087-4F0F-AA62-3B2BB01ECC38}" presName="parentTextBox" presStyleLbl="node1" presStyleIdx="0" presStyleCnt="3"/>
      <dgm:spPr/>
      <dgm:t>
        <a:bodyPr/>
        <a:lstStyle/>
        <a:p>
          <a:endParaRPr lang="en-US"/>
        </a:p>
      </dgm:t>
    </dgm:pt>
    <dgm:pt modelId="{D6F52F0B-5A27-45A3-8190-64FD49313191}" type="pres">
      <dgm:prSet presAssocID="{536E963C-5087-4F0F-AA62-3B2BB01ECC38}" presName="entireBox" presStyleLbl="node1" presStyleIdx="0" presStyleCnt="3"/>
      <dgm:spPr/>
      <dgm:t>
        <a:bodyPr/>
        <a:lstStyle/>
        <a:p>
          <a:endParaRPr lang="en-US"/>
        </a:p>
      </dgm:t>
    </dgm:pt>
    <dgm:pt modelId="{46ED73D3-6E32-4DFF-94BC-7C28A7D8BA1C}" type="pres">
      <dgm:prSet presAssocID="{536E963C-5087-4F0F-AA62-3B2BB01ECC38}" presName="descendantBox" presStyleCnt="0"/>
      <dgm:spPr/>
      <dgm:t>
        <a:bodyPr/>
        <a:lstStyle/>
        <a:p>
          <a:endParaRPr lang="en-US"/>
        </a:p>
      </dgm:t>
    </dgm:pt>
    <dgm:pt modelId="{9145B298-6998-4BF3-9285-6489C3B62603}" type="pres">
      <dgm:prSet presAssocID="{A75AE27D-2240-4601-9856-B12F87281E69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25CDF-02B4-49B4-994F-7D24F84CCF54}" type="pres">
      <dgm:prSet presAssocID="{E54A19D2-829B-49E6-94F1-A03E59CF5F41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7C1BE-24FC-493B-96A8-8268A1D1BBC3}" type="pres">
      <dgm:prSet presAssocID="{987BDB3E-10AE-40B7-8946-338C0A4B8E54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600E9-19A4-45A9-BE6D-86814FE85776}" type="pres">
      <dgm:prSet presAssocID="{FC2AFDD0-C239-463C-940C-807E6351E461}" presName="sp" presStyleCnt="0"/>
      <dgm:spPr/>
      <dgm:t>
        <a:bodyPr/>
        <a:lstStyle/>
        <a:p>
          <a:endParaRPr lang="en-US"/>
        </a:p>
      </dgm:t>
    </dgm:pt>
    <dgm:pt modelId="{F2594911-F55A-4F5D-A677-2D28C5205170}" type="pres">
      <dgm:prSet presAssocID="{04E96B41-24A8-4A2A-B691-279824C91BE4}" presName="arrowAndChildren" presStyleCnt="0"/>
      <dgm:spPr/>
      <dgm:t>
        <a:bodyPr/>
        <a:lstStyle/>
        <a:p>
          <a:endParaRPr lang="en-US"/>
        </a:p>
      </dgm:t>
    </dgm:pt>
    <dgm:pt modelId="{AC95EE6D-8899-4D3F-9B71-A787D0F1507D}" type="pres">
      <dgm:prSet presAssocID="{04E96B41-24A8-4A2A-B691-279824C91BE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99E6A83-83FD-44ED-A911-D767A04CE59A}" type="pres">
      <dgm:prSet presAssocID="{04E96B41-24A8-4A2A-B691-279824C91BE4}" presName="arrow" presStyleLbl="node1" presStyleIdx="1" presStyleCnt="3"/>
      <dgm:spPr/>
      <dgm:t>
        <a:bodyPr/>
        <a:lstStyle/>
        <a:p>
          <a:endParaRPr lang="en-US"/>
        </a:p>
      </dgm:t>
    </dgm:pt>
    <dgm:pt modelId="{E727C84F-7B27-453A-8756-5519075373CE}" type="pres">
      <dgm:prSet presAssocID="{04E96B41-24A8-4A2A-B691-279824C91BE4}" presName="descendantArrow" presStyleCnt="0"/>
      <dgm:spPr/>
      <dgm:t>
        <a:bodyPr/>
        <a:lstStyle/>
        <a:p>
          <a:endParaRPr lang="en-US"/>
        </a:p>
      </dgm:t>
    </dgm:pt>
    <dgm:pt modelId="{647F0AC1-07D8-40FA-8BCE-59C705833B2D}" type="pres">
      <dgm:prSet presAssocID="{FA02377C-C7EA-4C23-A44C-DC21BF78AA6D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A33E9-3F50-49CE-B8E8-1E8A20EE071F}" type="pres">
      <dgm:prSet presAssocID="{19603DCC-F3E6-4080-98B3-814E651F1380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03BB5-5B10-42DD-9282-34CB10DF0761}" type="pres">
      <dgm:prSet presAssocID="{7D373452-9DE3-4FD3-8E3A-4C78D7F496F2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A9F4B-F775-4517-A80D-D6297F627052}" type="pres">
      <dgm:prSet presAssocID="{3F650353-8561-4235-B748-4B1EB93981B9}" presName="sp" presStyleCnt="0"/>
      <dgm:spPr/>
      <dgm:t>
        <a:bodyPr/>
        <a:lstStyle/>
        <a:p>
          <a:endParaRPr lang="en-US"/>
        </a:p>
      </dgm:t>
    </dgm:pt>
    <dgm:pt modelId="{BDF765BA-2012-43B5-9E19-C99C236CAA43}" type="pres">
      <dgm:prSet presAssocID="{9D23FCCD-2F13-49E2-9638-ADF6BD122C18}" presName="arrowAndChildren" presStyleCnt="0"/>
      <dgm:spPr/>
      <dgm:t>
        <a:bodyPr/>
        <a:lstStyle/>
        <a:p>
          <a:endParaRPr lang="en-US"/>
        </a:p>
      </dgm:t>
    </dgm:pt>
    <dgm:pt modelId="{F030A319-B97A-4241-8D03-3F34CF75446A}" type="pres">
      <dgm:prSet presAssocID="{9D23FCCD-2F13-49E2-9638-ADF6BD122C1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B1B16DE-7255-4C51-A06A-A0D5D5A7CF8E}" type="pres">
      <dgm:prSet presAssocID="{9D23FCCD-2F13-49E2-9638-ADF6BD122C18}" presName="arrow" presStyleLbl="node1" presStyleIdx="2" presStyleCnt="3"/>
      <dgm:spPr/>
      <dgm:t>
        <a:bodyPr/>
        <a:lstStyle/>
        <a:p>
          <a:endParaRPr lang="en-US"/>
        </a:p>
      </dgm:t>
    </dgm:pt>
    <dgm:pt modelId="{6B654700-32FB-42DB-811F-3D26828AEA49}" type="pres">
      <dgm:prSet presAssocID="{9D23FCCD-2F13-49E2-9638-ADF6BD122C18}" presName="descendantArrow" presStyleCnt="0"/>
      <dgm:spPr/>
      <dgm:t>
        <a:bodyPr/>
        <a:lstStyle/>
        <a:p>
          <a:endParaRPr lang="en-US"/>
        </a:p>
      </dgm:t>
    </dgm:pt>
    <dgm:pt modelId="{97C44F9F-56A3-4DC0-8F08-3B20A67A9419}" type="pres">
      <dgm:prSet presAssocID="{017DEC92-1005-43DB-A960-0BCC40361571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D13BE-09A0-4D1D-8AA7-0D5264857170}" type="pres">
      <dgm:prSet presAssocID="{E2398BBA-476F-4B9F-BE30-1AAB7DA6E051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C938-DDB0-4759-8CF9-D91B1C56CF87}" type="pres">
      <dgm:prSet presAssocID="{5561FFCC-C2C1-41D3-8C8A-302FDD437E4B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53757-606B-42C7-9A5F-1C13697443AC}" srcId="{536E963C-5087-4F0F-AA62-3B2BB01ECC38}" destId="{987BDB3E-10AE-40B7-8946-338C0A4B8E54}" srcOrd="2" destOrd="0" parTransId="{950A1297-C401-40C1-8B21-3B3B35893BB4}" sibTransId="{1132ADBA-F16B-4B7F-8077-E9C1E7AFF47B}"/>
    <dgm:cxn modelId="{9450A7B9-A175-4BA9-A4F8-FB010A4664DF}" type="presOf" srcId="{5561FFCC-C2C1-41D3-8C8A-302FDD437E4B}" destId="{BE17C938-DDB0-4759-8CF9-D91B1C56CF87}" srcOrd="0" destOrd="0" presId="urn:microsoft.com/office/officeart/2005/8/layout/process4"/>
    <dgm:cxn modelId="{76F05814-253B-40D1-AAF5-B2AA22C887A7}" type="presOf" srcId="{9D23FCCD-2F13-49E2-9638-ADF6BD122C18}" destId="{F030A319-B97A-4241-8D03-3F34CF75446A}" srcOrd="0" destOrd="0" presId="urn:microsoft.com/office/officeart/2005/8/layout/process4"/>
    <dgm:cxn modelId="{C5C51DA4-8823-42A6-B212-8EEA59B2D55B}" srcId="{04E96B41-24A8-4A2A-B691-279824C91BE4}" destId="{7D373452-9DE3-4FD3-8E3A-4C78D7F496F2}" srcOrd="2" destOrd="0" parTransId="{3DF34ABD-1408-49EC-8FA8-C57DAE330847}" sibTransId="{90776C05-EBA0-419B-A07C-C664B1CDE6A1}"/>
    <dgm:cxn modelId="{5386C1C5-486F-4793-A4E3-781C5C4946E4}" type="presOf" srcId="{536E963C-5087-4F0F-AA62-3B2BB01ECC38}" destId="{C33152BE-80E6-4A76-B667-E79A62CB8414}" srcOrd="0" destOrd="0" presId="urn:microsoft.com/office/officeart/2005/8/layout/process4"/>
    <dgm:cxn modelId="{9489A145-99FD-4A24-8CBE-D231D0D3B5DF}" srcId="{CE1B2091-860D-4D16-8CA2-F375EE3015F5}" destId="{536E963C-5087-4F0F-AA62-3B2BB01ECC38}" srcOrd="2" destOrd="0" parTransId="{6AD512EC-C9C5-4D44-BD46-599C20D9EA0C}" sibTransId="{7B827B26-31DC-4646-B7B0-61D00272AF47}"/>
    <dgm:cxn modelId="{49132ECD-C8EB-4197-9BE6-7C5A8BC6F5F2}" type="presOf" srcId="{536E963C-5087-4F0F-AA62-3B2BB01ECC38}" destId="{D6F52F0B-5A27-45A3-8190-64FD49313191}" srcOrd="1" destOrd="0" presId="urn:microsoft.com/office/officeart/2005/8/layout/process4"/>
    <dgm:cxn modelId="{FD0F0A03-B867-4A25-9746-74E16D5C8BBD}" type="presOf" srcId="{9D23FCCD-2F13-49E2-9638-ADF6BD122C18}" destId="{FB1B16DE-7255-4C51-A06A-A0D5D5A7CF8E}" srcOrd="1" destOrd="0" presId="urn:microsoft.com/office/officeart/2005/8/layout/process4"/>
    <dgm:cxn modelId="{EED5C2B3-E750-4620-8AED-B3E663998DEF}" type="presOf" srcId="{CE1B2091-860D-4D16-8CA2-F375EE3015F5}" destId="{CF316AB8-6C08-450D-BF3C-761CF23D86AA}" srcOrd="0" destOrd="0" presId="urn:microsoft.com/office/officeart/2005/8/layout/process4"/>
    <dgm:cxn modelId="{6760C4B4-8B98-4C83-A71F-606D83714BCE}" srcId="{9D23FCCD-2F13-49E2-9638-ADF6BD122C18}" destId="{5561FFCC-C2C1-41D3-8C8A-302FDD437E4B}" srcOrd="2" destOrd="0" parTransId="{6A30CF90-21C8-4D3C-96C5-C4262A6AA059}" sibTransId="{75A2958D-3A1C-463C-B73F-A14C32543B04}"/>
    <dgm:cxn modelId="{D6EE4C29-2A70-4632-AE7A-0B7AB4C0F807}" srcId="{04E96B41-24A8-4A2A-B691-279824C91BE4}" destId="{FA02377C-C7EA-4C23-A44C-DC21BF78AA6D}" srcOrd="0" destOrd="0" parTransId="{501B3A62-D248-4956-8999-36CEDF2A73B5}" sibTransId="{9511111C-C71E-41BA-8696-A7EF4B20DA2A}"/>
    <dgm:cxn modelId="{EA594081-9226-447B-B282-6DA7D765229F}" type="presOf" srcId="{04E96B41-24A8-4A2A-B691-279824C91BE4}" destId="{AC95EE6D-8899-4D3F-9B71-A787D0F1507D}" srcOrd="0" destOrd="0" presId="urn:microsoft.com/office/officeart/2005/8/layout/process4"/>
    <dgm:cxn modelId="{ECADC2CE-7C23-4A26-99FC-E24413162F5F}" srcId="{9D23FCCD-2F13-49E2-9638-ADF6BD122C18}" destId="{E2398BBA-476F-4B9F-BE30-1AAB7DA6E051}" srcOrd="1" destOrd="0" parTransId="{3275AE17-7B6F-4CAA-845F-91F8B4F6CB5F}" sibTransId="{4FA3366B-8203-4226-BE0F-AAD0957D3B72}"/>
    <dgm:cxn modelId="{6449B203-5B34-4582-A09F-50CC39D3E56C}" type="presOf" srcId="{987BDB3E-10AE-40B7-8946-338C0A4B8E54}" destId="{3787C1BE-24FC-493B-96A8-8268A1D1BBC3}" srcOrd="0" destOrd="0" presId="urn:microsoft.com/office/officeart/2005/8/layout/process4"/>
    <dgm:cxn modelId="{B278DE32-B5CA-489B-B647-391AB57F78A8}" srcId="{04E96B41-24A8-4A2A-B691-279824C91BE4}" destId="{19603DCC-F3E6-4080-98B3-814E651F1380}" srcOrd="1" destOrd="0" parTransId="{98466E5B-4489-453A-BC61-ED5D8EA3B17B}" sibTransId="{DD47F2CF-09EA-4064-8DEB-68FDB691CC3C}"/>
    <dgm:cxn modelId="{96FB160D-4B2A-4834-A2BC-D47A575BACD7}" type="presOf" srcId="{19603DCC-F3E6-4080-98B3-814E651F1380}" destId="{1BCA33E9-3F50-49CE-B8E8-1E8A20EE071F}" srcOrd="0" destOrd="0" presId="urn:microsoft.com/office/officeart/2005/8/layout/process4"/>
    <dgm:cxn modelId="{2D42972F-4D29-4D58-B810-0B63C10E1425}" type="presOf" srcId="{E54A19D2-829B-49E6-94F1-A03E59CF5F41}" destId="{66C25CDF-02B4-49B4-994F-7D24F84CCF54}" srcOrd="0" destOrd="0" presId="urn:microsoft.com/office/officeart/2005/8/layout/process4"/>
    <dgm:cxn modelId="{C3E8651D-E5A7-4FD0-8290-45451E2E4E73}" type="presOf" srcId="{FA02377C-C7EA-4C23-A44C-DC21BF78AA6D}" destId="{647F0AC1-07D8-40FA-8BCE-59C705833B2D}" srcOrd="0" destOrd="0" presId="urn:microsoft.com/office/officeart/2005/8/layout/process4"/>
    <dgm:cxn modelId="{E2B6A3BC-095A-433C-9186-064B21383A9F}" type="presOf" srcId="{7D373452-9DE3-4FD3-8E3A-4C78D7F496F2}" destId="{E6403BB5-5B10-42DD-9282-34CB10DF0761}" srcOrd="0" destOrd="0" presId="urn:microsoft.com/office/officeart/2005/8/layout/process4"/>
    <dgm:cxn modelId="{44BB9E26-248C-4853-85ED-A5FCF7335DFD}" type="presOf" srcId="{04E96B41-24A8-4A2A-B691-279824C91BE4}" destId="{199E6A83-83FD-44ED-A911-D767A04CE59A}" srcOrd="1" destOrd="0" presId="urn:microsoft.com/office/officeart/2005/8/layout/process4"/>
    <dgm:cxn modelId="{9BF0A3E8-3FFC-4507-8344-273AF950EBF8}" srcId="{CE1B2091-860D-4D16-8CA2-F375EE3015F5}" destId="{04E96B41-24A8-4A2A-B691-279824C91BE4}" srcOrd="1" destOrd="0" parTransId="{AC8B18D6-FDD1-48B3-83F4-F777DBDFA5A3}" sibTransId="{FC2AFDD0-C239-463C-940C-807E6351E461}"/>
    <dgm:cxn modelId="{E4D896B3-48ED-4353-886A-ED664BD32B27}" srcId="{536E963C-5087-4F0F-AA62-3B2BB01ECC38}" destId="{E54A19D2-829B-49E6-94F1-A03E59CF5F41}" srcOrd="1" destOrd="0" parTransId="{A0B059F9-73C1-41CC-A769-85E8F296424B}" sibTransId="{32A68011-A9C7-44E9-92B0-811A608F6E9B}"/>
    <dgm:cxn modelId="{EBBE8867-770E-41AD-A1AB-212D98A63A31}" srcId="{536E963C-5087-4F0F-AA62-3B2BB01ECC38}" destId="{A75AE27D-2240-4601-9856-B12F87281E69}" srcOrd="0" destOrd="0" parTransId="{E0A0D2D7-771E-4FAC-A0EC-7B6A185979C2}" sibTransId="{B48F2791-B0D9-4045-9D67-F996E52A4491}"/>
    <dgm:cxn modelId="{A790FA42-4C12-45D9-AE0E-A60052C7303A}" type="presOf" srcId="{E2398BBA-476F-4B9F-BE30-1AAB7DA6E051}" destId="{9C9D13BE-09A0-4D1D-8AA7-0D5264857170}" srcOrd="0" destOrd="0" presId="urn:microsoft.com/office/officeart/2005/8/layout/process4"/>
    <dgm:cxn modelId="{E352233A-97C8-4E6F-9F71-D13C5B3609C8}" type="presOf" srcId="{A75AE27D-2240-4601-9856-B12F87281E69}" destId="{9145B298-6998-4BF3-9285-6489C3B62603}" srcOrd="0" destOrd="0" presId="urn:microsoft.com/office/officeart/2005/8/layout/process4"/>
    <dgm:cxn modelId="{A576B2EF-2B5E-40BD-B6D1-8E83EAFE6AC2}" srcId="{CE1B2091-860D-4D16-8CA2-F375EE3015F5}" destId="{9D23FCCD-2F13-49E2-9638-ADF6BD122C18}" srcOrd="0" destOrd="0" parTransId="{2CCC7AC0-900F-4619-A145-6B3BC5173A97}" sibTransId="{3F650353-8561-4235-B748-4B1EB93981B9}"/>
    <dgm:cxn modelId="{7AEE81DE-BC97-443F-B078-D0FB02978811}" type="presOf" srcId="{017DEC92-1005-43DB-A960-0BCC40361571}" destId="{97C44F9F-56A3-4DC0-8F08-3B20A67A9419}" srcOrd="0" destOrd="0" presId="urn:microsoft.com/office/officeart/2005/8/layout/process4"/>
    <dgm:cxn modelId="{F168AEA6-8B80-406C-A2AD-BC7E771E80AA}" srcId="{9D23FCCD-2F13-49E2-9638-ADF6BD122C18}" destId="{017DEC92-1005-43DB-A960-0BCC40361571}" srcOrd="0" destOrd="0" parTransId="{0ADFF8CB-FB8E-4F2F-B11D-56B56A43DCE2}" sibTransId="{4404D150-BEF9-4B91-BAA2-68CE37AF2647}"/>
    <dgm:cxn modelId="{A6486161-8657-414B-9F7B-04C398345DB8}" type="presParOf" srcId="{CF316AB8-6C08-450D-BF3C-761CF23D86AA}" destId="{47992EE7-82E1-4883-B3CD-D1BC47C993F7}" srcOrd="0" destOrd="0" presId="urn:microsoft.com/office/officeart/2005/8/layout/process4"/>
    <dgm:cxn modelId="{A471D62C-0A88-44F1-8877-ECA62E396579}" type="presParOf" srcId="{47992EE7-82E1-4883-B3CD-D1BC47C993F7}" destId="{C33152BE-80E6-4A76-B667-E79A62CB8414}" srcOrd="0" destOrd="0" presId="urn:microsoft.com/office/officeart/2005/8/layout/process4"/>
    <dgm:cxn modelId="{DC0DA431-B840-470C-80CB-130464A8A953}" type="presParOf" srcId="{47992EE7-82E1-4883-B3CD-D1BC47C993F7}" destId="{D6F52F0B-5A27-45A3-8190-64FD49313191}" srcOrd="1" destOrd="0" presId="urn:microsoft.com/office/officeart/2005/8/layout/process4"/>
    <dgm:cxn modelId="{731822DA-07CE-4027-ADE9-C94026F6DA4E}" type="presParOf" srcId="{47992EE7-82E1-4883-B3CD-D1BC47C993F7}" destId="{46ED73D3-6E32-4DFF-94BC-7C28A7D8BA1C}" srcOrd="2" destOrd="0" presId="urn:microsoft.com/office/officeart/2005/8/layout/process4"/>
    <dgm:cxn modelId="{140E446D-B302-4F1A-9307-6341B4898FD1}" type="presParOf" srcId="{46ED73D3-6E32-4DFF-94BC-7C28A7D8BA1C}" destId="{9145B298-6998-4BF3-9285-6489C3B62603}" srcOrd="0" destOrd="0" presId="urn:microsoft.com/office/officeart/2005/8/layout/process4"/>
    <dgm:cxn modelId="{60C9D93F-1FA8-44AF-BFD0-1FFC3BB802D5}" type="presParOf" srcId="{46ED73D3-6E32-4DFF-94BC-7C28A7D8BA1C}" destId="{66C25CDF-02B4-49B4-994F-7D24F84CCF54}" srcOrd="1" destOrd="0" presId="urn:microsoft.com/office/officeart/2005/8/layout/process4"/>
    <dgm:cxn modelId="{B2C90575-120B-464F-BB84-4574921D7A89}" type="presParOf" srcId="{46ED73D3-6E32-4DFF-94BC-7C28A7D8BA1C}" destId="{3787C1BE-24FC-493B-96A8-8268A1D1BBC3}" srcOrd="2" destOrd="0" presId="urn:microsoft.com/office/officeart/2005/8/layout/process4"/>
    <dgm:cxn modelId="{1DF1D9DA-1E72-4443-B982-46527758860D}" type="presParOf" srcId="{CF316AB8-6C08-450D-BF3C-761CF23D86AA}" destId="{BB2600E9-19A4-45A9-BE6D-86814FE85776}" srcOrd="1" destOrd="0" presId="urn:microsoft.com/office/officeart/2005/8/layout/process4"/>
    <dgm:cxn modelId="{353B1E02-D42D-4013-850B-E7E81694BBE3}" type="presParOf" srcId="{CF316AB8-6C08-450D-BF3C-761CF23D86AA}" destId="{F2594911-F55A-4F5D-A677-2D28C5205170}" srcOrd="2" destOrd="0" presId="urn:microsoft.com/office/officeart/2005/8/layout/process4"/>
    <dgm:cxn modelId="{40250306-F79D-41E0-B29D-2C73AD2AC0CC}" type="presParOf" srcId="{F2594911-F55A-4F5D-A677-2D28C5205170}" destId="{AC95EE6D-8899-4D3F-9B71-A787D0F1507D}" srcOrd="0" destOrd="0" presId="urn:microsoft.com/office/officeart/2005/8/layout/process4"/>
    <dgm:cxn modelId="{31C6F82A-76FC-4F1F-BE05-ADA1CA8CFFC6}" type="presParOf" srcId="{F2594911-F55A-4F5D-A677-2D28C5205170}" destId="{199E6A83-83FD-44ED-A911-D767A04CE59A}" srcOrd="1" destOrd="0" presId="urn:microsoft.com/office/officeart/2005/8/layout/process4"/>
    <dgm:cxn modelId="{540FF87C-C0A1-4DBC-BC53-65067FC3B4C0}" type="presParOf" srcId="{F2594911-F55A-4F5D-A677-2D28C5205170}" destId="{E727C84F-7B27-453A-8756-5519075373CE}" srcOrd="2" destOrd="0" presId="urn:microsoft.com/office/officeart/2005/8/layout/process4"/>
    <dgm:cxn modelId="{6856908C-D928-4103-87AD-E864E8A5348A}" type="presParOf" srcId="{E727C84F-7B27-453A-8756-5519075373CE}" destId="{647F0AC1-07D8-40FA-8BCE-59C705833B2D}" srcOrd="0" destOrd="0" presId="urn:microsoft.com/office/officeart/2005/8/layout/process4"/>
    <dgm:cxn modelId="{C0ED6486-E279-4185-8145-03A4A227CE61}" type="presParOf" srcId="{E727C84F-7B27-453A-8756-5519075373CE}" destId="{1BCA33E9-3F50-49CE-B8E8-1E8A20EE071F}" srcOrd="1" destOrd="0" presId="urn:microsoft.com/office/officeart/2005/8/layout/process4"/>
    <dgm:cxn modelId="{9521B528-1721-4F16-BF8C-B678BDC1F907}" type="presParOf" srcId="{E727C84F-7B27-453A-8756-5519075373CE}" destId="{E6403BB5-5B10-42DD-9282-34CB10DF0761}" srcOrd="2" destOrd="0" presId="urn:microsoft.com/office/officeart/2005/8/layout/process4"/>
    <dgm:cxn modelId="{D0722097-20A7-4F84-A730-719EA933235A}" type="presParOf" srcId="{CF316AB8-6C08-450D-BF3C-761CF23D86AA}" destId="{D08A9F4B-F775-4517-A80D-D6297F627052}" srcOrd="3" destOrd="0" presId="urn:microsoft.com/office/officeart/2005/8/layout/process4"/>
    <dgm:cxn modelId="{A09B2D92-9F59-4EC7-A372-81B142AE1023}" type="presParOf" srcId="{CF316AB8-6C08-450D-BF3C-761CF23D86AA}" destId="{BDF765BA-2012-43B5-9E19-C99C236CAA43}" srcOrd="4" destOrd="0" presId="urn:microsoft.com/office/officeart/2005/8/layout/process4"/>
    <dgm:cxn modelId="{229B01EF-0230-43D8-BA88-0D97B00BCD83}" type="presParOf" srcId="{BDF765BA-2012-43B5-9E19-C99C236CAA43}" destId="{F030A319-B97A-4241-8D03-3F34CF75446A}" srcOrd="0" destOrd="0" presId="urn:microsoft.com/office/officeart/2005/8/layout/process4"/>
    <dgm:cxn modelId="{BD3F08BD-E9CC-4F0F-BDB9-5514B3BF362C}" type="presParOf" srcId="{BDF765BA-2012-43B5-9E19-C99C236CAA43}" destId="{FB1B16DE-7255-4C51-A06A-A0D5D5A7CF8E}" srcOrd="1" destOrd="0" presId="urn:microsoft.com/office/officeart/2005/8/layout/process4"/>
    <dgm:cxn modelId="{19A64FF5-6E37-43CB-A682-244C0B523FE7}" type="presParOf" srcId="{BDF765BA-2012-43B5-9E19-C99C236CAA43}" destId="{6B654700-32FB-42DB-811F-3D26828AEA49}" srcOrd="2" destOrd="0" presId="urn:microsoft.com/office/officeart/2005/8/layout/process4"/>
    <dgm:cxn modelId="{9ACA74CE-2F5D-444A-A5B5-1E9B2A6DEFF0}" type="presParOf" srcId="{6B654700-32FB-42DB-811F-3D26828AEA49}" destId="{97C44F9F-56A3-4DC0-8F08-3B20A67A9419}" srcOrd="0" destOrd="0" presId="urn:microsoft.com/office/officeart/2005/8/layout/process4"/>
    <dgm:cxn modelId="{C237DC90-45FD-414C-BF1A-B71629629B4E}" type="presParOf" srcId="{6B654700-32FB-42DB-811F-3D26828AEA49}" destId="{9C9D13BE-09A0-4D1D-8AA7-0D5264857170}" srcOrd="1" destOrd="0" presId="urn:microsoft.com/office/officeart/2005/8/layout/process4"/>
    <dgm:cxn modelId="{1F867D7F-85B2-4D8B-9AA5-A943CF59C4AA}" type="presParOf" srcId="{6B654700-32FB-42DB-811F-3D26828AEA49}" destId="{BE17C938-DDB0-4759-8CF9-D91B1C56CF8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BD8DC3-2394-41E8-A3E1-A0416C2793D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D5E9C8-3D8E-4DF3-A48C-8F0645F3F42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IT Spend</a:t>
          </a:r>
          <a:endParaRPr lang="en-US" b="1" dirty="0">
            <a:solidFill>
              <a:schemeClr val="tx1"/>
            </a:solidFill>
          </a:endParaRPr>
        </a:p>
      </dgm:t>
    </dgm:pt>
    <dgm:pt modelId="{504F3EE7-7EA6-462F-BFB0-DD299606DF91}" type="parTrans" cxnId="{A1428BAE-708A-46F4-B7B3-52B957F6A20C}">
      <dgm:prSet/>
      <dgm:spPr/>
      <dgm:t>
        <a:bodyPr/>
        <a:lstStyle/>
        <a:p>
          <a:endParaRPr lang="en-US"/>
        </a:p>
      </dgm:t>
    </dgm:pt>
    <dgm:pt modelId="{30E6659C-3F48-494A-834F-CFABF4526FB6}" type="sibTrans" cxnId="{A1428BAE-708A-46F4-B7B3-52B957F6A20C}">
      <dgm:prSet/>
      <dgm:spPr/>
      <dgm:t>
        <a:bodyPr/>
        <a:lstStyle/>
        <a:p>
          <a:endParaRPr lang="en-US"/>
        </a:p>
      </dgm:t>
    </dgm:pt>
    <dgm:pt modelId="{2559EA3A-B42B-40A7-A7A9-577A212EB51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$1B - $1.3B Increase identified in minutes vs. hours</a:t>
          </a:r>
          <a:endParaRPr lang="en-US" dirty="0">
            <a:solidFill>
              <a:schemeClr val="tx1"/>
            </a:solidFill>
          </a:endParaRPr>
        </a:p>
      </dgm:t>
    </dgm:pt>
    <dgm:pt modelId="{83C3F6DA-29D3-40D3-8D8D-029A99791CBF}" type="parTrans" cxnId="{ADF01427-AA53-470A-871F-2CC886875883}">
      <dgm:prSet/>
      <dgm:spPr/>
      <dgm:t>
        <a:bodyPr/>
        <a:lstStyle/>
        <a:p>
          <a:endParaRPr lang="en-US"/>
        </a:p>
      </dgm:t>
    </dgm:pt>
    <dgm:pt modelId="{7E5B10D0-0089-42AA-8058-9CDA5E9B8FBF}" type="sibTrans" cxnId="{ADF01427-AA53-470A-871F-2CC886875883}">
      <dgm:prSet/>
      <dgm:spPr/>
      <dgm:t>
        <a:bodyPr/>
        <a:lstStyle/>
        <a:p>
          <a:endParaRPr lang="en-US"/>
        </a:p>
      </dgm:t>
    </dgm:pt>
    <dgm:pt modelId="{464939C4-70FE-46BB-8F37-57DD8815EC9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Trending +/- IT spend by government function</a:t>
          </a:r>
          <a:endParaRPr lang="en-US" dirty="0">
            <a:solidFill>
              <a:schemeClr val="tx1"/>
            </a:solidFill>
          </a:endParaRPr>
        </a:p>
      </dgm:t>
    </dgm:pt>
    <dgm:pt modelId="{44356C24-C939-41D6-AB79-19C3BDDD997A}" type="parTrans" cxnId="{4B1F3F13-85E7-4653-AEFA-3B6B5A56648B}">
      <dgm:prSet/>
      <dgm:spPr/>
      <dgm:t>
        <a:bodyPr/>
        <a:lstStyle/>
        <a:p>
          <a:endParaRPr lang="en-US"/>
        </a:p>
      </dgm:t>
    </dgm:pt>
    <dgm:pt modelId="{4CDF1642-0CE1-4752-8E28-5760B0155A4E}" type="sibTrans" cxnId="{4B1F3F13-85E7-4653-AEFA-3B6B5A56648B}">
      <dgm:prSet/>
      <dgm:spPr/>
      <dgm:t>
        <a:bodyPr/>
        <a:lstStyle/>
        <a:p>
          <a:endParaRPr lang="en-US"/>
        </a:p>
      </dgm:t>
    </dgm:pt>
    <dgm:pt modelId="{6E62BFDB-FF04-4809-97CA-F3E54C4EF5A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Leadership</a:t>
          </a:r>
          <a:endParaRPr lang="en-US" b="1" dirty="0">
            <a:solidFill>
              <a:schemeClr val="tx1"/>
            </a:solidFill>
          </a:endParaRPr>
        </a:p>
      </dgm:t>
    </dgm:pt>
    <dgm:pt modelId="{536305A3-41F2-437F-B335-120AC2986EA6}" type="parTrans" cxnId="{0E90418A-8629-4A60-9AA8-6C2AA6E59B02}">
      <dgm:prSet/>
      <dgm:spPr/>
      <dgm:t>
        <a:bodyPr/>
        <a:lstStyle/>
        <a:p>
          <a:endParaRPr lang="en-US"/>
        </a:p>
      </dgm:t>
    </dgm:pt>
    <dgm:pt modelId="{486FF1C6-2AA7-4608-A846-5796DB2F188E}" type="sibTrans" cxnId="{0E90418A-8629-4A60-9AA8-6C2AA6E59B02}">
      <dgm:prSet/>
      <dgm:spPr/>
      <dgm:t>
        <a:bodyPr/>
        <a:lstStyle/>
        <a:p>
          <a:endParaRPr lang="en-US"/>
        </a:p>
      </dgm:t>
    </dgm:pt>
    <dgm:pt modelId="{702016C7-08B5-4AB3-A68C-73BCCC6DB58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Industry leader - Federated rollout to 44 agencies</a:t>
          </a:r>
          <a:endParaRPr lang="en-US" dirty="0">
            <a:solidFill>
              <a:schemeClr val="tx1"/>
            </a:solidFill>
          </a:endParaRPr>
        </a:p>
      </dgm:t>
    </dgm:pt>
    <dgm:pt modelId="{D1198A72-3991-4CD3-A91F-A3C6B0C39953}" type="parTrans" cxnId="{BDB8673F-2BC3-4F6A-8635-D0541CC0968F}">
      <dgm:prSet/>
      <dgm:spPr/>
      <dgm:t>
        <a:bodyPr/>
        <a:lstStyle/>
        <a:p>
          <a:endParaRPr lang="en-US"/>
        </a:p>
      </dgm:t>
    </dgm:pt>
    <dgm:pt modelId="{DF7FE95F-8182-42B7-9ED9-A9A97D5C0520}" type="sibTrans" cxnId="{BDB8673F-2BC3-4F6A-8635-D0541CC0968F}">
      <dgm:prSet/>
      <dgm:spPr/>
      <dgm:t>
        <a:bodyPr/>
        <a:lstStyle/>
        <a:p>
          <a:endParaRPr lang="en-US"/>
        </a:p>
      </dgm:t>
    </dgm:pt>
    <dgm:pt modelId="{F3F40E6A-6F36-48DE-9409-253E6789110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Processes support </a:t>
          </a:r>
          <a:r>
            <a:rPr lang="en-US" dirty="0" err="1" smtClean="0">
              <a:solidFill>
                <a:schemeClr val="tx1"/>
              </a:solidFill>
            </a:rPr>
            <a:t>TVO</a:t>
          </a:r>
          <a:r>
            <a:rPr lang="en-US" dirty="0" smtClean="0">
              <a:solidFill>
                <a:schemeClr val="tx1"/>
              </a:solidFill>
            </a:rPr>
            <a:t> to agency business</a:t>
          </a:r>
          <a:endParaRPr lang="en-US" dirty="0">
            <a:solidFill>
              <a:schemeClr val="tx1"/>
            </a:solidFill>
          </a:endParaRPr>
        </a:p>
      </dgm:t>
    </dgm:pt>
    <dgm:pt modelId="{210E57B3-8143-492C-8F11-9870D9F11DDB}" type="parTrans" cxnId="{3DB430A9-5BD7-4483-8243-886B81637EE9}">
      <dgm:prSet/>
      <dgm:spPr/>
      <dgm:t>
        <a:bodyPr/>
        <a:lstStyle/>
        <a:p>
          <a:endParaRPr lang="en-US"/>
        </a:p>
      </dgm:t>
    </dgm:pt>
    <dgm:pt modelId="{F5951556-BA52-42C3-9876-AD93C7D22E4C}" type="sibTrans" cxnId="{3DB430A9-5BD7-4483-8243-886B81637EE9}">
      <dgm:prSet/>
      <dgm:spPr/>
      <dgm:t>
        <a:bodyPr/>
        <a:lstStyle/>
        <a:p>
          <a:endParaRPr lang="en-US"/>
        </a:p>
      </dgm:t>
    </dgm:pt>
    <dgm:pt modelId="{1B548869-2440-4DA0-80C9-9CC278EC1ED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Federal Government looking at us as a model</a:t>
          </a:r>
          <a:endParaRPr lang="en-US" dirty="0">
            <a:solidFill>
              <a:schemeClr val="tx1"/>
            </a:solidFill>
          </a:endParaRPr>
        </a:p>
      </dgm:t>
    </dgm:pt>
    <dgm:pt modelId="{30E43C0E-FA9D-447F-8C8E-02B1FA417B68}" type="parTrans" cxnId="{9C12D868-B767-4345-A77F-2881B46D34FF}">
      <dgm:prSet/>
      <dgm:spPr/>
      <dgm:t>
        <a:bodyPr/>
        <a:lstStyle/>
        <a:p>
          <a:endParaRPr lang="en-US"/>
        </a:p>
      </dgm:t>
    </dgm:pt>
    <dgm:pt modelId="{5A22D2FA-727A-447C-881D-581481A96787}" type="sibTrans" cxnId="{9C12D868-B767-4345-A77F-2881B46D34FF}">
      <dgm:prSet/>
      <dgm:spPr/>
      <dgm:t>
        <a:bodyPr/>
        <a:lstStyle/>
        <a:p>
          <a:endParaRPr lang="en-US"/>
        </a:p>
      </dgm:t>
    </dgm:pt>
    <dgm:pt modelId="{28E8ADA7-4378-42AA-939E-2EF6293043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DOL – IT spend per drivers license</a:t>
          </a:r>
          <a:endParaRPr lang="en-US" dirty="0">
            <a:solidFill>
              <a:schemeClr val="tx1"/>
            </a:solidFill>
          </a:endParaRPr>
        </a:p>
      </dgm:t>
    </dgm:pt>
    <dgm:pt modelId="{953363A1-0410-4BAD-B153-CEF74F16B9D7}" type="parTrans" cxnId="{D5F779C7-A8E4-4166-9AD7-3F4E141475E6}">
      <dgm:prSet/>
      <dgm:spPr/>
      <dgm:t>
        <a:bodyPr/>
        <a:lstStyle/>
        <a:p>
          <a:endParaRPr lang="en-US"/>
        </a:p>
      </dgm:t>
    </dgm:pt>
    <dgm:pt modelId="{21E7C436-26BB-418C-818A-01A436F16E3C}" type="sibTrans" cxnId="{D5F779C7-A8E4-4166-9AD7-3F4E141475E6}">
      <dgm:prSet/>
      <dgm:spPr/>
      <dgm:t>
        <a:bodyPr/>
        <a:lstStyle/>
        <a:p>
          <a:endParaRPr lang="en-US"/>
        </a:p>
      </dgm:t>
    </dgm:pt>
    <dgm:pt modelId="{D558B680-14DC-47D1-AE56-EF86D40A730C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Program KPI</a:t>
          </a:r>
          <a:endParaRPr lang="en-US" dirty="0">
            <a:solidFill>
              <a:schemeClr val="tx1"/>
            </a:solidFill>
          </a:endParaRPr>
        </a:p>
      </dgm:t>
    </dgm:pt>
    <dgm:pt modelId="{1A8F4DE9-62E4-47B1-9318-6D5CD44A6ADE}" type="parTrans" cxnId="{E79D99B5-4FF4-4C58-9E63-2891CB3BF7A1}">
      <dgm:prSet/>
      <dgm:spPr/>
      <dgm:t>
        <a:bodyPr/>
        <a:lstStyle/>
        <a:p>
          <a:endParaRPr lang="en-US"/>
        </a:p>
      </dgm:t>
    </dgm:pt>
    <dgm:pt modelId="{8C54169D-712D-4E1F-8B49-CA28F5D94F14}" type="sibTrans" cxnId="{E79D99B5-4FF4-4C58-9E63-2891CB3BF7A1}">
      <dgm:prSet/>
      <dgm:spPr/>
      <dgm:t>
        <a:bodyPr/>
        <a:lstStyle/>
        <a:p>
          <a:endParaRPr lang="en-US"/>
        </a:p>
      </dgm:t>
    </dgm:pt>
    <dgm:pt modelId="{247831B4-FECB-4AD7-BDA9-2B6B27EC53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Agencies with </a:t>
          </a:r>
          <a:r>
            <a:rPr lang="en-US" dirty="0" err="1" smtClean="0">
              <a:solidFill>
                <a:schemeClr val="tx1"/>
              </a:solidFill>
            </a:rPr>
            <a:t>TCO</a:t>
          </a:r>
          <a:r>
            <a:rPr lang="en-US" dirty="0" smtClean="0">
              <a:solidFill>
                <a:schemeClr val="tx1"/>
              </a:solidFill>
            </a:rPr>
            <a:t> to applications increased to 100%</a:t>
          </a:r>
          <a:endParaRPr lang="en-US" dirty="0">
            <a:solidFill>
              <a:schemeClr val="tx1"/>
            </a:solidFill>
          </a:endParaRPr>
        </a:p>
      </dgm:t>
    </dgm:pt>
    <dgm:pt modelId="{B95E609E-01F6-4B82-9CD7-FB1C2447BACA}" type="parTrans" cxnId="{4029AAB0-1B20-4811-A270-C45C63453D04}">
      <dgm:prSet/>
      <dgm:spPr/>
      <dgm:t>
        <a:bodyPr/>
        <a:lstStyle/>
        <a:p>
          <a:endParaRPr lang="en-US"/>
        </a:p>
      </dgm:t>
    </dgm:pt>
    <dgm:pt modelId="{9E2F5D82-14EB-4EC1-9198-09B23B2D1FD2}" type="sibTrans" cxnId="{4029AAB0-1B20-4811-A270-C45C63453D04}">
      <dgm:prSet/>
      <dgm:spPr/>
      <dgm:t>
        <a:bodyPr/>
        <a:lstStyle/>
        <a:p>
          <a:endParaRPr lang="en-US"/>
        </a:p>
      </dgm:t>
    </dgm:pt>
    <dgm:pt modelId="{E09C7276-F46D-4487-AC18-DA818723F52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Identified IT spend coding errors is reduced to 0%</a:t>
          </a:r>
          <a:endParaRPr lang="en-US" dirty="0">
            <a:solidFill>
              <a:schemeClr val="tx1"/>
            </a:solidFill>
          </a:endParaRPr>
        </a:p>
      </dgm:t>
    </dgm:pt>
    <dgm:pt modelId="{1763C65D-2D5D-4FEF-9788-43599215EF1F}" type="parTrans" cxnId="{0781E2B5-EACF-45A8-9D59-7DB586042968}">
      <dgm:prSet/>
      <dgm:spPr/>
      <dgm:t>
        <a:bodyPr/>
        <a:lstStyle/>
        <a:p>
          <a:endParaRPr lang="en-US"/>
        </a:p>
      </dgm:t>
    </dgm:pt>
    <dgm:pt modelId="{CEF25525-2225-46EB-867C-305F04F114C6}" type="sibTrans" cxnId="{0781E2B5-EACF-45A8-9D59-7DB586042968}">
      <dgm:prSet/>
      <dgm:spPr/>
      <dgm:t>
        <a:bodyPr/>
        <a:lstStyle/>
        <a:p>
          <a:endParaRPr lang="en-US"/>
        </a:p>
      </dgm:t>
    </dgm:pt>
    <dgm:pt modelId="{E8BBB6F6-10EB-4EB6-895D-7EF41183445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Increase number of agencies with </a:t>
          </a:r>
          <a:r>
            <a:rPr lang="en-US" dirty="0" err="1" smtClean="0">
              <a:solidFill>
                <a:schemeClr val="tx1"/>
              </a:solidFill>
            </a:rPr>
            <a:t>TCO</a:t>
          </a:r>
          <a:r>
            <a:rPr lang="en-US" dirty="0" smtClean="0">
              <a:solidFill>
                <a:schemeClr val="tx1"/>
              </a:solidFill>
            </a:rPr>
            <a:t> to business</a:t>
          </a:r>
          <a:endParaRPr lang="en-US" dirty="0">
            <a:solidFill>
              <a:schemeClr val="tx1"/>
            </a:solidFill>
          </a:endParaRPr>
        </a:p>
      </dgm:t>
    </dgm:pt>
    <dgm:pt modelId="{F6A999EE-6F48-4D74-888B-05A4C8B758ED}" type="parTrans" cxnId="{BC87E4AF-14CA-4C14-9BA3-C9828C4FC171}">
      <dgm:prSet/>
      <dgm:spPr/>
      <dgm:t>
        <a:bodyPr/>
        <a:lstStyle/>
        <a:p>
          <a:endParaRPr lang="en-US"/>
        </a:p>
      </dgm:t>
    </dgm:pt>
    <dgm:pt modelId="{93D9B69B-F791-475A-905D-D765E233526B}" type="sibTrans" cxnId="{BC87E4AF-14CA-4C14-9BA3-C9828C4FC171}">
      <dgm:prSet/>
      <dgm:spPr/>
      <dgm:t>
        <a:bodyPr/>
        <a:lstStyle/>
        <a:p>
          <a:endParaRPr lang="en-US"/>
        </a:p>
      </dgm:t>
    </dgm:pt>
    <dgm:pt modelId="{EDB4E00E-0FEA-4D9E-B361-48E3C4B57C89}" type="pres">
      <dgm:prSet presAssocID="{67BD8DC3-2394-41E8-A3E1-A0416C2793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00791-0282-4015-ADF3-4788870C321A}" type="pres">
      <dgm:prSet presAssocID="{48D5E9C8-3D8E-4DF3-A48C-8F0645F3F429}" presName="linNode" presStyleCnt="0"/>
      <dgm:spPr/>
      <dgm:t>
        <a:bodyPr/>
        <a:lstStyle/>
        <a:p>
          <a:endParaRPr lang="en-US"/>
        </a:p>
      </dgm:t>
    </dgm:pt>
    <dgm:pt modelId="{439E79FC-1609-4555-AE63-2FFE5320F588}" type="pres">
      <dgm:prSet presAssocID="{48D5E9C8-3D8E-4DF3-A48C-8F0645F3F4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89E09-DC8F-4954-A77C-BA7BC14D4367}" type="pres">
      <dgm:prSet presAssocID="{48D5E9C8-3D8E-4DF3-A48C-8F0645F3F42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3A106-B41A-4977-A753-B0694B0D9FC7}" type="pres">
      <dgm:prSet presAssocID="{30E6659C-3F48-494A-834F-CFABF4526FB6}" presName="sp" presStyleCnt="0"/>
      <dgm:spPr/>
      <dgm:t>
        <a:bodyPr/>
        <a:lstStyle/>
        <a:p>
          <a:endParaRPr lang="en-US"/>
        </a:p>
      </dgm:t>
    </dgm:pt>
    <dgm:pt modelId="{933461CB-B329-4D67-8970-9B7A320CFD2A}" type="pres">
      <dgm:prSet presAssocID="{6E62BFDB-FF04-4809-97CA-F3E54C4EF5A3}" presName="linNode" presStyleCnt="0"/>
      <dgm:spPr/>
      <dgm:t>
        <a:bodyPr/>
        <a:lstStyle/>
        <a:p>
          <a:endParaRPr lang="en-US"/>
        </a:p>
      </dgm:t>
    </dgm:pt>
    <dgm:pt modelId="{3334CA9C-9339-4B93-870D-7BEB640A49A5}" type="pres">
      <dgm:prSet presAssocID="{6E62BFDB-FF04-4809-97CA-F3E54C4EF5A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F83EE-FDDF-45EA-93DC-5D3107819DC8}" type="pres">
      <dgm:prSet presAssocID="{6E62BFDB-FF04-4809-97CA-F3E54C4EF5A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DEFA4-1CE4-4D4D-BD60-445EBB26E9E0}" type="pres">
      <dgm:prSet presAssocID="{486FF1C6-2AA7-4608-A846-5796DB2F188E}" presName="sp" presStyleCnt="0"/>
      <dgm:spPr/>
      <dgm:t>
        <a:bodyPr/>
        <a:lstStyle/>
        <a:p>
          <a:endParaRPr lang="en-US"/>
        </a:p>
      </dgm:t>
    </dgm:pt>
    <dgm:pt modelId="{E5A72F67-9BC5-45DB-B72B-0A21247C0532}" type="pres">
      <dgm:prSet presAssocID="{D558B680-14DC-47D1-AE56-EF86D40A730C}" presName="linNode" presStyleCnt="0"/>
      <dgm:spPr/>
      <dgm:t>
        <a:bodyPr/>
        <a:lstStyle/>
        <a:p>
          <a:endParaRPr lang="en-US"/>
        </a:p>
      </dgm:t>
    </dgm:pt>
    <dgm:pt modelId="{8752C795-121A-4D76-AE83-C9BCA598AACE}" type="pres">
      <dgm:prSet presAssocID="{D558B680-14DC-47D1-AE56-EF86D40A73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B70A1-2A8D-4FD1-AADE-664D7B133AF1}" type="pres">
      <dgm:prSet presAssocID="{D558B680-14DC-47D1-AE56-EF86D40A73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2D868-B767-4345-A77F-2881B46D34FF}" srcId="{6E62BFDB-FF04-4809-97CA-F3E54C4EF5A3}" destId="{1B548869-2440-4DA0-80C9-9CC278EC1ED6}" srcOrd="2" destOrd="0" parTransId="{30E43C0E-FA9D-447F-8C8E-02B1FA417B68}" sibTransId="{5A22D2FA-727A-447C-881D-581481A96787}"/>
    <dgm:cxn modelId="{B383020B-AB14-4625-94A5-FBA2AF82C25E}" type="presOf" srcId="{2559EA3A-B42B-40A7-A7A9-577A212EB510}" destId="{DE989E09-DC8F-4954-A77C-BA7BC14D4367}" srcOrd="0" destOrd="0" presId="urn:microsoft.com/office/officeart/2005/8/layout/vList5"/>
    <dgm:cxn modelId="{BC87E4AF-14CA-4C14-9BA3-C9828C4FC171}" srcId="{D558B680-14DC-47D1-AE56-EF86D40A730C}" destId="{E8BBB6F6-10EB-4EB6-895D-7EF411834452}" srcOrd="2" destOrd="0" parTransId="{F6A999EE-6F48-4D74-888B-05A4C8B758ED}" sibTransId="{93D9B69B-F791-475A-905D-D765E233526B}"/>
    <dgm:cxn modelId="{4029AAB0-1B20-4811-A270-C45C63453D04}" srcId="{D558B680-14DC-47D1-AE56-EF86D40A730C}" destId="{247831B4-FECB-4AD7-BDA9-2B6B27EC53B4}" srcOrd="0" destOrd="0" parTransId="{B95E609E-01F6-4B82-9CD7-FB1C2447BACA}" sibTransId="{9E2F5D82-14EB-4EC1-9198-09B23B2D1FD2}"/>
    <dgm:cxn modelId="{3DB430A9-5BD7-4483-8243-886B81637EE9}" srcId="{6E62BFDB-FF04-4809-97CA-F3E54C4EF5A3}" destId="{F3F40E6A-6F36-48DE-9409-253E67891109}" srcOrd="1" destOrd="0" parTransId="{210E57B3-8143-492C-8F11-9870D9F11DDB}" sibTransId="{F5951556-BA52-42C3-9876-AD93C7D22E4C}"/>
    <dgm:cxn modelId="{ADF01427-AA53-470A-871F-2CC886875883}" srcId="{48D5E9C8-3D8E-4DF3-A48C-8F0645F3F429}" destId="{2559EA3A-B42B-40A7-A7A9-577A212EB510}" srcOrd="0" destOrd="0" parTransId="{83C3F6DA-29D3-40D3-8D8D-029A99791CBF}" sibTransId="{7E5B10D0-0089-42AA-8058-9CDA5E9B8FBF}"/>
    <dgm:cxn modelId="{8EC36B13-8B72-4242-B482-B8B1E7CFC61D}" type="presOf" srcId="{E8BBB6F6-10EB-4EB6-895D-7EF411834452}" destId="{14FB70A1-2A8D-4FD1-AADE-664D7B133AF1}" srcOrd="0" destOrd="2" presId="urn:microsoft.com/office/officeart/2005/8/layout/vList5"/>
    <dgm:cxn modelId="{ADC322FE-652F-4A55-B106-692B01C9A6DE}" type="presOf" srcId="{F3F40E6A-6F36-48DE-9409-253E67891109}" destId="{0C8F83EE-FDDF-45EA-93DC-5D3107819DC8}" srcOrd="0" destOrd="1" presId="urn:microsoft.com/office/officeart/2005/8/layout/vList5"/>
    <dgm:cxn modelId="{EE6D036F-D7DA-4EEF-A227-913A08EA04A8}" type="presOf" srcId="{702016C7-08B5-4AB3-A68C-73BCCC6DB587}" destId="{0C8F83EE-FDDF-45EA-93DC-5D3107819DC8}" srcOrd="0" destOrd="0" presId="urn:microsoft.com/office/officeart/2005/8/layout/vList5"/>
    <dgm:cxn modelId="{D5F779C7-A8E4-4166-9AD7-3F4E141475E6}" srcId="{48D5E9C8-3D8E-4DF3-A48C-8F0645F3F429}" destId="{28E8ADA7-4378-42AA-939E-2EF629304393}" srcOrd="2" destOrd="0" parTransId="{953363A1-0410-4BAD-B153-CEF74F16B9D7}" sibTransId="{21E7C436-26BB-418C-818A-01A436F16E3C}"/>
    <dgm:cxn modelId="{C6AE39C9-BD31-4883-AA65-DD2D4A85E7FE}" type="presOf" srcId="{67BD8DC3-2394-41E8-A3E1-A0416C2793DD}" destId="{EDB4E00E-0FEA-4D9E-B361-48E3C4B57C89}" srcOrd="0" destOrd="0" presId="urn:microsoft.com/office/officeart/2005/8/layout/vList5"/>
    <dgm:cxn modelId="{0781E2B5-EACF-45A8-9D59-7DB586042968}" srcId="{D558B680-14DC-47D1-AE56-EF86D40A730C}" destId="{E09C7276-F46D-4487-AC18-DA818723F522}" srcOrd="1" destOrd="0" parTransId="{1763C65D-2D5D-4FEF-9788-43599215EF1F}" sibTransId="{CEF25525-2225-46EB-867C-305F04F114C6}"/>
    <dgm:cxn modelId="{4B1F3F13-85E7-4653-AEFA-3B6B5A56648B}" srcId="{48D5E9C8-3D8E-4DF3-A48C-8F0645F3F429}" destId="{464939C4-70FE-46BB-8F37-57DD8815EC98}" srcOrd="1" destOrd="0" parTransId="{44356C24-C939-41D6-AB79-19C3BDDD997A}" sibTransId="{4CDF1642-0CE1-4752-8E28-5760B0155A4E}"/>
    <dgm:cxn modelId="{4A8A8FDD-AD3B-431F-AE3E-A78E89C63A41}" type="presOf" srcId="{6E62BFDB-FF04-4809-97CA-F3E54C4EF5A3}" destId="{3334CA9C-9339-4B93-870D-7BEB640A49A5}" srcOrd="0" destOrd="0" presId="urn:microsoft.com/office/officeart/2005/8/layout/vList5"/>
    <dgm:cxn modelId="{35516672-C467-41AA-B1C0-C23963709537}" type="presOf" srcId="{28E8ADA7-4378-42AA-939E-2EF629304393}" destId="{DE989E09-DC8F-4954-A77C-BA7BC14D4367}" srcOrd="0" destOrd="2" presId="urn:microsoft.com/office/officeart/2005/8/layout/vList5"/>
    <dgm:cxn modelId="{709E663F-0E27-4B56-90C3-4D1E85433A0B}" type="presOf" srcId="{E09C7276-F46D-4487-AC18-DA818723F522}" destId="{14FB70A1-2A8D-4FD1-AADE-664D7B133AF1}" srcOrd="0" destOrd="1" presId="urn:microsoft.com/office/officeart/2005/8/layout/vList5"/>
    <dgm:cxn modelId="{BDB8673F-2BC3-4F6A-8635-D0541CC0968F}" srcId="{6E62BFDB-FF04-4809-97CA-F3E54C4EF5A3}" destId="{702016C7-08B5-4AB3-A68C-73BCCC6DB587}" srcOrd="0" destOrd="0" parTransId="{D1198A72-3991-4CD3-A91F-A3C6B0C39953}" sibTransId="{DF7FE95F-8182-42B7-9ED9-A9A97D5C0520}"/>
    <dgm:cxn modelId="{1DE5CFBE-C052-4C2D-B8B0-AA6A8917C586}" type="presOf" srcId="{48D5E9C8-3D8E-4DF3-A48C-8F0645F3F429}" destId="{439E79FC-1609-4555-AE63-2FFE5320F588}" srcOrd="0" destOrd="0" presId="urn:microsoft.com/office/officeart/2005/8/layout/vList5"/>
    <dgm:cxn modelId="{E79D99B5-4FF4-4C58-9E63-2891CB3BF7A1}" srcId="{67BD8DC3-2394-41E8-A3E1-A0416C2793DD}" destId="{D558B680-14DC-47D1-AE56-EF86D40A730C}" srcOrd="2" destOrd="0" parTransId="{1A8F4DE9-62E4-47B1-9318-6D5CD44A6ADE}" sibTransId="{8C54169D-712D-4E1F-8B49-CA28F5D94F14}"/>
    <dgm:cxn modelId="{A1428BAE-708A-46F4-B7B3-52B957F6A20C}" srcId="{67BD8DC3-2394-41E8-A3E1-A0416C2793DD}" destId="{48D5E9C8-3D8E-4DF3-A48C-8F0645F3F429}" srcOrd="0" destOrd="0" parTransId="{504F3EE7-7EA6-462F-BFB0-DD299606DF91}" sibTransId="{30E6659C-3F48-494A-834F-CFABF4526FB6}"/>
    <dgm:cxn modelId="{5B9F7007-99B7-4FCA-B7C3-7E03ED5E380A}" type="presOf" srcId="{247831B4-FECB-4AD7-BDA9-2B6B27EC53B4}" destId="{14FB70A1-2A8D-4FD1-AADE-664D7B133AF1}" srcOrd="0" destOrd="0" presId="urn:microsoft.com/office/officeart/2005/8/layout/vList5"/>
    <dgm:cxn modelId="{55B7F1FB-6CD9-45D7-9B4F-D66F5864DBB0}" type="presOf" srcId="{1B548869-2440-4DA0-80C9-9CC278EC1ED6}" destId="{0C8F83EE-FDDF-45EA-93DC-5D3107819DC8}" srcOrd="0" destOrd="2" presId="urn:microsoft.com/office/officeart/2005/8/layout/vList5"/>
    <dgm:cxn modelId="{2105BD3C-C1A7-44E4-A8F5-81D817E3C0AC}" type="presOf" srcId="{D558B680-14DC-47D1-AE56-EF86D40A730C}" destId="{8752C795-121A-4D76-AE83-C9BCA598AACE}" srcOrd="0" destOrd="0" presId="urn:microsoft.com/office/officeart/2005/8/layout/vList5"/>
    <dgm:cxn modelId="{B5353990-84C5-4CEE-8A07-C475FBFD44CC}" type="presOf" srcId="{464939C4-70FE-46BB-8F37-57DD8815EC98}" destId="{DE989E09-DC8F-4954-A77C-BA7BC14D4367}" srcOrd="0" destOrd="1" presId="urn:microsoft.com/office/officeart/2005/8/layout/vList5"/>
    <dgm:cxn modelId="{0E90418A-8629-4A60-9AA8-6C2AA6E59B02}" srcId="{67BD8DC3-2394-41E8-A3E1-A0416C2793DD}" destId="{6E62BFDB-FF04-4809-97CA-F3E54C4EF5A3}" srcOrd="1" destOrd="0" parTransId="{536305A3-41F2-437F-B335-120AC2986EA6}" sibTransId="{486FF1C6-2AA7-4608-A846-5796DB2F188E}"/>
    <dgm:cxn modelId="{82267D9A-7CB6-4D38-B82D-75815CDA391B}" type="presParOf" srcId="{EDB4E00E-0FEA-4D9E-B361-48E3C4B57C89}" destId="{FE700791-0282-4015-ADF3-4788870C321A}" srcOrd="0" destOrd="0" presId="urn:microsoft.com/office/officeart/2005/8/layout/vList5"/>
    <dgm:cxn modelId="{3A6A0AF7-768E-4D0D-B89A-BFC90729B946}" type="presParOf" srcId="{FE700791-0282-4015-ADF3-4788870C321A}" destId="{439E79FC-1609-4555-AE63-2FFE5320F588}" srcOrd="0" destOrd="0" presId="urn:microsoft.com/office/officeart/2005/8/layout/vList5"/>
    <dgm:cxn modelId="{E0E3D55C-988E-48BF-8A13-F47A6A2876FE}" type="presParOf" srcId="{FE700791-0282-4015-ADF3-4788870C321A}" destId="{DE989E09-DC8F-4954-A77C-BA7BC14D4367}" srcOrd="1" destOrd="0" presId="urn:microsoft.com/office/officeart/2005/8/layout/vList5"/>
    <dgm:cxn modelId="{6BCF4F34-FA89-404D-93C6-D189A5115D37}" type="presParOf" srcId="{EDB4E00E-0FEA-4D9E-B361-48E3C4B57C89}" destId="{BFF3A106-B41A-4977-A753-B0694B0D9FC7}" srcOrd="1" destOrd="0" presId="urn:microsoft.com/office/officeart/2005/8/layout/vList5"/>
    <dgm:cxn modelId="{B41A9560-68D4-4017-BC5A-BBAA7729C0D2}" type="presParOf" srcId="{EDB4E00E-0FEA-4D9E-B361-48E3C4B57C89}" destId="{933461CB-B329-4D67-8970-9B7A320CFD2A}" srcOrd="2" destOrd="0" presId="urn:microsoft.com/office/officeart/2005/8/layout/vList5"/>
    <dgm:cxn modelId="{B417958A-CB21-44D9-881B-EED7ADEFFC66}" type="presParOf" srcId="{933461CB-B329-4D67-8970-9B7A320CFD2A}" destId="{3334CA9C-9339-4B93-870D-7BEB640A49A5}" srcOrd="0" destOrd="0" presId="urn:microsoft.com/office/officeart/2005/8/layout/vList5"/>
    <dgm:cxn modelId="{0448A125-126D-48D5-83F2-021F74717599}" type="presParOf" srcId="{933461CB-B329-4D67-8970-9B7A320CFD2A}" destId="{0C8F83EE-FDDF-45EA-93DC-5D3107819DC8}" srcOrd="1" destOrd="0" presId="urn:microsoft.com/office/officeart/2005/8/layout/vList5"/>
    <dgm:cxn modelId="{04EDCF39-46CC-4484-A927-65F50CAF9AA6}" type="presParOf" srcId="{EDB4E00E-0FEA-4D9E-B361-48E3C4B57C89}" destId="{120DEFA4-1CE4-4D4D-BD60-445EBB26E9E0}" srcOrd="3" destOrd="0" presId="urn:microsoft.com/office/officeart/2005/8/layout/vList5"/>
    <dgm:cxn modelId="{60ED0521-19C9-4DC7-8CEA-89F54AFF1A3A}" type="presParOf" srcId="{EDB4E00E-0FEA-4D9E-B361-48E3C4B57C89}" destId="{E5A72F67-9BC5-45DB-B72B-0A21247C0532}" srcOrd="4" destOrd="0" presId="urn:microsoft.com/office/officeart/2005/8/layout/vList5"/>
    <dgm:cxn modelId="{BBDD692C-61EF-4EC4-B872-D26A777D7C8C}" type="presParOf" srcId="{E5A72F67-9BC5-45DB-B72B-0A21247C0532}" destId="{8752C795-121A-4D76-AE83-C9BCA598AACE}" srcOrd="0" destOrd="0" presId="urn:microsoft.com/office/officeart/2005/8/layout/vList5"/>
    <dgm:cxn modelId="{041610F7-F27E-4214-A123-C6ADC4CB8C6C}" type="presParOf" srcId="{E5A72F67-9BC5-45DB-B72B-0A21247C0532}" destId="{14FB70A1-2A8D-4FD1-AADE-664D7B133A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BD6AB2-1D77-4DA4-A323-082124BAC48F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</dgm:pt>
    <dgm:pt modelId="{16060395-73C7-46E5-94C1-17AA22FB0E7B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Live Demonstration</a:t>
          </a:r>
          <a:endParaRPr lang="en-US" sz="1200" b="1" dirty="0">
            <a:solidFill>
              <a:schemeClr val="tx1"/>
            </a:solidFill>
          </a:endParaRPr>
        </a:p>
      </dgm:t>
    </dgm:pt>
    <dgm:pt modelId="{EEF20532-E1AE-42FB-A028-205B8B556679}" type="parTrans" cxnId="{F851A3B5-3C1E-4E48-947D-F30130AFA426}">
      <dgm:prSet/>
      <dgm:spPr/>
      <dgm:t>
        <a:bodyPr/>
        <a:lstStyle/>
        <a:p>
          <a:endParaRPr lang="en-US"/>
        </a:p>
      </dgm:t>
    </dgm:pt>
    <dgm:pt modelId="{2D053FDB-F2BF-43F1-8B01-02E329278D99}" type="sibTrans" cxnId="{F851A3B5-3C1E-4E48-947D-F30130AFA426}">
      <dgm:prSet/>
      <dgm:spPr/>
      <dgm:t>
        <a:bodyPr/>
        <a:lstStyle/>
        <a:p>
          <a:endParaRPr lang="en-US"/>
        </a:p>
      </dgm:t>
    </dgm:pt>
    <dgm:pt modelId="{34DD6F5F-DA53-4AA2-8DA0-1A263BBBDDC7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IT Spend by Cost Pool</a:t>
          </a:r>
          <a:endParaRPr lang="en-US" sz="1200" b="1" dirty="0">
            <a:solidFill>
              <a:schemeClr val="tx1"/>
            </a:solidFill>
          </a:endParaRPr>
        </a:p>
      </dgm:t>
    </dgm:pt>
    <dgm:pt modelId="{4E6D9F84-BA52-405A-9D53-090CD1E7EBD0}" type="parTrans" cxnId="{60ED783E-FBCE-49E3-B58B-914BCB53090A}">
      <dgm:prSet/>
      <dgm:spPr/>
      <dgm:t>
        <a:bodyPr/>
        <a:lstStyle/>
        <a:p>
          <a:endParaRPr lang="en-US"/>
        </a:p>
      </dgm:t>
    </dgm:pt>
    <dgm:pt modelId="{1B7830EB-6695-45D0-BD5F-E63EBA9341A8}" type="sibTrans" cxnId="{60ED783E-FBCE-49E3-B58B-914BCB53090A}">
      <dgm:prSet/>
      <dgm:spPr/>
      <dgm:t>
        <a:bodyPr/>
        <a:lstStyle/>
        <a:p>
          <a:endParaRPr lang="en-US"/>
        </a:p>
      </dgm:t>
    </dgm:pt>
    <dgm:pt modelId="{F3D66AB1-2A1C-4540-A267-36C9CE7030F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IT Spend by </a:t>
          </a:r>
          <a:r>
            <a:rPr lang="en-US" sz="1200" b="1" dirty="0" err="1" smtClean="0">
              <a:solidFill>
                <a:schemeClr val="tx1"/>
              </a:solidFill>
            </a:rPr>
            <a:t>Govt</a:t>
          </a:r>
          <a:r>
            <a:rPr lang="en-US" sz="1200" b="1" dirty="0" smtClean="0">
              <a:solidFill>
                <a:schemeClr val="tx1"/>
              </a:solidFill>
            </a:rPr>
            <a:t> Function</a:t>
          </a:r>
          <a:endParaRPr lang="en-US" sz="1200" b="1" dirty="0">
            <a:solidFill>
              <a:schemeClr val="tx1"/>
            </a:solidFill>
          </a:endParaRPr>
        </a:p>
      </dgm:t>
    </dgm:pt>
    <dgm:pt modelId="{515D4FC1-8195-41CA-9728-1E14D8BFD631}" type="parTrans" cxnId="{A5A38A1E-F087-4C31-BC29-E849F53FB5F6}">
      <dgm:prSet/>
      <dgm:spPr/>
      <dgm:t>
        <a:bodyPr/>
        <a:lstStyle/>
        <a:p>
          <a:endParaRPr lang="en-US"/>
        </a:p>
      </dgm:t>
    </dgm:pt>
    <dgm:pt modelId="{812A340E-1257-4A68-8319-79B1B482F051}" type="sibTrans" cxnId="{A5A38A1E-F087-4C31-BC29-E849F53FB5F6}">
      <dgm:prSet/>
      <dgm:spPr/>
      <dgm:t>
        <a:bodyPr/>
        <a:lstStyle/>
        <a:p>
          <a:endParaRPr lang="en-US"/>
        </a:p>
      </dgm:t>
    </dgm:pt>
    <dgm:pt modelId="{BE23ADB6-E9E0-491A-A60A-8CCC54FC62D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IT Resource Tower (</a:t>
          </a:r>
          <a:r>
            <a:rPr lang="en-US" sz="1200" b="1" dirty="0" err="1" smtClean="0">
              <a:solidFill>
                <a:schemeClr val="tx1"/>
              </a:solidFill>
            </a:rPr>
            <a:t>ITRT</a:t>
          </a:r>
          <a:r>
            <a:rPr lang="en-US" sz="1200" b="1" dirty="0" smtClean="0">
              <a:solidFill>
                <a:schemeClr val="tx1"/>
              </a:solidFill>
            </a:rPr>
            <a:t>)</a:t>
          </a:r>
          <a:endParaRPr lang="en-US" sz="1200" b="1" dirty="0">
            <a:solidFill>
              <a:schemeClr val="tx1"/>
            </a:solidFill>
          </a:endParaRPr>
        </a:p>
      </dgm:t>
    </dgm:pt>
    <dgm:pt modelId="{DC4FD899-6A6E-479E-A157-46ADC7FE8B59}" type="parTrans" cxnId="{CCFC4FF2-D1A7-482F-A515-875D7D6EB61C}">
      <dgm:prSet/>
      <dgm:spPr/>
      <dgm:t>
        <a:bodyPr/>
        <a:lstStyle/>
        <a:p>
          <a:endParaRPr lang="en-US"/>
        </a:p>
      </dgm:t>
    </dgm:pt>
    <dgm:pt modelId="{835BFF3A-E25B-43D2-9601-8056AC69FD7F}" type="sibTrans" cxnId="{CCFC4FF2-D1A7-482F-A515-875D7D6EB61C}">
      <dgm:prSet/>
      <dgm:spPr/>
      <dgm:t>
        <a:bodyPr/>
        <a:lstStyle/>
        <a:p>
          <a:endParaRPr lang="en-US"/>
        </a:p>
      </dgm:t>
    </dgm:pt>
    <dgm:pt modelId="{8289DA9B-9BE0-4A1D-92B5-2E7501497846}">
      <dgm:prSet phldrT="[Text]" custT="1"/>
      <dgm:spPr/>
      <dgm:t>
        <a:bodyPr/>
        <a:lstStyle/>
        <a:p>
          <a:r>
            <a:rPr lang="en-US" sz="1200" b="1" smtClean="0">
              <a:solidFill>
                <a:schemeClr val="tx1"/>
              </a:solidFill>
            </a:rPr>
            <a:t>TCO Applications</a:t>
          </a:r>
          <a:endParaRPr lang="en-US" sz="1200" b="1" dirty="0">
            <a:solidFill>
              <a:schemeClr val="tx1"/>
            </a:solidFill>
          </a:endParaRPr>
        </a:p>
      </dgm:t>
    </dgm:pt>
    <dgm:pt modelId="{DE7CE2B2-FE07-4248-B690-7316E7C955D9}" type="parTrans" cxnId="{7D16F0AA-B359-43F3-AEEC-5E67C551786C}">
      <dgm:prSet/>
      <dgm:spPr/>
      <dgm:t>
        <a:bodyPr/>
        <a:lstStyle/>
        <a:p>
          <a:endParaRPr lang="en-US"/>
        </a:p>
      </dgm:t>
    </dgm:pt>
    <dgm:pt modelId="{03800D85-8B5A-46E7-822D-C4EC37EAC955}" type="sibTrans" cxnId="{7D16F0AA-B359-43F3-AEEC-5E67C551786C}">
      <dgm:prSet/>
      <dgm:spPr/>
      <dgm:t>
        <a:bodyPr/>
        <a:lstStyle/>
        <a:p>
          <a:endParaRPr lang="en-US"/>
        </a:p>
      </dgm:t>
    </dgm:pt>
    <dgm:pt modelId="{E2940B0B-9317-4A6B-AB52-213278A5569C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Identifying Unmapped Costs</a:t>
          </a:r>
          <a:endParaRPr lang="en-US" sz="1200" b="1" dirty="0">
            <a:solidFill>
              <a:schemeClr val="tx1"/>
            </a:solidFill>
          </a:endParaRPr>
        </a:p>
      </dgm:t>
    </dgm:pt>
    <dgm:pt modelId="{A7C334DC-1689-4C63-A95C-0124BBB03282}" type="parTrans" cxnId="{10829718-CE5A-4CB6-A028-BEF4C2F6BAE7}">
      <dgm:prSet/>
      <dgm:spPr/>
      <dgm:t>
        <a:bodyPr/>
        <a:lstStyle/>
        <a:p>
          <a:endParaRPr lang="en-US"/>
        </a:p>
      </dgm:t>
    </dgm:pt>
    <dgm:pt modelId="{ED9CE681-A32E-4EE7-BF4D-FB1AEB5369C8}" type="sibTrans" cxnId="{10829718-CE5A-4CB6-A028-BEF4C2F6BAE7}">
      <dgm:prSet/>
      <dgm:spPr/>
      <dgm:t>
        <a:bodyPr/>
        <a:lstStyle/>
        <a:p>
          <a:endParaRPr lang="en-US"/>
        </a:p>
      </dgm:t>
    </dgm:pt>
    <dgm:pt modelId="{D9196635-9086-4D90-82A2-D3DB2B203671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Benchmarking</a:t>
          </a:r>
          <a:endParaRPr lang="en-US" sz="1200" b="1" dirty="0">
            <a:solidFill>
              <a:schemeClr val="tx1"/>
            </a:solidFill>
          </a:endParaRPr>
        </a:p>
      </dgm:t>
    </dgm:pt>
    <dgm:pt modelId="{AC6D59A9-0126-44E1-AB71-BE9E9F9E1EC8}" type="parTrans" cxnId="{26AFB6EA-D16E-4E6F-8E85-26A7420F9D6B}">
      <dgm:prSet/>
      <dgm:spPr/>
      <dgm:t>
        <a:bodyPr/>
        <a:lstStyle/>
        <a:p>
          <a:endParaRPr lang="en-US"/>
        </a:p>
      </dgm:t>
    </dgm:pt>
    <dgm:pt modelId="{EDEAC3E8-4CA4-4C7C-BE84-BBC653BFA723}" type="sibTrans" cxnId="{26AFB6EA-D16E-4E6F-8E85-26A7420F9D6B}">
      <dgm:prSet/>
      <dgm:spPr/>
      <dgm:t>
        <a:bodyPr/>
        <a:lstStyle/>
        <a:p>
          <a:endParaRPr lang="en-US"/>
        </a:p>
      </dgm:t>
    </dgm:pt>
    <dgm:pt modelId="{549ED931-B8B2-4752-8E57-B09D0C770812}" type="pres">
      <dgm:prSet presAssocID="{BEBD6AB2-1D77-4DA4-A323-082124BAC4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99D951-1568-4957-B700-19AE9E737B01}" type="pres">
      <dgm:prSet presAssocID="{16060395-73C7-46E5-94C1-17AA22FB0E7B}" presName="centerShape" presStyleLbl="node0" presStyleIdx="0" presStyleCnt="1"/>
      <dgm:spPr/>
      <dgm:t>
        <a:bodyPr/>
        <a:lstStyle/>
        <a:p>
          <a:endParaRPr lang="en-US"/>
        </a:p>
      </dgm:t>
    </dgm:pt>
    <dgm:pt modelId="{26CF8F89-DEA8-48AF-9874-921766CE1699}" type="pres">
      <dgm:prSet presAssocID="{4E6D9F84-BA52-405A-9D53-090CD1E7EBD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31DEED4-F4F3-4AE9-9BA3-F49171087584}" type="pres">
      <dgm:prSet presAssocID="{4E6D9F84-BA52-405A-9D53-090CD1E7EBD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83B9426-B28F-4354-A84E-BF6AB768031F}" type="pres">
      <dgm:prSet presAssocID="{34DD6F5F-DA53-4AA2-8DA0-1A263BBBDDC7}" presName="node" presStyleLbl="node1" presStyleIdx="0" presStyleCnt="6" custRadScaleRad="106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D5C08-8521-4C00-B8A1-37AFB77C04E5}" type="pres">
      <dgm:prSet presAssocID="{515D4FC1-8195-41CA-9728-1E14D8BFD63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B7D31C9-51E5-41C8-836C-D29BA094B0B5}" type="pres">
      <dgm:prSet presAssocID="{515D4FC1-8195-41CA-9728-1E14D8BFD63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9C4ACDF-E474-497F-BD80-0231D65A16AF}" type="pres">
      <dgm:prSet presAssocID="{F3D66AB1-2A1C-4540-A267-36C9CE7030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32EF1-1443-49B0-8EB8-57BC4A6D8D98}" type="pres">
      <dgm:prSet presAssocID="{DC4FD899-6A6E-479E-A157-46ADC7FE8B5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16B859B-F25B-456A-9FE0-1F66312B2EE0}" type="pres">
      <dgm:prSet presAssocID="{DC4FD899-6A6E-479E-A157-46ADC7FE8B5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1DF966A-44DD-4D2C-917C-E7FD16D1CA8B}" type="pres">
      <dgm:prSet presAssocID="{BE23ADB6-E9E0-491A-A60A-8CCC54FC62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86506-4CDB-4D6C-BC81-2CD59A1A517D}" type="pres">
      <dgm:prSet presAssocID="{DE7CE2B2-FE07-4248-B690-7316E7C955D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C278360-6043-4022-89B2-E9171576DDA0}" type="pres">
      <dgm:prSet presAssocID="{DE7CE2B2-FE07-4248-B690-7316E7C955D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B903446-13C4-4D4E-BC78-79144B01E895}" type="pres">
      <dgm:prSet presAssocID="{8289DA9B-9BE0-4A1D-92B5-2E75014978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CF5F6-4E14-4530-A937-BD771CD324BF}" type="pres">
      <dgm:prSet presAssocID="{A7C334DC-1689-4C63-A95C-0124BBB032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7F4A820-48B6-4EB4-B4B9-BB16FD41688D}" type="pres">
      <dgm:prSet presAssocID="{A7C334DC-1689-4C63-A95C-0124BBB032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A2187FD-4554-4421-B6A6-021E48260AEC}" type="pres">
      <dgm:prSet presAssocID="{E2940B0B-9317-4A6B-AB52-213278A556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0F48-16F5-414C-A416-EE314DAA6D51}" type="pres">
      <dgm:prSet presAssocID="{AC6D59A9-0126-44E1-AB71-BE9E9F9E1EC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A7344C2-21F1-4F2A-A4C8-F40AFB9DDBC3}" type="pres">
      <dgm:prSet presAssocID="{AC6D59A9-0126-44E1-AB71-BE9E9F9E1EC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FFEBB00-EA3A-440D-87BF-23037BF3EED4}" type="pres">
      <dgm:prSet presAssocID="{D9196635-9086-4D90-82A2-D3DB2B2036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2206A-9AD8-41EE-A4F7-6BC7AB1371E0}" type="presOf" srcId="{AC6D59A9-0126-44E1-AB71-BE9E9F9E1EC8}" destId="{3EA20F48-16F5-414C-A416-EE314DAA6D51}" srcOrd="0" destOrd="0" presId="urn:microsoft.com/office/officeart/2005/8/layout/radial5"/>
    <dgm:cxn modelId="{B1743FAE-E3C5-4C2B-AFB9-06E66963270E}" type="presOf" srcId="{4E6D9F84-BA52-405A-9D53-090CD1E7EBD0}" destId="{26CF8F89-DEA8-48AF-9874-921766CE1699}" srcOrd="0" destOrd="0" presId="urn:microsoft.com/office/officeart/2005/8/layout/radial5"/>
    <dgm:cxn modelId="{8FB1C965-AE16-473C-864F-D9B88203DB23}" type="presOf" srcId="{D9196635-9086-4D90-82A2-D3DB2B203671}" destId="{2FFEBB00-EA3A-440D-87BF-23037BF3EED4}" srcOrd="0" destOrd="0" presId="urn:microsoft.com/office/officeart/2005/8/layout/radial5"/>
    <dgm:cxn modelId="{896611AD-4382-4397-937B-C58FEE823246}" type="presOf" srcId="{AC6D59A9-0126-44E1-AB71-BE9E9F9E1EC8}" destId="{8A7344C2-21F1-4F2A-A4C8-F40AFB9DDBC3}" srcOrd="1" destOrd="0" presId="urn:microsoft.com/office/officeart/2005/8/layout/radial5"/>
    <dgm:cxn modelId="{81FE27E8-F219-4A73-ADB8-EAEBE2B2C342}" type="presOf" srcId="{34DD6F5F-DA53-4AA2-8DA0-1A263BBBDDC7}" destId="{983B9426-B28F-4354-A84E-BF6AB768031F}" srcOrd="0" destOrd="0" presId="urn:microsoft.com/office/officeart/2005/8/layout/radial5"/>
    <dgm:cxn modelId="{A5A38A1E-F087-4C31-BC29-E849F53FB5F6}" srcId="{16060395-73C7-46E5-94C1-17AA22FB0E7B}" destId="{F3D66AB1-2A1C-4540-A267-36C9CE7030FA}" srcOrd="1" destOrd="0" parTransId="{515D4FC1-8195-41CA-9728-1E14D8BFD631}" sibTransId="{812A340E-1257-4A68-8319-79B1B482F051}"/>
    <dgm:cxn modelId="{ACE283BF-A0EE-40B6-BD60-8FC6D246FA8E}" type="presOf" srcId="{4E6D9F84-BA52-405A-9D53-090CD1E7EBD0}" destId="{A31DEED4-F4F3-4AE9-9BA3-F49171087584}" srcOrd="1" destOrd="0" presId="urn:microsoft.com/office/officeart/2005/8/layout/radial5"/>
    <dgm:cxn modelId="{B59B1197-AB4D-47BB-A053-620779C6A6BE}" type="presOf" srcId="{A7C334DC-1689-4C63-A95C-0124BBB03282}" destId="{B9CCF5F6-4E14-4530-A937-BD771CD324BF}" srcOrd="0" destOrd="0" presId="urn:microsoft.com/office/officeart/2005/8/layout/radial5"/>
    <dgm:cxn modelId="{4B49B571-7CB5-4CDC-9F04-8A1861B8FBB2}" type="presOf" srcId="{16060395-73C7-46E5-94C1-17AA22FB0E7B}" destId="{1999D951-1568-4957-B700-19AE9E737B01}" srcOrd="0" destOrd="0" presId="urn:microsoft.com/office/officeart/2005/8/layout/radial5"/>
    <dgm:cxn modelId="{7D16F0AA-B359-43F3-AEEC-5E67C551786C}" srcId="{16060395-73C7-46E5-94C1-17AA22FB0E7B}" destId="{8289DA9B-9BE0-4A1D-92B5-2E7501497846}" srcOrd="3" destOrd="0" parTransId="{DE7CE2B2-FE07-4248-B690-7316E7C955D9}" sibTransId="{03800D85-8B5A-46E7-822D-C4EC37EAC955}"/>
    <dgm:cxn modelId="{F026A702-2039-4846-A475-7BAE0961FCC1}" type="presOf" srcId="{BE23ADB6-E9E0-491A-A60A-8CCC54FC62DD}" destId="{61DF966A-44DD-4D2C-917C-E7FD16D1CA8B}" srcOrd="0" destOrd="0" presId="urn:microsoft.com/office/officeart/2005/8/layout/radial5"/>
    <dgm:cxn modelId="{F08A7245-2F94-4B3C-BFF9-91AD5AFEB972}" type="presOf" srcId="{DC4FD899-6A6E-479E-A157-46ADC7FE8B59}" destId="{B16B859B-F25B-456A-9FE0-1F66312B2EE0}" srcOrd="1" destOrd="0" presId="urn:microsoft.com/office/officeart/2005/8/layout/radial5"/>
    <dgm:cxn modelId="{13EC3892-9788-4C49-8CE7-FF01B7171867}" type="presOf" srcId="{8289DA9B-9BE0-4A1D-92B5-2E7501497846}" destId="{AB903446-13C4-4D4E-BC78-79144B01E895}" srcOrd="0" destOrd="0" presId="urn:microsoft.com/office/officeart/2005/8/layout/radial5"/>
    <dgm:cxn modelId="{EA888B50-9275-477C-8BF8-78D24EA86156}" type="presOf" srcId="{F3D66AB1-2A1C-4540-A267-36C9CE7030FA}" destId="{89C4ACDF-E474-497F-BD80-0231D65A16AF}" srcOrd="0" destOrd="0" presId="urn:microsoft.com/office/officeart/2005/8/layout/radial5"/>
    <dgm:cxn modelId="{CCFC4FF2-D1A7-482F-A515-875D7D6EB61C}" srcId="{16060395-73C7-46E5-94C1-17AA22FB0E7B}" destId="{BE23ADB6-E9E0-491A-A60A-8CCC54FC62DD}" srcOrd="2" destOrd="0" parTransId="{DC4FD899-6A6E-479E-A157-46ADC7FE8B59}" sibTransId="{835BFF3A-E25B-43D2-9601-8056AC69FD7F}"/>
    <dgm:cxn modelId="{EAEF6AB7-7334-41C0-A6CD-50CFC15F941A}" type="presOf" srcId="{515D4FC1-8195-41CA-9728-1E14D8BFD631}" destId="{AB7D31C9-51E5-41C8-836C-D29BA094B0B5}" srcOrd="1" destOrd="0" presId="urn:microsoft.com/office/officeart/2005/8/layout/radial5"/>
    <dgm:cxn modelId="{A4A1AB3B-B92F-4712-A1E3-360E91382A8B}" type="presOf" srcId="{DE7CE2B2-FE07-4248-B690-7316E7C955D9}" destId="{FC278360-6043-4022-89B2-E9171576DDA0}" srcOrd="1" destOrd="0" presId="urn:microsoft.com/office/officeart/2005/8/layout/radial5"/>
    <dgm:cxn modelId="{03F9F4CA-4B15-4247-914D-D2648416E1B6}" type="presOf" srcId="{DE7CE2B2-FE07-4248-B690-7316E7C955D9}" destId="{B7786506-4CDB-4D6C-BC81-2CD59A1A517D}" srcOrd="0" destOrd="0" presId="urn:microsoft.com/office/officeart/2005/8/layout/radial5"/>
    <dgm:cxn modelId="{D28B6DBB-45CF-4300-89B2-DEF8984C9F8D}" type="presOf" srcId="{515D4FC1-8195-41CA-9728-1E14D8BFD631}" destId="{C0ED5C08-8521-4C00-B8A1-37AFB77C04E5}" srcOrd="0" destOrd="0" presId="urn:microsoft.com/office/officeart/2005/8/layout/radial5"/>
    <dgm:cxn modelId="{A4F8FB9F-5EBA-4F50-81EC-291F12603B9A}" type="presOf" srcId="{BEBD6AB2-1D77-4DA4-A323-082124BAC48F}" destId="{549ED931-B8B2-4752-8E57-B09D0C770812}" srcOrd="0" destOrd="0" presId="urn:microsoft.com/office/officeart/2005/8/layout/radial5"/>
    <dgm:cxn modelId="{60ED783E-FBCE-49E3-B58B-914BCB53090A}" srcId="{16060395-73C7-46E5-94C1-17AA22FB0E7B}" destId="{34DD6F5F-DA53-4AA2-8DA0-1A263BBBDDC7}" srcOrd="0" destOrd="0" parTransId="{4E6D9F84-BA52-405A-9D53-090CD1E7EBD0}" sibTransId="{1B7830EB-6695-45D0-BD5F-E63EBA9341A8}"/>
    <dgm:cxn modelId="{26AFB6EA-D16E-4E6F-8E85-26A7420F9D6B}" srcId="{16060395-73C7-46E5-94C1-17AA22FB0E7B}" destId="{D9196635-9086-4D90-82A2-D3DB2B203671}" srcOrd="5" destOrd="0" parTransId="{AC6D59A9-0126-44E1-AB71-BE9E9F9E1EC8}" sibTransId="{EDEAC3E8-4CA4-4C7C-BE84-BBC653BFA723}"/>
    <dgm:cxn modelId="{F851A3B5-3C1E-4E48-947D-F30130AFA426}" srcId="{BEBD6AB2-1D77-4DA4-A323-082124BAC48F}" destId="{16060395-73C7-46E5-94C1-17AA22FB0E7B}" srcOrd="0" destOrd="0" parTransId="{EEF20532-E1AE-42FB-A028-205B8B556679}" sibTransId="{2D053FDB-F2BF-43F1-8B01-02E329278D99}"/>
    <dgm:cxn modelId="{8C24013C-C292-4F13-9D45-FFD5BEA8EE55}" type="presOf" srcId="{DC4FD899-6A6E-479E-A157-46ADC7FE8B59}" destId="{D6732EF1-1443-49B0-8EB8-57BC4A6D8D98}" srcOrd="0" destOrd="0" presId="urn:microsoft.com/office/officeart/2005/8/layout/radial5"/>
    <dgm:cxn modelId="{3200D254-DB04-4E40-B84F-EB6A07741A7F}" type="presOf" srcId="{A7C334DC-1689-4C63-A95C-0124BBB03282}" destId="{A7F4A820-48B6-4EB4-B4B9-BB16FD41688D}" srcOrd="1" destOrd="0" presId="urn:microsoft.com/office/officeart/2005/8/layout/radial5"/>
    <dgm:cxn modelId="{AA0B371F-AAAE-4CD1-969F-777CCFB0C79B}" type="presOf" srcId="{E2940B0B-9317-4A6B-AB52-213278A5569C}" destId="{AA2187FD-4554-4421-B6A6-021E48260AEC}" srcOrd="0" destOrd="0" presId="urn:microsoft.com/office/officeart/2005/8/layout/radial5"/>
    <dgm:cxn modelId="{10829718-CE5A-4CB6-A028-BEF4C2F6BAE7}" srcId="{16060395-73C7-46E5-94C1-17AA22FB0E7B}" destId="{E2940B0B-9317-4A6B-AB52-213278A5569C}" srcOrd="4" destOrd="0" parTransId="{A7C334DC-1689-4C63-A95C-0124BBB03282}" sibTransId="{ED9CE681-A32E-4EE7-BF4D-FB1AEB5369C8}"/>
    <dgm:cxn modelId="{89E5C2DD-587C-4689-8DA5-E91FBE84C636}" type="presParOf" srcId="{549ED931-B8B2-4752-8E57-B09D0C770812}" destId="{1999D951-1568-4957-B700-19AE9E737B01}" srcOrd="0" destOrd="0" presId="urn:microsoft.com/office/officeart/2005/8/layout/radial5"/>
    <dgm:cxn modelId="{D241FCA6-236E-4A5F-B6F1-5AE91D53B7B3}" type="presParOf" srcId="{549ED931-B8B2-4752-8E57-B09D0C770812}" destId="{26CF8F89-DEA8-48AF-9874-921766CE1699}" srcOrd="1" destOrd="0" presId="urn:microsoft.com/office/officeart/2005/8/layout/radial5"/>
    <dgm:cxn modelId="{F3983CEA-B46C-4DF2-986B-FB77E1D00104}" type="presParOf" srcId="{26CF8F89-DEA8-48AF-9874-921766CE1699}" destId="{A31DEED4-F4F3-4AE9-9BA3-F49171087584}" srcOrd="0" destOrd="0" presId="urn:microsoft.com/office/officeart/2005/8/layout/radial5"/>
    <dgm:cxn modelId="{EE7A40EF-C6EE-4B68-9711-D3D548CFCFAC}" type="presParOf" srcId="{549ED931-B8B2-4752-8E57-B09D0C770812}" destId="{983B9426-B28F-4354-A84E-BF6AB768031F}" srcOrd="2" destOrd="0" presId="urn:microsoft.com/office/officeart/2005/8/layout/radial5"/>
    <dgm:cxn modelId="{ACB8A74A-9346-4450-9E28-738B773AA98D}" type="presParOf" srcId="{549ED931-B8B2-4752-8E57-B09D0C770812}" destId="{C0ED5C08-8521-4C00-B8A1-37AFB77C04E5}" srcOrd="3" destOrd="0" presId="urn:microsoft.com/office/officeart/2005/8/layout/radial5"/>
    <dgm:cxn modelId="{69C9184E-A5F9-48DE-998D-1BDD45E2D9E8}" type="presParOf" srcId="{C0ED5C08-8521-4C00-B8A1-37AFB77C04E5}" destId="{AB7D31C9-51E5-41C8-836C-D29BA094B0B5}" srcOrd="0" destOrd="0" presId="urn:microsoft.com/office/officeart/2005/8/layout/radial5"/>
    <dgm:cxn modelId="{48344073-4A0B-4D52-A1DA-1D7CEC78C785}" type="presParOf" srcId="{549ED931-B8B2-4752-8E57-B09D0C770812}" destId="{89C4ACDF-E474-497F-BD80-0231D65A16AF}" srcOrd="4" destOrd="0" presId="urn:microsoft.com/office/officeart/2005/8/layout/radial5"/>
    <dgm:cxn modelId="{D5945F5C-320D-42C2-BEAA-B337471666CD}" type="presParOf" srcId="{549ED931-B8B2-4752-8E57-B09D0C770812}" destId="{D6732EF1-1443-49B0-8EB8-57BC4A6D8D98}" srcOrd="5" destOrd="0" presId="urn:microsoft.com/office/officeart/2005/8/layout/radial5"/>
    <dgm:cxn modelId="{68969CC0-A280-4C20-85BA-4AA358ADD860}" type="presParOf" srcId="{D6732EF1-1443-49B0-8EB8-57BC4A6D8D98}" destId="{B16B859B-F25B-456A-9FE0-1F66312B2EE0}" srcOrd="0" destOrd="0" presId="urn:microsoft.com/office/officeart/2005/8/layout/radial5"/>
    <dgm:cxn modelId="{ABCB610F-6A41-4E6A-AF3B-285E155596BD}" type="presParOf" srcId="{549ED931-B8B2-4752-8E57-B09D0C770812}" destId="{61DF966A-44DD-4D2C-917C-E7FD16D1CA8B}" srcOrd="6" destOrd="0" presId="urn:microsoft.com/office/officeart/2005/8/layout/radial5"/>
    <dgm:cxn modelId="{F27FE185-8FE7-4DED-AB56-76CD463E75F1}" type="presParOf" srcId="{549ED931-B8B2-4752-8E57-B09D0C770812}" destId="{B7786506-4CDB-4D6C-BC81-2CD59A1A517D}" srcOrd="7" destOrd="0" presId="urn:microsoft.com/office/officeart/2005/8/layout/radial5"/>
    <dgm:cxn modelId="{59F1E0B9-07F0-42FF-A877-0D633A1079C7}" type="presParOf" srcId="{B7786506-4CDB-4D6C-BC81-2CD59A1A517D}" destId="{FC278360-6043-4022-89B2-E9171576DDA0}" srcOrd="0" destOrd="0" presId="urn:microsoft.com/office/officeart/2005/8/layout/radial5"/>
    <dgm:cxn modelId="{59D016C1-A3A5-4B42-AE1F-B4FF349BE9C3}" type="presParOf" srcId="{549ED931-B8B2-4752-8E57-B09D0C770812}" destId="{AB903446-13C4-4D4E-BC78-79144B01E895}" srcOrd="8" destOrd="0" presId="urn:microsoft.com/office/officeart/2005/8/layout/radial5"/>
    <dgm:cxn modelId="{398EC1DF-3D3F-4974-A778-E0429F87ECDA}" type="presParOf" srcId="{549ED931-B8B2-4752-8E57-B09D0C770812}" destId="{B9CCF5F6-4E14-4530-A937-BD771CD324BF}" srcOrd="9" destOrd="0" presId="urn:microsoft.com/office/officeart/2005/8/layout/radial5"/>
    <dgm:cxn modelId="{CFE79790-7CCE-49C1-9243-C5BF0E23AD38}" type="presParOf" srcId="{B9CCF5F6-4E14-4530-A937-BD771CD324BF}" destId="{A7F4A820-48B6-4EB4-B4B9-BB16FD41688D}" srcOrd="0" destOrd="0" presId="urn:microsoft.com/office/officeart/2005/8/layout/radial5"/>
    <dgm:cxn modelId="{E5FECFB1-8350-4A03-910C-EF9B9720B194}" type="presParOf" srcId="{549ED931-B8B2-4752-8E57-B09D0C770812}" destId="{AA2187FD-4554-4421-B6A6-021E48260AEC}" srcOrd="10" destOrd="0" presId="urn:microsoft.com/office/officeart/2005/8/layout/radial5"/>
    <dgm:cxn modelId="{FA2B317F-B1E0-4ADA-9395-8094C7CFE863}" type="presParOf" srcId="{549ED931-B8B2-4752-8E57-B09D0C770812}" destId="{3EA20F48-16F5-414C-A416-EE314DAA6D51}" srcOrd="11" destOrd="0" presId="urn:microsoft.com/office/officeart/2005/8/layout/radial5"/>
    <dgm:cxn modelId="{22927923-0E19-4190-A99E-7383C8EE7292}" type="presParOf" srcId="{3EA20F48-16F5-414C-A416-EE314DAA6D51}" destId="{8A7344C2-21F1-4F2A-A4C8-F40AFB9DDBC3}" srcOrd="0" destOrd="0" presId="urn:microsoft.com/office/officeart/2005/8/layout/radial5"/>
    <dgm:cxn modelId="{7DE2A304-5ABF-48F1-8E27-B7F0E83F2DAF}" type="presParOf" srcId="{549ED931-B8B2-4752-8E57-B09D0C770812}" destId="{2FFEBB00-EA3A-440D-87BF-23037BF3EED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844A-03BE-4EB5-BEA9-CD9CD05B4F4F}">
      <dsp:nvSpPr>
        <dsp:cNvPr id="0" name=""/>
        <dsp:cNvSpPr/>
      </dsp:nvSpPr>
      <dsp:spPr>
        <a:xfrm>
          <a:off x="1353" y="1509912"/>
          <a:ext cx="1701154" cy="820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Creation</a:t>
          </a:r>
        </a:p>
      </dsp:txBody>
      <dsp:txXfrm>
        <a:off x="1353" y="1509912"/>
        <a:ext cx="1701154" cy="547200"/>
      </dsp:txXfrm>
    </dsp:sp>
    <dsp:sp modelId="{995BC5C5-CDB7-4EE8-A3C4-E58DD6932F4E}">
      <dsp:nvSpPr>
        <dsp:cNvPr id="0" name=""/>
        <dsp:cNvSpPr/>
      </dsp:nvSpPr>
      <dsp:spPr>
        <a:xfrm>
          <a:off x="349783" y="2057112"/>
          <a:ext cx="1701154" cy="119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Writing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Receiving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Recording</a:t>
          </a:r>
        </a:p>
      </dsp:txBody>
      <dsp:txXfrm>
        <a:off x="384842" y="2092171"/>
        <a:ext cx="1631036" cy="1126882"/>
      </dsp:txXfrm>
    </dsp:sp>
    <dsp:sp modelId="{C2D6DA02-BF8B-43D1-9B44-571C35CE2ACC}">
      <dsp:nvSpPr>
        <dsp:cNvPr id="0" name=""/>
        <dsp:cNvSpPr/>
      </dsp:nvSpPr>
      <dsp:spPr>
        <a:xfrm>
          <a:off x="1960397" y="1571743"/>
          <a:ext cx="546724" cy="42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60397" y="1656451"/>
        <a:ext cx="419663" cy="254122"/>
      </dsp:txXfrm>
    </dsp:sp>
    <dsp:sp modelId="{1362C8C5-DDFC-4906-96F9-EFBE5153A770}">
      <dsp:nvSpPr>
        <dsp:cNvPr id="0" name=""/>
        <dsp:cNvSpPr/>
      </dsp:nvSpPr>
      <dsp:spPr>
        <a:xfrm>
          <a:off x="2734064" y="1509912"/>
          <a:ext cx="1701154" cy="820800"/>
        </a:xfrm>
        <a:prstGeom prst="roundRect">
          <a:avLst>
            <a:gd name="adj" fmla="val 10000"/>
          </a:avLst>
        </a:prstGeom>
        <a:solidFill>
          <a:schemeClr val="accent5">
            <a:hueOff val="2872899"/>
            <a:satOff val="-9469"/>
            <a:lumOff val="359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Active Use</a:t>
          </a:r>
        </a:p>
      </dsp:txBody>
      <dsp:txXfrm>
        <a:off x="2734064" y="1509912"/>
        <a:ext cx="1701154" cy="547200"/>
      </dsp:txXfrm>
    </dsp:sp>
    <dsp:sp modelId="{9827BADF-E50B-405F-A998-A387FE1353F9}">
      <dsp:nvSpPr>
        <dsp:cNvPr id="0" name=""/>
        <dsp:cNvSpPr/>
      </dsp:nvSpPr>
      <dsp:spPr>
        <a:xfrm>
          <a:off x="3082493" y="2057112"/>
          <a:ext cx="1701154" cy="119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2872899"/>
              <a:satOff val="-9469"/>
              <a:lumOff val="3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Reading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Sharing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Publishing</a:t>
          </a:r>
        </a:p>
      </dsp:txBody>
      <dsp:txXfrm>
        <a:off x="3117552" y="2092171"/>
        <a:ext cx="1631036" cy="1126882"/>
      </dsp:txXfrm>
    </dsp:sp>
    <dsp:sp modelId="{E120B052-DD41-4D96-9583-F090A8E106A0}">
      <dsp:nvSpPr>
        <dsp:cNvPr id="0" name=""/>
        <dsp:cNvSpPr/>
      </dsp:nvSpPr>
      <dsp:spPr>
        <a:xfrm>
          <a:off x="4693108" y="1571743"/>
          <a:ext cx="546724" cy="42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309349"/>
            <a:satOff val="-14204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93108" y="1656451"/>
        <a:ext cx="419663" cy="254122"/>
      </dsp:txXfrm>
    </dsp:sp>
    <dsp:sp modelId="{AD915B27-2456-4A12-8B52-A8A1F2AE2017}">
      <dsp:nvSpPr>
        <dsp:cNvPr id="0" name=""/>
        <dsp:cNvSpPr/>
      </dsp:nvSpPr>
      <dsp:spPr>
        <a:xfrm>
          <a:off x="5466775" y="1509912"/>
          <a:ext cx="1701154" cy="820800"/>
        </a:xfrm>
        <a:prstGeom prst="roundRect">
          <a:avLst>
            <a:gd name="adj" fmla="val 10000"/>
          </a:avLst>
        </a:prstGeom>
        <a:solidFill>
          <a:schemeClr val="accent5">
            <a:hueOff val="5745798"/>
            <a:satOff val="-18939"/>
            <a:lumOff val="718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Retention</a:t>
          </a:r>
        </a:p>
      </dsp:txBody>
      <dsp:txXfrm>
        <a:off x="5466775" y="1509912"/>
        <a:ext cx="1701154" cy="547200"/>
      </dsp:txXfrm>
    </dsp:sp>
    <dsp:sp modelId="{CD72D0D2-1090-496B-9546-286CA0AD098E}">
      <dsp:nvSpPr>
        <dsp:cNvPr id="0" name=""/>
        <dsp:cNvSpPr/>
      </dsp:nvSpPr>
      <dsp:spPr>
        <a:xfrm>
          <a:off x="5815204" y="2057112"/>
          <a:ext cx="1701154" cy="119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5745798"/>
              <a:satOff val="-18939"/>
              <a:lumOff val="71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Storing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Retrieving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Backups</a:t>
          </a:r>
        </a:p>
      </dsp:txBody>
      <dsp:txXfrm>
        <a:off x="5850263" y="2092171"/>
        <a:ext cx="1631036" cy="1126882"/>
      </dsp:txXfrm>
    </dsp:sp>
    <dsp:sp modelId="{7C13856C-92EB-4D24-9B14-A71FCEA438F6}">
      <dsp:nvSpPr>
        <dsp:cNvPr id="0" name=""/>
        <dsp:cNvSpPr/>
      </dsp:nvSpPr>
      <dsp:spPr>
        <a:xfrm>
          <a:off x="7425819" y="1571743"/>
          <a:ext cx="546724" cy="42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618698"/>
            <a:satOff val="-28408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425819" y="1656451"/>
        <a:ext cx="419663" cy="254122"/>
      </dsp:txXfrm>
    </dsp:sp>
    <dsp:sp modelId="{F699E333-92E8-4A0B-9880-639635D3F5F4}">
      <dsp:nvSpPr>
        <dsp:cNvPr id="0" name=""/>
        <dsp:cNvSpPr/>
      </dsp:nvSpPr>
      <dsp:spPr>
        <a:xfrm>
          <a:off x="8199485" y="1509912"/>
          <a:ext cx="1701154" cy="820800"/>
        </a:xfrm>
        <a:prstGeom prst="roundRect">
          <a:avLst>
            <a:gd name="adj" fmla="val 10000"/>
          </a:avLst>
        </a:prstGeom>
        <a:solidFill>
          <a:schemeClr val="accent5">
            <a:hueOff val="8618698"/>
            <a:satOff val="-28408"/>
            <a:lumOff val="107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Disposition</a:t>
          </a:r>
        </a:p>
      </dsp:txBody>
      <dsp:txXfrm>
        <a:off x="8199485" y="1509912"/>
        <a:ext cx="1701154" cy="547200"/>
      </dsp:txXfrm>
    </dsp:sp>
    <dsp:sp modelId="{D14EEAD5-07A9-43C2-AC6B-D9D37D4E3268}">
      <dsp:nvSpPr>
        <dsp:cNvPr id="0" name=""/>
        <dsp:cNvSpPr/>
      </dsp:nvSpPr>
      <dsp:spPr>
        <a:xfrm>
          <a:off x="8547915" y="2057112"/>
          <a:ext cx="1701154" cy="119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8618698"/>
              <a:satOff val="-28408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Destroy 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Archive</a:t>
          </a:r>
        </a:p>
      </dsp:txBody>
      <dsp:txXfrm>
        <a:off x="8582974" y="2092171"/>
        <a:ext cx="1631036" cy="11268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C7DC-86F3-4C07-BB41-A8DF12880355}">
      <dsp:nvSpPr>
        <dsp:cNvPr id="0" name=""/>
        <dsp:cNvSpPr/>
      </dsp:nvSpPr>
      <dsp:spPr>
        <a:xfrm>
          <a:off x="1303" y="1625492"/>
          <a:ext cx="2542765" cy="25427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937" tIns="35560" rIns="13993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User</a:t>
          </a:r>
          <a:endParaRPr lang="en-US" sz="2800" kern="1200" dirty="0"/>
        </a:p>
      </dsp:txBody>
      <dsp:txXfrm>
        <a:off x="373682" y="1997871"/>
        <a:ext cx="1798007" cy="1798007"/>
      </dsp:txXfrm>
    </dsp:sp>
    <dsp:sp modelId="{A5AD0E89-C916-4C6F-8FF7-BB94E67243FC}">
      <dsp:nvSpPr>
        <dsp:cNvPr id="0" name=""/>
        <dsp:cNvSpPr/>
      </dsp:nvSpPr>
      <dsp:spPr>
        <a:xfrm>
          <a:off x="2035516" y="1625492"/>
          <a:ext cx="2542765" cy="2542765"/>
        </a:xfrm>
        <a:prstGeom prst="ellipse">
          <a:avLst/>
        </a:prstGeom>
        <a:solidFill>
          <a:schemeClr val="accent4">
            <a:alpha val="50000"/>
            <a:hueOff val="-3400064"/>
            <a:satOff val="3645"/>
            <a:lumOff val="107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937" tIns="35560" rIns="13993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Central Admin.</a:t>
          </a:r>
          <a:endParaRPr lang="en-US" sz="2800" kern="1200" dirty="0"/>
        </a:p>
      </dsp:txBody>
      <dsp:txXfrm>
        <a:off x="2407895" y="1997871"/>
        <a:ext cx="1798007" cy="1798007"/>
      </dsp:txXfrm>
    </dsp:sp>
    <dsp:sp modelId="{C4B80238-AF6C-45A6-8DA9-22C9F814E5E9}">
      <dsp:nvSpPr>
        <dsp:cNvPr id="0" name=""/>
        <dsp:cNvSpPr/>
      </dsp:nvSpPr>
      <dsp:spPr>
        <a:xfrm>
          <a:off x="4069729" y="1625492"/>
          <a:ext cx="2542765" cy="2542765"/>
        </a:xfrm>
        <a:prstGeom prst="ellipse">
          <a:avLst/>
        </a:prstGeom>
        <a:solidFill>
          <a:schemeClr val="accent4">
            <a:alpha val="50000"/>
            <a:hueOff val="-6800128"/>
            <a:satOff val="7289"/>
            <a:lumOff val="215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937" tIns="35560" rIns="13993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Records Mgr.</a:t>
          </a:r>
          <a:endParaRPr lang="en-US" sz="2800" kern="1200" dirty="0"/>
        </a:p>
      </dsp:txBody>
      <dsp:txXfrm>
        <a:off x="4442108" y="1997871"/>
        <a:ext cx="1798007" cy="1798007"/>
      </dsp:txXfrm>
    </dsp:sp>
    <dsp:sp modelId="{70DB93E7-A734-44D5-B3DD-CD27A79A8415}">
      <dsp:nvSpPr>
        <dsp:cNvPr id="0" name=""/>
        <dsp:cNvSpPr/>
      </dsp:nvSpPr>
      <dsp:spPr>
        <a:xfrm>
          <a:off x="6103941" y="1625492"/>
          <a:ext cx="2542765" cy="2542765"/>
        </a:xfrm>
        <a:prstGeom prst="ellipse">
          <a:avLst/>
        </a:prstGeom>
        <a:solidFill>
          <a:schemeClr val="accent4">
            <a:alpha val="50000"/>
            <a:hueOff val="-10200192"/>
            <a:satOff val="10934"/>
            <a:lumOff val="32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937" tIns="35560" rIns="13993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Security</a:t>
          </a:r>
          <a:endParaRPr lang="en-US" sz="2800" kern="1200" dirty="0"/>
        </a:p>
      </dsp:txBody>
      <dsp:txXfrm>
        <a:off x="6476320" y="1997871"/>
        <a:ext cx="1798007" cy="1798007"/>
      </dsp:txXfrm>
    </dsp:sp>
    <dsp:sp modelId="{852335EA-A508-4210-8229-DFF4793B82E2}">
      <dsp:nvSpPr>
        <dsp:cNvPr id="0" name=""/>
        <dsp:cNvSpPr/>
      </dsp:nvSpPr>
      <dsp:spPr>
        <a:xfrm>
          <a:off x="8138154" y="1625492"/>
          <a:ext cx="2542765" cy="2542765"/>
        </a:xfrm>
        <a:prstGeom prst="ellipse">
          <a:avLst/>
        </a:prstGeom>
        <a:solidFill>
          <a:schemeClr val="accent4">
            <a:alpha val="50000"/>
            <a:hueOff val="-13600256"/>
            <a:satOff val="14579"/>
            <a:lumOff val="43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937" tIns="35560" rIns="13993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Public Disclosure</a:t>
          </a:r>
          <a:endParaRPr lang="en-US" sz="2800" kern="1200" dirty="0"/>
        </a:p>
      </dsp:txBody>
      <dsp:txXfrm>
        <a:off x="8510533" y="1997871"/>
        <a:ext cx="1798007" cy="1798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2F0B-5A27-45A3-8190-64FD49313191}">
      <dsp:nvSpPr>
        <dsp:cNvPr id="0" name=""/>
        <dsp:cNvSpPr/>
      </dsp:nvSpPr>
      <dsp:spPr>
        <a:xfrm>
          <a:off x="0" y="3212147"/>
          <a:ext cx="7886700" cy="1054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Results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3212147"/>
        <a:ext cx="7886700" cy="569321"/>
      </dsp:txXfrm>
    </dsp:sp>
    <dsp:sp modelId="{9145B298-6998-4BF3-9285-6489C3B62603}">
      <dsp:nvSpPr>
        <dsp:cNvPr id="0" name=""/>
        <dsp:cNvSpPr/>
      </dsp:nvSpPr>
      <dsp:spPr>
        <a:xfrm>
          <a:off x="3850" y="3760382"/>
          <a:ext cx="2626332" cy="4849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CIO now have insight into shadow IT in the agency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50" y="3760382"/>
        <a:ext cx="2626332" cy="484977"/>
      </dsp:txXfrm>
    </dsp:sp>
    <dsp:sp modelId="{66C25CDF-02B4-49B4-994F-7D24F84CCF54}">
      <dsp:nvSpPr>
        <dsp:cNvPr id="0" name=""/>
        <dsp:cNvSpPr/>
      </dsp:nvSpPr>
      <dsp:spPr>
        <a:xfrm>
          <a:off x="2630183" y="3760382"/>
          <a:ext cx="2626332" cy="484977"/>
        </a:xfrm>
        <a:prstGeom prst="rect">
          <a:avLst/>
        </a:prstGeom>
        <a:solidFill>
          <a:schemeClr val="accent5">
            <a:tint val="40000"/>
            <a:alpha val="90000"/>
            <a:hueOff val="1117939"/>
            <a:satOff val="746"/>
            <a:lumOff val="128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</a:rPr>
            <a:t>Quickly identify coding gaps related to IT spend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30183" y="3760382"/>
        <a:ext cx="2626332" cy="484977"/>
      </dsp:txXfrm>
    </dsp:sp>
    <dsp:sp modelId="{3787C1BE-24FC-493B-96A8-8268A1D1BBC3}">
      <dsp:nvSpPr>
        <dsp:cNvPr id="0" name=""/>
        <dsp:cNvSpPr/>
      </dsp:nvSpPr>
      <dsp:spPr>
        <a:xfrm>
          <a:off x="5256516" y="3760382"/>
          <a:ext cx="2626332" cy="484977"/>
        </a:xfrm>
        <a:prstGeom prst="rect">
          <a:avLst/>
        </a:prstGeom>
        <a:solidFill>
          <a:schemeClr val="accent5">
            <a:tint val="40000"/>
            <a:alpha val="90000"/>
            <a:hueOff val="2235878"/>
            <a:satOff val="1492"/>
            <a:lumOff val="256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Improved view into new IT spend versus  </a:t>
          </a:r>
          <a:r>
            <a:rPr lang="en-US" sz="1200" kern="1200" dirty="0" err="1" smtClean="0">
              <a:solidFill>
                <a:schemeClr val="tx1"/>
              </a:solidFill>
            </a:rPr>
            <a:t>M&amp;O</a:t>
          </a:r>
          <a:r>
            <a:rPr lang="en-US" sz="1200" kern="1200" dirty="0" smtClean="0">
              <a:solidFill>
                <a:schemeClr val="tx1"/>
              </a:solidFill>
            </a:rPr>
            <a:t> IT spend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256516" y="3760382"/>
        <a:ext cx="2626332" cy="484977"/>
      </dsp:txXfrm>
    </dsp:sp>
    <dsp:sp modelId="{199E6A83-83FD-44ED-A911-D767A04CE59A}">
      <dsp:nvSpPr>
        <dsp:cNvPr id="0" name=""/>
        <dsp:cNvSpPr/>
      </dsp:nvSpPr>
      <dsp:spPr>
        <a:xfrm rot="10800000">
          <a:off x="0" y="1606450"/>
          <a:ext cx="7886700" cy="1621510"/>
        </a:xfrm>
        <a:prstGeom prst="upArrowCallout">
          <a:avLst/>
        </a:prstGeom>
        <a:solidFill>
          <a:schemeClr val="accent5">
            <a:hueOff val="4309349"/>
            <a:satOff val="-14204"/>
            <a:lumOff val="5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Impacts of standardization</a:t>
          </a:r>
          <a:endParaRPr lang="en-US" sz="2000" b="1" kern="1200" dirty="0">
            <a:solidFill>
              <a:schemeClr val="tx1"/>
            </a:solidFill>
          </a:endParaRPr>
        </a:p>
      </dsp:txBody>
      <dsp:txXfrm rot="-10800000">
        <a:off x="0" y="1606450"/>
        <a:ext cx="7886700" cy="569150"/>
      </dsp:txXfrm>
    </dsp:sp>
    <dsp:sp modelId="{647F0AC1-07D8-40FA-8BCE-59C705833B2D}">
      <dsp:nvSpPr>
        <dsp:cNvPr id="0" name=""/>
        <dsp:cNvSpPr/>
      </dsp:nvSpPr>
      <dsp:spPr>
        <a:xfrm>
          <a:off x="3850" y="2175601"/>
          <a:ext cx="2626332" cy="484831"/>
        </a:xfrm>
        <a:prstGeom prst="rect">
          <a:avLst/>
        </a:prstGeom>
        <a:solidFill>
          <a:schemeClr val="accent5">
            <a:tint val="40000"/>
            <a:alpha val="90000"/>
            <a:hueOff val="3353817"/>
            <a:satOff val="2238"/>
            <a:lumOff val="385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Increased agency adoption rate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50" y="2175601"/>
        <a:ext cx="2626332" cy="484831"/>
      </dsp:txXfrm>
    </dsp:sp>
    <dsp:sp modelId="{1BCA33E9-3F50-49CE-B8E8-1E8A20EE071F}">
      <dsp:nvSpPr>
        <dsp:cNvPr id="0" name=""/>
        <dsp:cNvSpPr/>
      </dsp:nvSpPr>
      <dsp:spPr>
        <a:xfrm>
          <a:off x="2630183" y="2175601"/>
          <a:ext cx="2626332" cy="484831"/>
        </a:xfrm>
        <a:prstGeom prst="rect">
          <a:avLst/>
        </a:prstGeom>
        <a:solidFill>
          <a:schemeClr val="accent5">
            <a:tint val="40000"/>
            <a:alpha val="90000"/>
            <a:hueOff val="4471756"/>
            <a:satOff val="2984"/>
            <a:lumOff val="513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Leverage “Out of the Box” reporting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30183" y="2175601"/>
        <a:ext cx="2626332" cy="484831"/>
      </dsp:txXfrm>
    </dsp:sp>
    <dsp:sp modelId="{E6403BB5-5B10-42DD-9282-34CB10DF0761}">
      <dsp:nvSpPr>
        <dsp:cNvPr id="0" name=""/>
        <dsp:cNvSpPr/>
      </dsp:nvSpPr>
      <dsp:spPr>
        <a:xfrm>
          <a:off x="5256516" y="2175601"/>
          <a:ext cx="2626332" cy="484831"/>
        </a:xfrm>
        <a:prstGeom prst="rect">
          <a:avLst/>
        </a:prstGeom>
        <a:solidFill>
          <a:schemeClr val="accent5">
            <a:tint val="40000"/>
            <a:alpha val="90000"/>
            <a:hueOff val="5589695"/>
            <a:satOff val="3729"/>
            <a:lumOff val="641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Improved Benchmarking – Agency to Agency &amp; Agency to Industry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256516" y="2175601"/>
        <a:ext cx="2626332" cy="484831"/>
      </dsp:txXfrm>
    </dsp:sp>
    <dsp:sp modelId="{FB1B16DE-7255-4C51-A06A-A0D5D5A7CF8E}">
      <dsp:nvSpPr>
        <dsp:cNvPr id="0" name=""/>
        <dsp:cNvSpPr/>
      </dsp:nvSpPr>
      <dsp:spPr>
        <a:xfrm rot="10800000">
          <a:off x="0" y="754"/>
          <a:ext cx="7886700" cy="1621510"/>
        </a:xfrm>
        <a:prstGeom prst="upArrowCallout">
          <a:avLst/>
        </a:prstGeom>
        <a:solidFill>
          <a:schemeClr val="accent5">
            <a:hueOff val="8618698"/>
            <a:satOff val="-28408"/>
            <a:lumOff val="107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Standardization</a:t>
          </a:r>
          <a:endParaRPr lang="en-US" sz="2000" b="1" kern="1200" dirty="0">
            <a:solidFill>
              <a:schemeClr val="tx1"/>
            </a:solidFill>
          </a:endParaRPr>
        </a:p>
      </dsp:txBody>
      <dsp:txXfrm rot="-10800000">
        <a:off x="0" y="754"/>
        <a:ext cx="7886700" cy="569150"/>
      </dsp:txXfrm>
    </dsp:sp>
    <dsp:sp modelId="{97C44F9F-56A3-4DC0-8F08-3B20A67A9419}">
      <dsp:nvSpPr>
        <dsp:cNvPr id="0" name=""/>
        <dsp:cNvSpPr/>
      </dsp:nvSpPr>
      <dsp:spPr>
        <a:xfrm>
          <a:off x="3850" y="569904"/>
          <a:ext cx="2626332" cy="484831"/>
        </a:xfrm>
        <a:prstGeom prst="rect">
          <a:avLst/>
        </a:prstGeom>
        <a:solidFill>
          <a:schemeClr val="accent5">
            <a:tint val="40000"/>
            <a:alpha val="90000"/>
            <a:hueOff val="6707633"/>
            <a:satOff val="4475"/>
            <a:lumOff val="769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Consolidated 19 separate  cost mapping projects into 1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50" y="569904"/>
        <a:ext cx="2626332" cy="484831"/>
      </dsp:txXfrm>
    </dsp:sp>
    <dsp:sp modelId="{9C9D13BE-09A0-4D1D-8AA7-0D5264857170}">
      <dsp:nvSpPr>
        <dsp:cNvPr id="0" name=""/>
        <dsp:cNvSpPr/>
      </dsp:nvSpPr>
      <dsp:spPr>
        <a:xfrm>
          <a:off x="2630183" y="569904"/>
          <a:ext cx="2626332" cy="484831"/>
        </a:xfrm>
        <a:prstGeom prst="rect">
          <a:avLst/>
        </a:prstGeom>
        <a:solidFill>
          <a:schemeClr val="accent5">
            <a:tint val="40000"/>
            <a:alpha val="90000"/>
            <a:hueOff val="7825573"/>
            <a:satOff val="5221"/>
            <a:lumOff val="898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Moved to industry standard taxonomy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30183" y="569904"/>
        <a:ext cx="2626332" cy="484831"/>
      </dsp:txXfrm>
    </dsp:sp>
    <dsp:sp modelId="{BE17C938-DDB0-4759-8CF9-D91B1C56CF87}">
      <dsp:nvSpPr>
        <dsp:cNvPr id="0" name=""/>
        <dsp:cNvSpPr/>
      </dsp:nvSpPr>
      <dsp:spPr>
        <a:xfrm>
          <a:off x="5256516" y="569904"/>
          <a:ext cx="2626332" cy="484831"/>
        </a:xfrm>
        <a:prstGeom prst="rect">
          <a:avLst/>
        </a:prstGeom>
        <a:solidFill>
          <a:schemeClr val="accent5">
            <a:tint val="40000"/>
            <a:alpha val="90000"/>
            <a:hueOff val="8943511"/>
            <a:satOff val="5967"/>
            <a:lumOff val="1026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</a:rPr>
            <a:t>44 agencies – Using template process for agency cost mapping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256516" y="569904"/>
        <a:ext cx="2626332" cy="4848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89E09-DC8F-4954-A77C-BA7BC14D4367}">
      <dsp:nvSpPr>
        <dsp:cNvPr id="0" name=""/>
        <dsp:cNvSpPr/>
      </dsp:nvSpPr>
      <dsp:spPr>
        <a:xfrm rot="5400000">
          <a:off x="4763773" y="-1772496"/>
          <a:ext cx="1198364" cy="504748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$1B - $1.3B Increase identified in minutes vs. hours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Trending +/- IT spend by government function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DOL – IT spend per drivers license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2839212" y="210564"/>
        <a:ext cx="4988989" cy="1081366"/>
      </dsp:txXfrm>
    </dsp:sp>
    <dsp:sp modelId="{439E79FC-1609-4555-AE63-2FFE5320F588}">
      <dsp:nvSpPr>
        <dsp:cNvPr id="0" name=""/>
        <dsp:cNvSpPr/>
      </dsp:nvSpPr>
      <dsp:spPr>
        <a:xfrm>
          <a:off x="0" y="2269"/>
          <a:ext cx="2839212" cy="14979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IT Spend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73124" y="75393"/>
        <a:ext cx="2692964" cy="1351707"/>
      </dsp:txXfrm>
    </dsp:sp>
    <dsp:sp modelId="{0C8F83EE-FDDF-45EA-93DC-5D3107819DC8}">
      <dsp:nvSpPr>
        <dsp:cNvPr id="0" name=""/>
        <dsp:cNvSpPr/>
      </dsp:nvSpPr>
      <dsp:spPr>
        <a:xfrm rot="5400000">
          <a:off x="4763773" y="-199644"/>
          <a:ext cx="1198364" cy="5047488"/>
        </a:xfrm>
        <a:prstGeom prst="round2SameRect">
          <a:avLst/>
        </a:prstGeom>
        <a:solidFill>
          <a:schemeClr val="accent5">
            <a:tint val="40000"/>
            <a:alpha val="90000"/>
            <a:hueOff val="4471756"/>
            <a:satOff val="2984"/>
            <a:lumOff val="513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4471756"/>
              <a:satOff val="2984"/>
              <a:lumOff val="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Industry leader - Federated rollout to 44 agencies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Processes support </a:t>
          </a:r>
          <a:r>
            <a:rPr lang="en-US" sz="1600" kern="1200" dirty="0" err="1" smtClean="0">
              <a:solidFill>
                <a:schemeClr val="tx1"/>
              </a:solidFill>
            </a:rPr>
            <a:t>TVO</a:t>
          </a:r>
          <a:r>
            <a:rPr lang="en-US" sz="1600" kern="1200" dirty="0" smtClean="0">
              <a:solidFill>
                <a:schemeClr val="tx1"/>
              </a:solidFill>
            </a:rPr>
            <a:t> to agency business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Federal Government looking at us as a model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2839212" y="1783416"/>
        <a:ext cx="4988989" cy="1081366"/>
      </dsp:txXfrm>
    </dsp:sp>
    <dsp:sp modelId="{3334CA9C-9339-4B93-870D-7BEB640A49A5}">
      <dsp:nvSpPr>
        <dsp:cNvPr id="0" name=""/>
        <dsp:cNvSpPr/>
      </dsp:nvSpPr>
      <dsp:spPr>
        <a:xfrm>
          <a:off x="0" y="1575122"/>
          <a:ext cx="2839212" cy="1497955"/>
        </a:xfrm>
        <a:prstGeom prst="roundRect">
          <a:avLst/>
        </a:prstGeom>
        <a:solidFill>
          <a:schemeClr val="accent5">
            <a:hueOff val="4309349"/>
            <a:satOff val="-14204"/>
            <a:lumOff val="5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Leadership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73124" y="1648246"/>
        <a:ext cx="2692964" cy="1351707"/>
      </dsp:txXfrm>
    </dsp:sp>
    <dsp:sp modelId="{14FB70A1-2A8D-4FD1-AADE-664D7B133AF1}">
      <dsp:nvSpPr>
        <dsp:cNvPr id="0" name=""/>
        <dsp:cNvSpPr/>
      </dsp:nvSpPr>
      <dsp:spPr>
        <a:xfrm rot="5400000">
          <a:off x="4763773" y="1373208"/>
          <a:ext cx="1198364" cy="5047488"/>
        </a:xfrm>
        <a:prstGeom prst="round2SameRect">
          <a:avLst/>
        </a:prstGeom>
        <a:solidFill>
          <a:schemeClr val="accent5">
            <a:tint val="40000"/>
            <a:alpha val="90000"/>
            <a:hueOff val="8943511"/>
            <a:satOff val="5967"/>
            <a:lumOff val="1026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8943511"/>
              <a:satOff val="5967"/>
              <a:lumOff val="1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Agencies with </a:t>
          </a:r>
          <a:r>
            <a:rPr lang="en-US" sz="1600" kern="1200" dirty="0" err="1" smtClean="0">
              <a:solidFill>
                <a:schemeClr val="tx1"/>
              </a:solidFill>
            </a:rPr>
            <a:t>TCO</a:t>
          </a:r>
          <a:r>
            <a:rPr lang="en-US" sz="1600" kern="1200" dirty="0" smtClean="0">
              <a:solidFill>
                <a:schemeClr val="tx1"/>
              </a:solidFill>
            </a:rPr>
            <a:t> to applications increased to 100%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Identified IT spend coding errors is reduced to 0%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Increase number of agencies with </a:t>
          </a:r>
          <a:r>
            <a:rPr lang="en-US" sz="1600" kern="1200" dirty="0" err="1" smtClean="0">
              <a:solidFill>
                <a:schemeClr val="tx1"/>
              </a:solidFill>
            </a:rPr>
            <a:t>TCO</a:t>
          </a:r>
          <a:r>
            <a:rPr lang="en-US" sz="1600" kern="1200" dirty="0" smtClean="0">
              <a:solidFill>
                <a:schemeClr val="tx1"/>
              </a:solidFill>
            </a:rPr>
            <a:t> to business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2839212" y="3356269"/>
        <a:ext cx="4988989" cy="1081366"/>
      </dsp:txXfrm>
    </dsp:sp>
    <dsp:sp modelId="{8752C795-121A-4D76-AE83-C9BCA598AACE}">
      <dsp:nvSpPr>
        <dsp:cNvPr id="0" name=""/>
        <dsp:cNvSpPr/>
      </dsp:nvSpPr>
      <dsp:spPr>
        <a:xfrm>
          <a:off x="0" y="3147975"/>
          <a:ext cx="2839212" cy="1497955"/>
        </a:xfrm>
        <a:prstGeom prst="roundRect">
          <a:avLst/>
        </a:prstGeom>
        <a:solidFill>
          <a:schemeClr val="accent5">
            <a:hueOff val="8618698"/>
            <a:satOff val="-28408"/>
            <a:lumOff val="107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>
              <a:solidFill>
                <a:schemeClr val="tx1"/>
              </a:solidFill>
            </a:rPr>
            <a:t>Program KPI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73124" y="3221099"/>
        <a:ext cx="2692964" cy="1351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9D951-1568-4957-B700-19AE9E737B01}">
      <dsp:nvSpPr>
        <dsp:cNvPr id="0" name=""/>
        <dsp:cNvSpPr/>
      </dsp:nvSpPr>
      <dsp:spPr>
        <a:xfrm>
          <a:off x="3518743" y="1994743"/>
          <a:ext cx="1420713" cy="14207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Live Demonstration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26802" y="2202802"/>
        <a:ext cx="1004595" cy="1004595"/>
      </dsp:txXfrm>
    </dsp:sp>
    <dsp:sp modelId="{26CF8F89-DEA8-48AF-9874-921766CE1699}">
      <dsp:nvSpPr>
        <dsp:cNvPr id="0" name=""/>
        <dsp:cNvSpPr/>
      </dsp:nvSpPr>
      <dsp:spPr>
        <a:xfrm rot="16200000">
          <a:off x="4076982" y="1474817"/>
          <a:ext cx="304235" cy="48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122617" y="1617060"/>
        <a:ext cx="212965" cy="289826"/>
      </dsp:txXfrm>
    </dsp:sp>
    <dsp:sp modelId="{983B9426-B28F-4354-A84E-BF6AB768031F}">
      <dsp:nvSpPr>
        <dsp:cNvPr id="0" name=""/>
        <dsp:cNvSpPr/>
      </dsp:nvSpPr>
      <dsp:spPr>
        <a:xfrm>
          <a:off x="3518743" y="0"/>
          <a:ext cx="1420713" cy="14207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IT Spend by Cost Pool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26802" y="208059"/>
        <a:ext cx="1004595" cy="1004595"/>
      </dsp:txXfrm>
    </dsp:sp>
    <dsp:sp modelId="{C0ED5C08-8521-4C00-B8A1-37AFB77C04E5}">
      <dsp:nvSpPr>
        <dsp:cNvPr id="0" name=""/>
        <dsp:cNvSpPr/>
      </dsp:nvSpPr>
      <dsp:spPr>
        <a:xfrm rot="19800000">
          <a:off x="4932686" y="1970117"/>
          <a:ext cx="302226" cy="48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23740"/>
            <a:satOff val="-5682"/>
            <a:lumOff val="215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38760" y="2089392"/>
        <a:ext cx="211558" cy="289826"/>
      </dsp:txXfrm>
    </dsp:sp>
    <dsp:sp modelId="{89C4ACDF-E474-497F-BD80-0231D65A16AF}">
      <dsp:nvSpPr>
        <dsp:cNvPr id="0" name=""/>
        <dsp:cNvSpPr/>
      </dsp:nvSpPr>
      <dsp:spPr>
        <a:xfrm>
          <a:off x="5242957" y="999267"/>
          <a:ext cx="1420713" cy="1420713"/>
        </a:xfrm>
        <a:prstGeom prst="ellipse">
          <a:avLst/>
        </a:prstGeom>
        <a:solidFill>
          <a:schemeClr val="accent5">
            <a:hueOff val="1723740"/>
            <a:satOff val="-5682"/>
            <a:lumOff val="215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IT Spend by </a:t>
          </a:r>
          <a:r>
            <a:rPr lang="en-US" sz="1200" b="1" kern="1200" dirty="0" err="1" smtClean="0">
              <a:solidFill>
                <a:schemeClr val="tx1"/>
              </a:solidFill>
            </a:rPr>
            <a:t>Govt</a:t>
          </a:r>
          <a:r>
            <a:rPr lang="en-US" sz="1200" b="1" kern="1200" dirty="0" smtClean="0">
              <a:solidFill>
                <a:schemeClr val="tx1"/>
              </a:solidFill>
            </a:rPr>
            <a:t> Function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451016" y="1207326"/>
        <a:ext cx="1004595" cy="1004595"/>
      </dsp:txXfrm>
    </dsp:sp>
    <dsp:sp modelId="{D6732EF1-1443-49B0-8EB8-57BC4A6D8D98}">
      <dsp:nvSpPr>
        <dsp:cNvPr id="0" name=""/>
        <dsp:cNvSpPr/>
      </dsp:nvSpPr>
      <dsp:spPr>
        <a:xfrm rot="1800000">
          <a:off x="4932686" y="2957039"/>
          <a:ext cx="302226" cy="48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447479"/>
            <a:satOff val="-11363"/>
            <a:lumOff val="431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38760" y="3030980"/>
        <a:ext cx="211558" cy="289826"/>
      </dsp:txXfrm>
    </dsp:sp>
    <dsp:sp modelId="{61DF966A-44DD-4D2C-917C-E7FD16D1CA8B}">
      <dsp:nvSpPr>
        <dsp:cNvPr id="0" name=""/>
        <dsp:cNvSpPr/>
      </dsp:nvSpPr>
      <dsp:spPr>
        <a:xfrm>
          <a:off x="5242957" y="2990219"/>
          <a:ext cx="1420713" cy="1420713"/>
        </a:xfrm>
        <a:prstGeom prst="ellipse">
          <a:avLst/>
        </a:prstGeom>
        <a:solidFill>
          <a:schemeClr val="accent5">
            <a:hueOff val="3447479"/>
            <a:satOff val="-11363"/>
            <a:lumOff val="431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IT Resource Tower (</a:t>
          </a:r>
          <a:r>
            <a:rPr lang="en-US" sz="1200" b="1" kern="1200" dirty="0" err="1" smtClean="0">
              <a:solidFill>
                <a:schemeClr val="tx1"/>
              </a:solidFill>
            </a:rPr>
            <a:t>ITRT</a:t>
          </a:r>
          <a:r>
            <a:rPr lang="en-US" sz="1200" b="1" kern="1200" dirty="0" smtClean="0">
              <a:solidFill>
                <a:schemeClr val="tx1"/>
              </a:solidFill>
            </a:rPr>
            <a:t>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451016" y="3198278"/>
        <a:ext cx="1004595" cy="1004595"/>
      </dsp:txXfrm>
    </dsp:sp>
    <dsp:sp modelId="{B7786506-4CDB-4D6C-BC81-2CD59A1A517D}">
      <dsp:nvSpPr>
        <dsp:cNvPr id="0" name=""/>
        <dsp:cNvSpPr/>
      </dsp:nvSpPr>
      <dsp:spPr>
        <a:xfrm rot="5400000">
          <a:off x="4077986" y="3450500"/>
          <a:ext cx="302226" cy="48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71219"/>
            <a:satOff val="-17045"/>
            <a:lumOff val="647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123320" y="3501774"/>
        <a:ext cx="211558" cy="289826"/>
      </dsp:txXfrm>
    </dsp:sp>
    <dsp:sp modelId="{AB903446-13C4-4D4E-BC78-79144B01E895}">
      <dsp:nvSpPr>
        <dsp:cNvPr id="0" name=""/>
        <dsp:cNvSpPr/>
      </dsp:nvSpPr>
      <dsp:spPr>
        <a:xfrm>
          <a:off x="3518743" y="3985694"/>
          <a:ext cx="1420713" cy="1420713"/>
        </a:xfrm>
        <a:prstGeom prst="ellipse">
          <a:avLst/>
        </a:prstGeom>
        <a:solidFill>
          <a:schemeClr val="accent5">
            <a:hueOff val="5171219"/>
            <a:satOff val="-17045"/>
            <a:lumOff val="647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1"/>
              </a:solidFill>
            </a:rPr>
            <a:t>TCO Applications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26802" y="4193753"/>
        <a:ext cx="1004595" cy="1004595"/>
      </dsp:txXfrm>
    </dsp:sp>
    <dsp:sp modelId="{B9CCF5F6-4E14-4530-A937-BD771CD324BF}">
      <dsp:nvSpPr>
        <dsp:cNvPr id="0" name=""/>
        <dsp:cNvSpPr/>
      </dsp:nvSpPr>
      <dsp:spPr>
        <a:xfrm rot="9000000">
          <a:off x="3223287" y="2957039"/>
          <a:ext cx="302226" cy="48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894958"/>
            <a:satOff val="-22726"/>
            <a:lumOff val="86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307881" y="3030980"/>
        <a:ext cx="211558" cy="289826"/>
      </dsp:txXfrm>
    </dsp:sp>
    <dsp:sp modelId="{AA2187FD-4554-4421-B6A6-021E48260AEC}">
      <dsp:nvSpPr>
        <dsp:cNvPr id="0" name=""/>
        <dsp:cNvSpPr/>
      </dsp:nvSpPr>
      <dsp:spPr>
        <a:xfrm>
          <a:off x="1794528" y="2990219"/>
          <a:ext cx="1420713" cy="1420713"/>
        </a:xfrm>
        <a:prstGeom prst="ellipse">
          <a:avLst/>
        </a:prstGeom>
        <a:solidFill>
          <a:schemeClr val="accent5">
            <a:hueOff val="6894958"/>
            <a:satOff val="-22726"/>
            <a:lumOff val="86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Identifying Unmapped Costs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002587" y="3198278"/>
        <a:ext cx="1004595" cy="1004595"/>
      </dsp:txXfrm>
    </dsp:sp>
    <dsp:sp modelId="{3EA20F48-16F5-414C-A416-EE314DAA6D51}">
      <dsp:nvSpPr>
        <dsp:cNvPr id="0" name=""/>
        <dsp:cNvSpPr/>
      </dsp:nvSpPr>
      <dsp:spPr>
        <a:xfrm rot="12600000">
          <a:off x="3223287" y="1970117"/>
          <a:ext cx="302226" cy="48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618698"/>
            <a:satOff val="-28408"/>
            <a:lumOff val="1078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307881" y="2089392"/>
        <a:ext cx="211558" cy="289826"/>
      </dsp:txXfrm>
    </dsp:sp>
    <dsp:sp modelId="{2FFEBB00-EA3A-440D-87BF-23037BF3EED4}">
      <dsp:nvSpPr>
        <dsp:cNvPr id="0" name=""/>
        <dsp:cNvSpPr/>
      </dsp:nvSpPr>
      <dsp:spPr>
        <a:xfrm>
          <a:off x="1794528" y="999267"/>
          <a:ext cx="1420713" cy="1420713"/>
        </a:xfrm>
        <a:prstGeom prst="ellipse">
          <a:avLst/>
        </a:prstGeom>
        <a:solidFill>
          <a:schemeClr val="accent5">
            <a:hueOff val="8618698"/>
            <a:satOff val="-28408"/>
            <a:lumOff val="1078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Benchmarking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002587" y="1207326"/>
        <a:ext cx="1004595" cy="100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/>
            </a:lvl1pPr>
          </a:lstStyle>
          <a:p>
            <a:fld id="{A3A6EC53-78F5-4E93-A3A4-663C37596E9E}" type="datetime1">
              <a:rPr lang="en-US" smtClean="0">
                <a:latin typeface="Arial"/>
                <a:cs typeface="Arial"/>
              </a:rPr>
              <a:pPr/>
              <a:t>6/13/2017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1685799" y="8714860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673031" y="8575975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745" y="8571101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661326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2" tIns="46276" rIns="92552" bIns="46276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A8169D3E-AA8A-43A8-A9E4-09EDE817CDC5}" type="datetime1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vert="horz" lIns="92552" tIns="46276" rIns="92552" bIns="462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685799" y="8875646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673031" y="8736761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745" y="8731888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822112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68113" rtl="0" eaLnBrk="1" latinLnBrk="0" hangingPunct="1">
      <a:lnSpc>
        <a:spcPct val="90000"/>
      </a:lnSpc>
      <a:spcAft>
        <a:spcPts val="280"/>
      </a:spcAft>
      <a:defRPr sz="700" kern="1200">
        <a:solidFill>
          <a:schemeClr val="tx1"/>
        </a:solidFill>
        <a:latin typeface="Arial"/>
        <a:ea typeface="+mn-ea"/>
        <a:cs typeface="Arial"/>
      </a:defRPr>
    </a:lvl1pPr>
    <a:lvl2pPr marL="178915" indent="-88902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2pPr>
    <a:lvl3pPr marL="275596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3pPr>
    <a:lvl4pPr marL="405616" indent="-12335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4pPr>
    <a:lvl5pPr marL="516743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5pPr>
    <a:lvl6pPr marL="192028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Sue will lead – David is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06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85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 </a:t>
            </a:r>
            <a:r>
              <a:rPr lang="en-US" smtClean="0"/>
              <a:t>and 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2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r>
              <a:rPr lang="en-US" smtClean="0"/>
              <a:t>: Cammy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5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r>
              <a:rPr lang="en-US" smtClean="0"/>
              <a:t>: Cammy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8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3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6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05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08F06-AB2C-4250-BB33-79C1794084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5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9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</a:t>
            </a:r>
            <a:endParaRPr lang="en-US" dirty="0"/>
          </a:p>
          <a:p>
            <a:pPr defTabSz="933077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</a:t>
            </a:r>
            <a:endParaRPr lang="en-US" dirty="0"/>
          </a:p>
          <a:p>
            <a:pPr defTabSz="933077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8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3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1B1D-63FB-441C-94F7-DE00E3C0B3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9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4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88282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48093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00698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39349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35804"/>
            <a:ext cx="1129030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8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70722" y="1619472"/>
            <a:ext cx="5464175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8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9" y="1596171"/>
            <a:ext cx="3576492" cy="4240921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94806" y="1596171"/>
            <a:ext cx="3541893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82042" y="1596171"/>
            <a:ext cx="3587750" cy="42521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76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24563" y="1619472"/>
            <a:ext cx="5732462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066" y="1514475"/>
            <a:ext cx="11185589" cy="4276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6634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77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56937" y="1630363"/>
            <a:ext cx="5499581" cy="425291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291893" y="1619250"/>
            <a:ext cx="5254386" cy="426402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58800" y="1712913"/>
            <a:ext cx="11093450" cy="40782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18286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9312" y="1619250"/>
            <a:ext cx="5347894" cy="42291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</a:defRPr>
            </a:lvl2pPr>
            <a:lvl3pPr>
              <a:defRPr sz="2000">
                <a:solidFill>
                  <a:srgbClr val="0C3A69"/>
                </a:solidFill>
              </a:defRPr>
            </a:lvl3pPr>
            <a:lvl4pPr>
              <a:defRPr sz="2000">
                <a:solidFill>
                  <a:srgbClr val="0C3A69"/>
                </a:solidFill>
              </a:defRPr>
            </a:lvl4pPr>
            <a:lvl5pPr>
              <a:defRPr sz="2000">
                <a:solidFill>
                  <a:srgbClr val="0C3A6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40121" y="1619472"/>
            <a:ext cx="5651500" cy="4228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01650" y="1619250"/>
            <a:ext cx="11290300" cy="42418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R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632" y="349314"/>
            <a:ext cx="8127216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8115511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>
            <a:off x="8793524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071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L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626" y="349314"/>
            <a:ext cx="8073562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07265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5" y="6080456"/>
            <a:ext cx="1562699" cy="52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 flipH="1">
            <a:off x="0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27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12202949" cy="6858000"/>
            <a:chOff x="-1" y="0"/>
            <a:chExt cx="12202949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 bwMode="auto">
            <a:xfrm>
              <a:off x="-1" y="0"/>
              <a:ext cx="12086167" cy="6858000"/>
            </a:xfrm>
            <a:prstGeom prst="rect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quarter" idx="10"/>
          </p:nvPr>
        </p:nvSpPr>
        <p:spPr>
          <a:xfrm>
            <a:off x="527050" y="1635804"/>
            <a:ext cx="1104304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217" y="64528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217" y="31249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15,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48" y="4800333"/>
            <a:ext cx="3364999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9990" y="6356350"/>
            <a:ext cx="871330" cy="365125"/>
          </a:xfrm>
          <a:prstGeom prst="rect">
            <a:avLst/>
          </a:prstGeom>
        </p:spPr>
        <p:txBody>
          <a:bodyPr/>
          <a:lstStyle/>
          <a:p>
            <a:fld id="{5EFE56DA-EEDD-4BC4-AC61-3FB58E333C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43" y="5886365"/>
            <a:ext cx="1430708" cy="71017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47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9990" y="6356350"/>
            <a:ext cx="871330" cy="365125"/>
          </a:xfrm>
          <a:prstGeom prst="rect">
            <a:avLst/>
          </a:prstGeom>
        </p:spPr>
        <p:txBody>
          <a:bodyPr/>
          <a:lstStyle/>
          <a:p>
            <a:fld id="{5EFE56DA-EEDD-4BC4-AC61-3FB58E333C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43" y="5886365"/>
            <a:ext cx="1430708" cy="71017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5004709"/>
            <a:ext cx="10515600" cy="1084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31850" y="4767943"/>
            <a:ext cx="10521951" cy="9606"/>
          </a:xfrm>
          <a:prstGeom prst="line">
            <a:avLst/>
          </a:prstGeom>
          <a:ln w="38100" cmpd="sng">
            <a:solidFill>
              <a:srgbClr val="06385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9989" y="6356352"/>
            <a:ext cx="871331" cy="365125"/>
          </a:xfrm>
          <a:prstGeom prst="rect">
            <a:avLst/>
          </a:prstGeom>
        </p:spPr>
        <p:txBody>
          <a:bodyPr/>
          <a:lstStyle/>
          <a:p>
            <a:fld id="{5EFE56DA-EEDD-4BC4-AC61-3FB58E333C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43" y="5886365"/>
            <a:ext cx="1430708" cy="71017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26B637E-14D0-48FA-9C7F-B021B054E626}" type="datetimeFigureOut">
              <a:rPr lang="en-US" smtClean="0"/>
              <a:t>6/13/2017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9989" y="6356352"/>
            <a:ext cx="871331" cy="365125"/>
          </a:xfrm>
          <a:prstGeom prst="rect">
            <a:avLst/>
          </a:prstGeom>
        </p:spPr>
        <p:txBody>
          <a:bodyPr/>
          <a:lstStyle/>
          <a:p>
            <a:fld id="{665557B3-5D83-49FD-80C8-23738B3C181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43" y="5886365"/>
            <a:ext cx="1430708" cy="71017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DE75F3-BBAA-4DF2-809E-3BF75F12C181}" type="datetimeFigureOut">
              <a:rPr lang="en-US" smtClean="0"/>
              <a:t>6/13/2017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8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4972094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6" y="4972094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6" y="5009334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5009334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5009334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3258325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27" y="3258325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3266124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3266124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" y="3266124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1522914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3" y="1544556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1522914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0" y="1522914"/>
            <a:ext cx="1584867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1544556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" y="1417444"/>
            <a:ext cx="158486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6" y="4997107"/>
            <a:ext cx="15848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5023898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3" y="3179186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7" y="5015602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6" y="5023898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016071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5015602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3179186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5" y="3179186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0" y="3179186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8" y="1431791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4" y="1431791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8" y="1431791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2" y="1431791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5" y="1431791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0" y="2791498"/>
            <a:ext cx="5801359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4779841"/>
            <a:ext cx="5791863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786044"/>
            <a:ext cx="3110643" cy="10542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0" y="4627606"/>
            <a:ext cx="6533254" cy="0"/>
          </a:xfrm>
          <a:prstGeom prst="line">
            <a:avLst/>
          </a:prstGeom>
          <a:ln w="38100" cmpd="sng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rgbClr val="9313A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48456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47803" y="3574512"/>
            <a:ext cx="445907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29" r:id="rId4"/>
    <p:sldLayoutId id="2147484537" r:id="rId5"/>
    <p:sldLayoutId id="2147484556" r:id="rId6"/>
    <p:sldLayoutId id="2147484558" r:id="rId7"/>
    <p:sldLayoutId id="2147484557" r:id="rId8"/>
    <p:sldLayoutId id="2147484553" r:id="rId9"/>
    <p:sldLayoutId id="2147484554" r:id="rId10"/>
    <p:sldLayoutId id="2147484555" r:id="rId11"/>
    <p:sldLayoutId id="2147484559" r:id="rId12"/>
    <p:sldLayoutId id="2147484561" r:id="rId13"/>
    <p:sldLayoutId id="2147484562" r:id="rId14"/>
    <p:sldLayoutId id="2147484547" r:id="rId15"/>
    <p:sldLayoutId id="2147484480" r:id="rId16"/>
    <p:sldLayoutId id="2147484563" r:id="rId17"/>
    <p:sldLayoutId id="2147484564" r:id="rId18"/>
    <p:sldLayoutId id="2147484565" r:id="rId19"/>
    <p:sldLayoutId id="2147484567" r:id="rId20"/>
    <p:sldLayoutId id="2147484467" r:id="rId21"/>
    <p:sldLayoutId id="2147484581" r:id="rId22"/>
    <p:sldLayoutId id="2147484568" r:id="rId23"/>
    <p:sldLayoutId id="2147484569" r:id="rId24"/>
    <p:sldLayoutId id="2147484544" r:id="rId25"/>
    <p:sldLayoutId id="2147484566" r:id="rId26"/>
    <p:sldLayoutId id="2147484570" r:id="rId27"/>
    <p:sldLayoutId id="2147484582" r:id="rId28"/>
    <p:sldLayoutId id="2147484524" r:id="rId29"/>
    <p:sldLayoutId id="2147484545" r:id="rId30"/>
    <p:sldLayoutId id="2147484549" r:id="rId31"/>
    <p:sldLayoutId id="2147484583" r:id="rId32"/>
    <p:sldLayoutId id="2147484584" r:id="rId33"/>
    <p:sldLayoutId id="2147484585" r:id="rId34"/>
    <p:sldLayoutId id="2147484586" r:id="rId35"/>
    <p:sldLayoutId id="2147484587" r:id="rId3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8113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84" baseline="0" dirty="0" smtClean="0">
          <a:ln w="3175">
            <a:noFill/>
          </a:ln>
          <a:solidFill>
            <a:schemeClr val="accent1"/>
          </a:solidFill>
          <a:effectLst/>
          <a:latin typeface="Arial"/>
          <a:ea typeface="+mn-ea"/>
          <a:cs typeface="Arial"/>
        </a:defRPr>
      </a:lvl1pPr>
    </p:titleStyle>
    <p:bodyStyle>
      <a:lvl1pPr marL="0" marR="0" indent="0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100000"/>
        <a:buFont typeface="Arial"/>
        <a:buNone/>
        <a:tabLst/>
        <a:defRPr sz="2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1pPr>
      <a:lvl2pPr marL="481089" marR="0" indent="-198711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9"/>
        </a:buBlip>
        <a:tabLst/>
        <a:defRPr sz="24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2pPr>
      <a:lvl3pPr marL="658882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9"/>
        </a:buBlip>
        <a:tabLst/>
        <a:defRPr sz="20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3pPr>
      <a:lvl4pPr marL="847134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9"/>
        </a:buBlip>
        <a:tabLst/>
        <a:defRPr sz="1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4pPr>
      <a:lvl5pPr marL="1035387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9"/>
        </a:buBlip>
        <a:tabLst/>
        <a:defRPr sz="16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5pPr>
      <a:lvl6pPr marL="2112310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68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24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82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57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2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8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39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9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5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966788" y="303213"/>
            <a:ext cx="9590087" cy="977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use these icons, go to the Master Slide and copy &amp; paste the ones that you need into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C3A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depot.eclient.wa.lcl\WaTech\OCIO\StrategicPlanning\2017%20to%202021%20Plan\Strategic%20Plan%201%20pager%2020170612.pdf" TargetMode="Externa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6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hart" Target="../charts/chart1.xm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7.png"/><Relationship Id="rId5" Type="http://schemas.openxmlformats.org/officeDocument/2006/relationships/chart" Target="../charts/chart2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CIO Forum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10515600" cy="1132205"/>
          </a:xfrm>
        </p:spPr>
        <p:txBody>
          <a:bodyPr/>
          <a:lstStyle/>
          <a:p>
            <a:r>
              <a:rPr lang="en-US" dirty="0" smtClean="0"/>
              <a:t>Intervention/Escalation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– what we wanted and why we wanted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16" y="1097280"/>
            <a:ext cx="2487679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June 13,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046" y="1616591"/>
            <a:ext cx="85039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solidFill>
                  <a:prstClr val="black"/>
                </a:solidFill>
              </a:rPr>
              <a:t>Proposal: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Clearly define and socialize escalation concept and </a:t>
            </a:r>
            <a:r>
              <a:rPr lang="en-US" sz="1900" dirty="0" smtClean="0">
                <a:solidFill>
                  <a:prstClr val="black"/>
                </a:solidFill>
              </a:rPr>
              <a:t>processes to set expectations that critical conversations at executive levels will occur when appropriate</a:t>
            </a:r>
            <a:endParaRPr lang="en-US" sz="1900" dirty="0">
              <a:solidFill>
                <a:prstClr val="black"/>
              </a:solidFill>
            </a:endParaRPr>
          </a:p>
          <a:p>
            <a:endParaRPr lang="en-US" sz="1900" b="1" u="sng" dirty="0" smtClean="0">
              <a:solidFill>
                <a:prstClr val="black"/>
              </a:solidFill>
            </a:endParaRPr>
          </a:p>
          <a:p>
            <a:r>
              <a:rPr lang="en-US" sz="1900" b="1" u="sng" dirty="0" smtClean="0">
                <a:solidFill>
                  <a:prstClr val="black"/>
                </a:solidFill>
              </a:rPr>
              <a:t>Situation:</a:t>
            </a:r>
            <a:r>
              <a:rPr lang="en-US" sz="1900" dirty="0" smtClean="0">
                <a:solidFill>
                  <a:prstClr val="black"/>
                </a:solidFill>
              </a:rPr>
              <a:t> concept </a:t>
            </a:r>
            <a:r>
              <a:rPr lang="en-US" sz="1900" dirty="0">
                <a:solidFill>
                  <a:prstClr val="black"/>
                </a:solidFill>
              </a:rPr>
              <a:t>and processes </a:t>
            </a:r>
            <a:endParaRPr lang="en-US" sz="1900" b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not </a:t>
            </a:r>
            <a:r>
              <a:rPr lang="en-US" sz="1900" dirty="0">
                <a:solidFill>
                  <a:prstClr val="black"/>
                </a:solidFill>
              </a:rPr>
              <a:t>clearly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not </a:t>
            </a:r>
            <a:r>
              <a:rPr lang="en-US" sz="1900" dirty="0">
                <a:solidFill>
                  <a:prstClr val="black"/>
                </a:solidFill>
              </a:rPr>
              <a:t>consistently applied</a:t>
            </a:r>
          </a:p>
          <a:p>
            <a:endParaRPr lang="en-US" sz="1900" dirty="0">
              <a:solidFill>
                <a:prstClr val="black"/>
              </a:solidFill>
            </a:endParaRPr>
          </a:p>
          <a:p>
            <a:r>
              <a:rPr lang="en-US" sz="1900" b="1" u="sng" dirty="0" smtClean="0">
                <a:solidFill>
                  <a:prstClr val="black"/>
                </a:solidFill>
              </a:rPr>
              <a:t>Target:</a:t>
            </a:r>
            <a:r>
              <a:rPr lang="en-US" sz="1900" b="1" dirty="0" smtClean="0">
                <a:solidFill>
                  <a:prstClr val="black"/>
                </a:solidFill>
              </a:rPr>
              <a:t> </a:t>
            </a:r>
            <a:r>
              <a:rPr lang="en-US" sz="1900" dirty="0" smtClean="0">
                <a:solidFill>
                  <a:prstClr val="black"/>
                </a:solidFill>
              </a:rPr>
              <a:t>concept </a:t>
            </a:r>
            <a:r>
              <a:rPr lang="en-US" sz="1900" dirty="0">
                <a:solidFill>
                  <a:prstClr val="black"/>
                </a:solidFill>
              </a:rPr>
              <a:t>and processes</a:t>
            </a:r>
            <a:endParaRPr lang="en-US" sz="1900" b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clearly </a:t>
            </a:r>
            <a:r>
              <a:rPr lang="en-US" sz="1900" dirty="0">
                <a:solidFill>
                  <a:prstClr val="black"/>
                </a:solidFill>
              </a:rPr>
              <a:t>defined and socialized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consistently </a:t>
            </a:r>
            <a:r>
              <a:rPr lang="en-US" sz="1900" dirty="0">
                <a:solidFill>
                  <a:prstClr val="black"/>
                </a:solidFill>
              </a:rPr>
              <a:t>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promote valuable executive level engagement in anticipation of critical conversations</a:t>
            </a:r>
            <a:endParaRPr lang="en-US" sz="1900" dirty="0">
              <a:solidFill>
                <a:prstClr val="black"/>
              </a:solidFill>
            </a:endParaRPr>
          </a:p>
          <a:p>
            <a:endParaRPr lang="en-US" sz="19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10515600" cy="82740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Intervention/Escalation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 – what we </a:t>
            </a:r>
            <a:r>
              <a:rPr lang="en-US" sz="3600" dirty="0" smtClean="0">
                <a:solidFill>
                  <a:prstClr val="black"/>
                </a:solidFill>
              </a:rPr>
              <a:t>did, concluded and plan to do</a:t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90" y="1097280"/>
            <a:ext cx="2487679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June 13,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210" y="1441845"/>
            <a:ext cx="912930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 smtClean="0">
                <a:solidFill>
                  <a:prstClr val="black"/>
                </a:solidFill>
              </a:rPr>
              <a:t>Activities:</a:t>
            </a:r>
            <a:endParaRPr lang="en-US" sz="1900" b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Convened workgroup of IT/PMO/Project Managers to identify triggers</a:t>
            </a:r>
            <a:endParaRPr lang="en-US" sz="1900" dirty="0">
              <a:solidFill>
                <a:prstClr val="black"/>
              </a:solidFill>
            </a:endParaRPr>
          </a:p>
          <a:p>
            <a:endParaRPr lang="en-US" sz="1900" b="1" u="sng" dirty="0" smtClean="0">
              <a:solidFill>
                <a:prstClr val="black"/>
              </a:solidFill>
            </a:endParaRPr>
          </a:p>
          <a:p>
            <a:r>
              <a:rPr lang="en-US" sz="1900" b="1" u="sng" dirty="0" smtClean="0">
                <a:solidFill>
                  <a:prstClr val="black"/>
                </a:solidFill>
              </a:rPr>
              <a:t>Outcomes/Conclusions:</a:t>
            </a:r>
            <a:r>
              <a:rPr lang="en-US" sz="1900" dirty="0" smtClean="0">
                <a:solidFill>
                  <a:prstClr val="black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Virtually all triggers identified fall within normal project management or oversight processes (e.g. project governance. risk assessment, etc.)</a:t>
            </a:r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Intervention/Escalation is triggered when OCIO/consultants assess need/risk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OCIO consultant assessment rating criteria are discretionary</a:t>
            </a:r>
          </a:p>
          <a:p>
            <a:r>
              <a:rPr lang="en-US" sz="19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900" b="1" u="sng" dirty="0" smtClean="0">
                <a:solidFill>
                  <a:prstClr val="black"/>
                </a:solidFill>
              </a:rPr>
              <a:t>Next Steps:</a:t>
            </a:r>
            <a:endParaRPr lang="en-US" sz="1900" b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Incorporate trigger data collected into OCIO oversight framework process improvements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Document and share the assessment criteria used for the OCIO assessment </a:t>
            </a:r>
            <a:r>
              <a:rPr lang="en-US" sz="1900" dirty="0">
                <a:solidFill>
                  <a:prstClr val="black"/>
                </a:solidFill>
              </a:rPr>
              <a:t>rating levels – GREEN, YELLOW,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Propose to TSB processes/policies as needed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/>
          <a:lstStyle/>
          <a:p>
            <a:r>
              <a:rPr lang="en-US" dirty="0" smtClean="0"/>
              <a:t>Readiness for Go-Live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883534" y="1403630"/>
            <a:ext cx="45671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/>
              <a:t>Proposal:</a:t>
            </a:r>
            <a:endParaRPr lang="en-US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Identify and publish best practices for assessing project readiness to go-live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Socialize and set expectations with community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92"/>
          <a:stretch/>
        </p:blipFill>
        <p:spPr>
          <a:xfrm>
            <a:off x="6339067" y="2219990"/>
            <a:ext cx="5277091" cy="1422167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883534" y="3374936"/>
            <a:ext cx="85845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u="sng" dirty="0"/>
              <a:t>Situation:</a:t>
            </a:r>
            <a:r>
              <a:rPr lang="en-US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/>
              <a:t>Agency maturity in making a go/no-go decision varies widely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/>
              <a:t>These critical decisions should be discussed with the OCIO but there is no standard procedure or expectation published in policy or standard</a:t>
            </a:r>
          </a:p>
          <a:p>
            <a:pPr lvl="0"/>
            <a:endParaRPr lang="en-US" sz="1900" dirty="0"/>
          </a:p>
          <a:p>
            <a:r>
              <a:rPr lang="en-US" sz="1900" b="1" u="sng" dirty="0"/>
              <a:t>Target:</a:t>
            </a:r>
            <a:r>
              <a:rPr lang="en-US" sz="1900" b="1" dirty="0"/>
              <a:t> </a:t>
            </a:r>
          </a:p>
          <a:p>
            <a:r>
              <a:rPr lang="en-US" sz="1900" dirty="0"/>
              <a:t>Agencies apply a set of defined criteria for determining readiness and know </a:t>
            </a:r>
            <a:r>
              <a:rPr lang="en-US" sz="1900" dirty="0" smtClean="0"/>
              <a:t>how and when </a:t>
            </a:r>
            <a:r>
              <a:rPr lang="en-US" sz="1900" dirty="0"/>
              <a:t>to involve the OCIO in this critical decision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4" y="201701"/>
            <a:ext cx="4219591" cy="15588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29910" y="1100052"/>
            <a:ext cx="1178120" cy="60715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Procurement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42167"/>
          <a:ext cx="10515600" cy="436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 of Planned Work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745781"/>
              </p:ext>
            </p:extLst>
          </p:nvPr>
        </p:nvGraphicFramePr>
        <p:xfrm>
          <a:off x="838200" y="1443885"/>
          <a:ext cx="10515600" cy="433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6" y="182210"/>
            <a:ext cx="7841500" cy="595121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0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/>
          <a:lstStyle/>
          <a:p>
            <a:r>
              <a:rPr lang="en-US" sz="2800" b="1" dirty="0" smtClean="0"/>
              <a:t>IPv6 </a:t>
            </a:r>
            <a:r>
              <a:rPr lang="en-US" sz="2800" b="1" dirty="0"/>
              <a:t>Migration Policy: What you will </a:t>
            </a:r>
            <a:r>
              <a:rPr lang="en-US" sz="2800" b="1" dirty="0" smtClean="0"/>
              <a:t>see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migration target date</a:t>
            </a:r>
          </a:p>
          <a:p>
            <a:r>
              <a:rPr lang="en-US" dirty="0"/>
              <a:t>Implementation planning target date</a:t>
            </a:r>
          </a:p>
          <a:p>
            <a:r>
              <a:rPr lang="en-US" dirty="0"/>
              <a:t>Application readiness target date</a:t>
            </a:r>
          </a:p>
          <a:p>
            <a:r>
              <a:rPr lang="en-US" dirty="0"/>
              <a:t>Investment IPv6 compliance</a:t>
            </a:r>
          </a:p>
          <a:p>
            <a:r>
              <a:rPr lang="en-US" dirty="0"/>
              <a:t>Status reporting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2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Plan: 2017 </a:t>
            </a:r>
            <a:r>
              <a:rPr lang="en-US" smtClean="0"/>
              <a:t>- 2021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continuity with the current strategic framework</a:t>
            </a:r>
          </a:p>
          <a:p>
            <a:r>
              <a:rPr lang="en-US" dirty="0" smtClean="0"/>
              <a:t>Begin using July 2017 </a:t>
            </a:r>
          </a:p>
          <a:p>
            <a:r>
              <a:rPr lang="en-US" dirty="0" smtClean="0"/>
              <a:t>More communications to follow</a:t>
            </a:r>
          </a:p>
          <a:p>
            <a:r>
              <a:rPr lang="en-US" dirty="0" smtClean="0">
                <a:hlinkClick r:id="rId2" action="ppaction://hlinkfile"/>
              </a:rPr>
              <a:t>Link to plan </a:t>
            </a:r>
            <a:r>
              <a:rPr lang="en-US" dirty="0" smtClean="0"/>
              <a:t>(1 page version)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Certification Process for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8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TSB Policy Decisions</a:t>
            </a:r>
          </a:p>
          <a:p>
            <a:pPr lvl="1"/>
            <a:r>
              <a:rPr lang="en-US" dirty="0" smtClean="0"/>
              <a:t>TBM</a:t>
            </a:r>
          </a:p>
          <a:p>
            <a:pPr lvl="1"/>
            <a:r>
              <a:rPr lang="en-US" dirty="0" smtClean="0"/>
              <a:t>Open Data</a:t>
            </a:r>
          </a:p>
          <a:p>
            <a:pPr lvl="1"/>
            <a:r>
              <a:rPr lang="en-US" dirty="0" smtClean="0"/>
              <a:t>Accessibility</a:t>
            </a:r>
          </a:p>
          <a:p>
            <a:r>
              <a:rPr lang="en-US" dirty="0" smtClean="0"/>
              <a:t>Supplemental DPs</a:t>
            </a:r>
          </a:p>
          <a:p>
            <a:r>
              <a:rPr lang="en-US" dirty="0" smtClean="0"/>
              <a:t>Administrative Financial Systems Approval – Work team needed</a:t>
            </a:r>
          </a:p>
          <a:p>
            <a:r>
              <a:rPr lang="en-US" dirty="0" smtClean="0"/>
              <a:t>OneWashington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6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22666"/>
              </p:ext>
            </p:extLst>
          </p:nvPr>
        </p:nvGraphicFramePr>
        <p:xfrm>
          <a:off x="1074198" y="1038687"/>
          <a:ext cx="9907480" cy="463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829"/>
                <a:gridCol w="4575968"/>
                <a:gridCol w="3775683"/>
              </a:tblGrid>
              <a:tr h="17533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3600" algn="r"/>
                          <a:tab pos="1143000" algn="l"/>
                          <a:tab pos="2903220" algn="ctr"/>
                        </a:tabLst>
                      </a:pPr>
                      <a:r>
                        <a:rPr lang="en-US" sz="1800" cap="small" baseline="0" dirty="0">
                          <a:solidFill>
                            <a:schemeClr val="tx2"/>
                          </a:solidFill>
                          <a:effectLst/>
                        </a:rPr>
                        <a:t>                                            Agenda</a:t>
                      </a:r>
                      <a:endParaRPr lang="en-US" sz="10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baseline="0">
                          <a:solidFill>
                            <a:schemeClr val="tx2"/>
                          </a:solidFill>
                          <a:effectLst/>
                        </a:rPr>
                        <a:t>Time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baseline="0">
                          <a:solidFill>
                            <a:schemeClr val="tx2"/>
                          </a:solidFill>
                          <a:effectLst/>
                        </a:rPr>
                        <a:t>Topic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baseline="0">
                          <a:solidFill>
                            <a:schemeClr val="tx2"/>
                          </a:solidFill>
                          <a:effectLst/>
                        </a:rPr>
                        <a:t>Topic Lead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/>
                </a:tc>
              </a:tr>
              <a:tr h="291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1:30 – 1:35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Welcome and Introductions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Matt Bailey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291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1:35 – 1:40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OFM Update</a:t>
                      </a:r>
                      <a:endParaRPr lang="en-US" sz="10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Regan Hesse, OFM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1703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1:40 – 2:25 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Update from the Office of the Chief Information Officer (OCIO)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Project Process Improvements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IT Procurement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IPv6 Strategy &amp; Related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New Strategic Plan 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Annual Certification Process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Supplemental DP Process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Other Announcements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0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Sue Langen, OCIO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Becci Riley, DES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Robert Gaskill-Clemons, OCIO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Cammy Webster, OCIO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David Walddon, OCIO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410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2:25 – 2:55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TBM Program Reporting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Ann Bruner, DOL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Mara Tallman, DOL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Cammy Webster, OCIO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Derek Puckett, OCIO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2531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2:55 – 3:10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OneDrive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Will Saunders, OCIO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400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3:10 – 3:20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Impacts of dial.wa.gov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Heidi Geathers, WaTech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300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3:20 – 3:25 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Good of the Order Updates, Questions, Answers, Agenda Ideas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All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  <a:tr h="285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3:25 – 3:30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2"/>
                          </a:solidFill>
                          <a:effectLst/>
                        </a:rPr>
                        <a:t>Wrap Up</a:t>
                      </a:r>
                      <a:endParaRPr lang="en-US" sz="1000" baseline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Matt Bailey</a:t>
                      </a:r>
                      <a:endParaRPr lang="en-US" sz="10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68" marR="46868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7685015" y="-601153"/>
            <a:ext cx="28548405" cy="52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TBM Program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Ann Bruner, Mara Tallman, Cammy Webster, Derek Puckett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9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Technology Business Management Changes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1524000"/>
          <a:ext cx="78867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56492" y="6356352"/>
            <a:ext cx="10510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87572"/>
            <a:ext cx="7886700" cy="7946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Technology Business Management Improvements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753008"/>
              </p:ext>
            </p:extLst>
          </p:nvPr>
        </p:nvGraphicFramePr>
        <p:xfrm>
          <a:off x="2106967" y="1197747"/>
          <a:ext cx="78867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56492" y="6356352"/>
            <a:ext cx="10510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19396"/>
              </p:ext>
            </p:extLst>
          </p:nvPr>
        </p:nvGraphicFramePr>
        <p:xfrm>
          <a:off x="1866900" y="789373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2650" y="223083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Technology Business Management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32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71140" y="44244"/>
            <a:ext cx="4095417" cy="3663744"/>
            <a:chOff x="4569261" y="11063"/>
            <a:chExt cx="4095417" cy="3663744"/>
          </a:xfrm>
        </p:grpSpPr>
        <p:pic>
          <p:nvPicPr>
            <p:cNvPr id="1026" name="Picture 2" descr="Image result for Chicken Lit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924" y="398207"/>
              <a:ext cx="4065920" cy="3276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3" name="Rectangle 2"/>
            <p:cNvSpPr/>
            <p:nvPr/>
          </p:nvSpPr>
          <p:spPr>
            <a:xfrm>
              <a:off x="4569261" y="11063"/>
              <a:ext cx="4095417" cy="387144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Digital Leadership?</a:t>
              </a: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 Bruner, CIO</a:t>
            </a:r>
          </a:p>
          <a:p>
            <a:r>
              <a:rPr lang="en-US" dirty="0" smtClean="0"/>
              <a:t>Mara Tallman, IS Portfolio Manager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77636" y="-55482"/>
            <a:ext cx="4661765" cy="4714568"/>
            <a:chOff x="4253635" y="-46151"/>
            <a:chExt cx="4661765" cy="4714568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3635" y="-46151"/>
              <a:ext cx="4661765" cy="4714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504924" y="2529055"/>
              <a:ext cx="1062650" cy="276999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kern="1000" spc="-30" dirty="0">
                  <a:solidFill>
                    <a:srgbClr val="398AB5"/>
                  </a:solidFill>
                </a:rPr>
                <a:t>YOURSELF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5593" y="1566923"/>
              <a:ext cx="1253996" cy="461665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kern="1000" spc="-30" dirty="0">
                  <a:solidFill>
                    <a:srgbClr val="398AB5"/>
                  </a:solidFill>
                </a:rPr>
                <a:t>IT DEPARTMENT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20065" y="1152333"/>
              <a:ext cx="1047509" cy="461665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kern="1000" spc="-30" dirty="0">
                  <a:solidFill>
                    <a:srgbClr val="398AB5"/>
                  </a:solidFill>
                </a:rPr>
                <a:t>ENTERPRISE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561" y="1701314"/>
            <a:ext cx="7886700" cy="2852737"/>
          </a:xfrm>
        </p:spPr>
        <p:txBody>
          <a:bodyPr/>
          <a:lstStyle/>
          <a:p>
            <a:r>
              <a:rPr lang="en-US" dirty="0" smtClean="0"/>
              <a:t>Department of Licensing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IT Leaders Today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27206" y="2293375"/>
            <a:ext cx="3522406" cy="609600"/>
          </a:xfrm>
          <a:prstGeom prst="rect">
            <a:avLst/>
          </a:prstGeom>
          <a:solidFill>
            <a:srgbClr val="8AC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Think 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4348" y="5122606"/>
            <a:ext cx="3522406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Move faster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2713703" y="4009103"/>
            <a:ext cx="2836606" cy="609600"/>
          </a:xfrm>
          <a:prstGeom prst="rect">
            <a:avLst/>
          </a:prstGeom>
          <a:solidFill>
            <a:srgbClr val="A63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Align 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2322" y="3301090"/>
            <a:ext cx="217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Manage demand, create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4349" y="5715000"/>
            <a:ext cx="3529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viable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Frequent interactions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838" y="1644804"/>
            <a:ext cx="3464741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constant feedback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229049" y="3394419"/>
            <a:ext cx="2828751" cy="626664"/>
          </a:xfrm>
          <a:prstGeom prst="rect">
            <a:avLst/>
          </a:prstGeom>
          <a:solidFill>
            <a:srgbClr val="06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Earn trust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860788" y="3440782"/>
            <a:ext cx="2853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Operating model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Mindset change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2085229" y="4053601"/>
            <a:ext cx="2803211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Business: why &amp; 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IT: how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5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Transformational Leaders</a:t>
            </a:r>
            <a:endParaRPr lang="en-US" b="1" dirty="0"/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13179" y="1372864"/>
            <a:ext cx="5965641" cy="4351338"/>
          </a:xfrm>
        </p:spPr>
      </p:pic>
    </p:spTree>
    <p:extLst>
      <p:ext uri="{BB962C8B-B14F-4D97-AF65-F5344CB8AC3E}">
        <p14:creationId xmlns:p14="http://schemas.microsoft.com/office/powerpoint/2010/main" val="28329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3841" y="365127"/>
            <a:ext cx="8133159" cy="1325563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Evaluate IT Capabilities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53842" y="1524000"/>
            <a:ext cx="3868340" cy="823912"/>
          </a:xfrm>
        </p:spPr>
        <p:txBody>
          <a:bodyPr/>
          <a:lstStyle/>
          <a:p>
            <a:r>
              <a:rPr lang="en-US" dirty="0" smtClean="0"/>
              <a:t>They 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What is the cost to support the legacy vs modernized system?</a:t>
            </a:r>
          </a:p>
          <a:p>
            <a:pPr>
              <a:spcAft>
                <a:spcPts val="600"/>
              </a:spcAft>
            </a:pPr>
            <a:r>
              <a:rPr lang="en-US" dirty="0"/>
              <a:t>Why does IT cost so much?</a:t>
            </a:r>
          </a:p>
          <a:p>
            <a:pPr>
              <a:spcAft>
                <a:spcPts val="600"/>
              </a:spcAft>
            </a:pPr>
            <a:r>
              <a:rPr lang="en-US" dirty="0"/>
              <a:t>What is our IT cost allocation strategy?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53151" y="1524000"/>
            <a:ext cx="3887391" cy="823912"/>
          </a:xfrm>
        </p:spPr>
        <p:txBody>
          <a:bodyPr/>
          <a:lstStyle/>
          <a:p>
            <a:r>
              <a:rPr lang="en-US" dirty="0" smtClean="0"/>
              <a:t>We ask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Are the business results worth the level of IT investment?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Are IT staffing levels competitive?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Can we prove our IT investment success?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Analyze IT Capabilities</a:t>
            </a:r>
            <a:endParaRPr lang="en-US" b="1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/>
          </p:nvPr>
        </p:nvGraphicFramePr>
        <p:xfrm>
          <a:off x="2155054" y="1988698"/>
          <a:ext cx="4572000" cy="394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 Placeholder 4"/>
          <p:cNvSpPr txBox="1">
            <a:spLocks/>
          </p:cNvSpPr>
          <p:nvPr/>
        </p:nvSpPr>
        <p:spPr>
          <a:xfrm rot="16200000">
            <a:off x="-176212" y="368891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>
                <a:solidFill>
                  <a:sysClr val="windowText" lastClr="000000"/>
                </a:solidFill>
                <a:latin typeface="Calibri"/>
              </a:rPr>
              <a:t>Transparent IT Costs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7" name="Content Placeholder 8"/>
          <p:cNvGraphicFramePr>
            <a:graphicFrameLocks/>
          </p:cNvGraphicFramePr>
          <p:nvPr>
            <p:extLst/>
          </p:nvPr>
        </p:nvGraphicFramePr>
        <p:xfrm>
          <a:off x="3352801" y="1974851"/>
          <a:ext cx="70866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Right Triangle 17"/>
          <p:cNvSpPr/>
          <p:nvPr/>
        </p:nvSpPr>
        <p:spPr>
          <a:xfrm rot="16200000">
            <a:off x="6036130" y="1616529"/>
            <a:ext cx="3886200" cy="4920343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 rot="19241133">
            <a:off x="5265608" y="3796086"/>
            <a:ext cx="6074856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sysClr val="windowText" lastClr="000000"/>
                </a:solidFill>
                <a:latin typeface="Calibri"/>
              </a:rPr>
              <a:t>Technology Business Management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7966" y="1981200"/>
            <a:ext cx="2971800" cy="3505200"/>
          </a:xfrm>
          <a:prstGeom prst="rect">
            <a:avLst/>
          </a:prstGeom>
          <a:solidFill>
            <a:srgbClr val="5B9BD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solidFill>
                  <a:srgbClr val="818181"/>
                </a:solidFill>
              </a:rPr>
              <a:t>84%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9766" y="1985639"/>
            <a:ext cx="560034" cy="3505200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solidFill>
                  <a:srgbClr val="818181"/>
                </a:solidFill>
              </a:rPr>
              <a:t>16%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DOL IT FTE </a:t>
            </a:r>
            <a:r>
              <a:rPr lang="en-US" b="1" dirty="0"/>
              <a:t>D</a:t>
            </a:r>
            <a:r>
              <a:rPr lang="en-US" b="1" dirty="0" smtClean="0"/>
              <a:t>istribution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667000"/>
            <a:ext cx="3886200" cy="3509963"/>
          </a:xfrm>
        </p:spPr>
        <p:txBody>
          <a:bodyPr/>
          <a:lstStyle/>
          <a:p>
            <a:r>
              <a:rPr lang="en-US" dirty="0" smtClean="0"/>
              <a:t>Augment capacity for temporary demand</a:t>
            </a:r>
          </a:p>
          <a:p>
            <a:r>
              <a:rPr lang="en-US" dirty="0" smtClean="0"/>
              <a:t>Fill knowledge, skill, and ability gaps</a:t>
            </a:r>
          </a:p>
          <a:p>
            <a:r>
              <a:rPr lang="en-US" dirty="0" smtClean="0"/>
              <a:t>Deliver operations and major projects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828800" y="1524001"/>
          <a:ext cx="44958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Left Arrow 11"/>
          <p:cNvSpPr/>
          <p:nvPr/>
        </p:nvSpPr>
        <p:spPr>
          <a:xfrm>
            <a:off x="6019800" y="1938691"/>
            <a:ext cx="1143000" cy="3810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z="900" dirty="0"/>
              <a:t>Gov. Benchmark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0867" y="6219812"/>
            <a:ext cx="4681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Gov. Benchmark Source: Gartner IT Key Metrics Data (December 2016)</a:t>
            </a:r>
          </a:p>
        </p:txBody>
      </p:sp>
    </p:spTree>
    <p:extLst>
      <p:ext uri="{BB962C8B-B14F-4D97-AF65-F5344CB8AC3E}">
        <p14:creationId xmlns:p14="http://schemas.microsoft.com/office/powerpoint/2010/main" val="4630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OFM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Regan Hesse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DOL IT Services Portfolio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77000" y="2895600"/>
            <a:ext cx="3886200" cy="3281363"/>
          </a:xfrm>
        </p:spPr>
        <p:txBody>
          <a:bodyPr/>
          <a:lstStyle/>
          <a:p>
            <a:r>
              <a:rPr lang="en-US" dirty="0" smtClean="0"/>
              <a:t>IT services enable business capabilities</a:t>
            </a:r>
          </a:p>
          <a:p>
            <a:r>
              <a:rPr lang="en-US" dirty="0" smtClean="0"/>
              <a:t>High “run” usually translates into a “cost center” role for IT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2286000"/>
            <a:ext cx="1371600" cy="1905000"/>
          </a:xfrm>
          <a:prstGeom prst="rect">
            <a:avLst/>
          </a:prstGeom>
          <a:solidFill>
            <a:srgbClr val="ED7D3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solidFill>
                  <a:srgbClr val="818181"/>
                </a:solidFill>
              </a:rPr>
              <a:t>40%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286000"/>
            <a:ext cx="1371600" cy="1905000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solidFill>
                  <a:srgbClr val="818181"/>
                </a:solidFill>
              </a:rPr>
              <a:t>40%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2286000"/>
            <a:ext cx="685800" cy="1905000"/>
          </a:xfrm>
          <a:prstGeom prst="rect">
            <a:avLst/>
          </a:prstGeom>
          <a:solidFill>
            <a:srgbClr val="70AD4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solidFill>
                  <a:srgbClr val="818181"/>
                </a:solidFill>
              </a:rPr>
              <a:t>20%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05000" y="1825625"/>
          <a:ext cx="45059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1" y="5063700"/>
            <a:ext cx="3124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Gov. Benchmark and Industry Targets Source: </a:t>
            </a:r>
            <a:br>
              <a:rPr lang="en-US" sz="1100" i="1" dirty="0"/>
            </a:br>
            <a:r>
              <a:rPr lang="en-US" sz="1100" i="1" dirty="0"/>
              <a:t>Gartner IT Key Metrics Data (December 2016)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6096000" y="2248326"/>
            <a:ext cx="1305560" cy="3810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z="900" dirty="0"/>
              <a:t>IT Industry Targets</a:t>
            </a:r>
          </a:p>
        </p:txBody>
      </p:sp>
    </p:spTree>
    <p:extLst>
      <p:ext uri="{BB962C8B-B14F-4D97-AF65-F5344CB8AC3E}">
        <p14:creationId xmlns:p14="http://schemas.microsoft.com/office/powerpoint/2010/main" val="15203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40" y="4019380"/>
            <a:ext cx="3886200" cy="197648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Horizons for our TBM Analysis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52650" y="1295401"/>
            <a:ext cx="3886200" cy="25135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11040" y="1275441"/>
            <a:ext cx="3886200" cy="247739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033" y="4019380"/>
            <a:ext cx="3886200" cy="25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DOL Results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286001"/>
            <a:ext cx="6333861" cy="182403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2603"/>
          <a:stretch/>
        </p:blipFill>
        <p:spPr bwMode="auto">
          <a:xfrm>
            <a:off x="8991600" y="5887926"/>
            <a:ext cx="1524000" cy="81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OneDrive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smtClean="0"/>
              <a:t>Saunders and Dave Kirk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3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State of Washington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Evaluation of OneDrive for Business – May 2017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88147"/>
            <a:ext cx="9144000" cy="613663"/>
          </a:xfrm>
        </p:spPr>
        <p:txBody>
          <a:bodyPr/>
          <a:lstStyle/>
          <a:p>
            <a:pPr algn="l"/>
            <a:r>
              <a:rPr lang="en-US" sz="3200" b="1" dirty="0"/>
              <a:t>Process for Study</a:t>
            </a:r>
          </a:p>
          <a:p>
            <a:pPr algn="l"/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014984" y="2093976"/>
          <a:ext cx="10250424" cy="47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4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4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State of Washington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Evaluation of OneDrive for Business – May 2017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87608"/>
            <a:ext cx="9144000" cy="1655762"/>
          </a:xfrm>
        </p:spPr>
        <p:txBody>
          <a:bodyPr/>
          <a:lstStyle/>
          <a:p>
            <a:pPr algn="l"/>
            <a:r>
              <a:rPr lang="en-US" sz="3200" b="1" dirty="0" smtClean="0"/>
              <a:t>User Stories</a:t>
            </a:r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64896" y="1696302"/>
          <a:ext cx="10682224" cy="579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8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dial.wa.gov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47803" y="3574512"/>
            <a:ext cx="4459075" cy="751761"/>
          </a:xfrm>
          <a:prstGeom prst="rect">
            <a:avLst/>
          </a:prstGeom>
        </p:spPr>
        <p:txBody>
          <a:bodyPr/>
          <a:lstStyle>
            <a:lvl1pPr marL="0" marR="0" indent="0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100000"/>
              <a:buFont typeface="Arial"/>
              <a:buNone/>
              <a:tabLst/>
              <a:defRPr sz="2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81089" marR="0" indent="-198711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4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58882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47134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35387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6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12310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68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424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482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Heidi Geathers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of the Order Updates, Questions, Answers, Agenda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Oh, So Many Updates from the OCIO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CIO Forum</a:t>
            </a:r>
          </a:p>
          <a:p>
            <a:r>
              <a:rPr lang="en-US" sz="4000" dirty="0" smtClean="0"/>
              <a:t>June 13, 2017</a:t>
            </a:r>
          </a:p>
        </p:txBody>
      </p:sp>
    </p:spTree>
    <p:extLst>
      <p:ext uri="{BB962C8B-B14F-4D97-AF65-F5344CB8AC3E}">
        <p14:creationId xmlns:p14="http://schemas.microsoft.com/office/powerpoint/2010/main" val="9777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1325563"/>
          </a:xfrm>
        </p:spPr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444373"/>
              </p:ext>
            </p:extLst>
          </p:nvPr>
        </p:nvGraphicFramePr>
        <p:xfrm>
          <a:off x="838200" y="934750"/>
          <a:ext cx="10515600" cy="46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4950"/>
              </p:ext>
            </p:extLst>
          </p:nvPr>
        </p:nvGraphicFramePr>
        <p:xfrm>
          <a:off x="838200" y="569794"/>
          <a:ext cx="10223090" cy="495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7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98" y="235787"/>
            <a:ext cx="10439400" cy="755090"/>
          </a:xfrm>
        </p:spPr>
        <p:txBody>
          <a:bodyPr/>
          <a:lstStyle/>
          <a:p>
            <a:r>
              <a:rPr lang="en-US" dirty="0" smtClean="0"/>
              <a:t>Concept for Oversight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June 13,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36" y="1413414"/>
            <a:ext cx="79511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solidFill>
                  <a:prstClr val="black"/>
                </a:solidFill>
              </a:rPr>
              <a:t>Proposal:</a:t>
            </a:r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Create definitions and triggers for the tiers within the updated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prstClr val="black"/>
                </a:solidFill>
              </a:rPr>
              <a:t>Allow for proactive oversight:  Focus oversight </a:t>
            </a:r>
            <a:r>
              <a:rPr lang="en-US" sz="1900" dirty="0">
                <a:solidFill>
                  <a:prstClr val="black"/>
                </a:solidFill>
              </a:rPr>
              <a:t>resources and processes </a:t>
            </a:r>
            <a:r>
              <a:rPr lang="en-US" sz="1900" dirty="0" smtClean="0">
                <a:solidFill>
                  <a:prstClr val="black"/>
                </a:solidFill>
              </a:rPr>
              <a:t>based on risk factors to achieve </a:t>
            </a:r>
            <a:r>
              <a:rPr lang="en-US" sz="1900" dirty="0">
                <a:solidFill>
                  <a:prstClr val="black"/>
                </a:solidFill>
              </a:rPr>
              <a:t>the greatest </a:t>
            </a:r>
            <a:r>
              <a:rPr lang="en-US" sz="1900" dirty="0" smtClean="0">
                <a:solidFill>
                  <a:prstClr val="black"/>
                </a:solidFill>
              </a:rPr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</a:endParaRP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1900" b="1" u="sng" dirty="0" smtClean="0">
                <a:solidFill>
                  <a:prstClr val="black"/>
                </a:solidFill>
              </a:rPr>
              <a:t>Target</a:t>
            </a:r>
            <a:r>
              <a:rPr lang="en-US" sz="1900" b="1" u="sng" dirty="0">
                <a:solidFill>
                  <a:prstClr val="black"/>
                </a:solidFill>
              </a:rPr>
              <a:t>:</a:t>
            </a:r>
            <a:r>
              <a:rPr lang="en-US" sz="1900" b="1" dirty="0">
                <a:solidFill>
                  <a:prstClr val="black"/>
                </a:solidFill>
              </a:rPr>
              <a:t> 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80550" y="235787"/>
            <a:ext cx="7991203" cy="5669280"/>
            <a:chOff x="-242053" y="569662"/>
            <a:chExt cx="10436624" cy="6025615"/>
          </a:xfrm>
        </p:grpSpPr>
        <p:graphicFrame>
          <p:nvGraphicFramePr>
            <p:cNvPr id="30" name="Chart 29"/>
            <p:cNvGraphicFramePr/>
            <p:nvPr>
              <p:extLst/>
            </p:nvPr>
          </p:nvGraphicFramePr>
          <p:xfrm>
            <a:off x="-242053" y="569662"/>
            <a:ext cx="10036514" cy="54163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1" name="Picture 3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06" y="5589667"/>
              <a:ext cx="8270856" cy="54063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4187079" y="6225945"/>
              <a:ext cx="861514" cy="369332"/>
              <a:chOff x="3378835" y="6021408"/>
              <a:chExt cx="861514" cy="369332"/>
            </a:xfrm>
          </p:grpSpPr>
          <p:pic>
            <p:nvPicPr>
              <p:cNvPr id="44" name="Rectangle 2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8835" y="6082249"/>
                <a:ext cx="266700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671860" y="6021408"/>
                <a:ext cx="568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Low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542194" y="6225945"/>
              <a:ext cx="1392126" cy="369332"/>
              <a:chOff x="1578288" y="6021408"/>
              <a:chExt cx="1392126" cy="369332"/>
            </a:xfrm>
          </p:grpSpPr>
          <p:pic>
            <p:nvPicPr>
              <p:cNvPr id="42" name="Rectangle 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8288" y="6082249"/>
                <a:ext cx="266700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854403" y="6021408"/>
                <a:ext cx="1116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Negligible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301352" y="6225945"/>
              <a:ext cx="1391073" cy="369332"/>
              <a:chOff x="6256863" y="6021408"/>
              <a:chExt cx="1391073" cy="369332"/>
            </a:xfrm>
          </p:grpSpPr>
          <p:pic>
            <p:nvPicPr>
              <p:cNvPr id="40" name="Rectangle 22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6863" y="6082249"/>
                <a:ext cx="266700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6533272" y="6021408"/>
                <a:ext cx="1114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Moderate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945184" y="6225945"/>
              <a:ext cx="893311" cy="369332"/>
              <a:chOff x="8981278" y="6021408"/>
              <a:chExt cx="893311" cy="369332"/>
            </a:xfrm>
          </p:grpSpPr>
          <p:pic>
            <p:nvPicPr>
              <p:cNvPr id="38" name="Rectangle 23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1278" y="6082249"/>
                <a:ext cx="266700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9261921" y="6021408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High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480104" y="5664504"/>
              <a:ext cx="2427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Project Risk Assessment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8922043" y="3077784"/>
              <a:ext cx="2144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Levels of Oversight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647" y="2797481"/>
            <a:ext cx="6241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Situation: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Current oversight methods and processes may not always apply resources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focus attention in the most appropriate fashion in a given situation or at the right time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809" y="4144275"/>
            <a:ext cx="502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Clearly define oversight framework components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Begin process to match components to projects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Recommend changes to policy/procedures</a:t>
            </a:r>
          </a:p>
        </p:txBody>
      </p:sp>
    </p:spTree>
    <p:extLst>
      <p:ext uri="{BB962C8B-B14F-4D97-AF65-F5344CB8AC3E}">
        <p14:creationId xmlns:p14="http://schemas.microsoft.com/office/powerpoint/2010/main" val="32910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6" y="281527"/>
            <a:ext cx="11210107" cy="75509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Identification of Major Project – Update May 1 to  June 8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994916"/>
            <a:ext cx="4049330" cy="14959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348535">
            <a:off x="7389059" y="1922000"/>
            <a:ext cx="883590" cy="47372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65" y="952316"/>
            <a:ext cx="6218670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7273" y="4322530"/>
            <a:ext cx="5584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Update</a:t>
            </a:r>
            <a:r>
              <a:rPr lang="en-US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Implemented May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 submissions/ 13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6 -  35% review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 – 65% review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submissions required oversight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 submissions self-identified Financial/Admin systems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68456" y="3819341"/>
          <a:ext cx="4572000" cy="252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035" y="2840776"/>
            <a:ext cx="40957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177" y="323272"/>
            <a:ext cx="7829550" cy="755090"/>
          </a:xfrm>
        </p:spPr>
        <p:txBody>
          <a:bodyPr>
            <a:normAutofit/>
          </a:bodyPr>
          <a:lstStyle/>
          <a:p>
            <a:r>
              <a:rPr lang="en-US" dirty="0" smtClean="0"/>
              <a:t>Identification of Major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56DA-EEDD-4BC4-AC61-3FB58E333C0F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192" y="946974"/>
            <a:ext cx="5271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Next </a:t>
            </a:r>
            <a:r>
              <a:rPr lang="en-US" sz="2400" b="1" u="sng" dirty="0"/>
              <a:t>Steps:</a:t>
            </a:r>
            <a:r>
              <a:rPr lang="en-US" sz="2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Agency request to add new functionality with RSS feed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and </a:t>
            </a:r>
            <a:r>
              <a:rPr lang="en-US" sz="2400" dirty="0" smtClean="0"/>
              <a:t>update </a:t>
            </a:r>
            <a:r>
              <a:rPr lang="en-US" sz="2400" dirty="0"/>
              <a:t>OCIO Policy and </a:t>
            </a:r>
            <a:r>
              <a:rPr lang="en-US" sz="2400" dirty="0" smtClean="0"/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Develop/implement change control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Review and analyze data for potential adjustments to score ranges</a:t>
            </a:r>
            <a:endParaRPr lang="en-US" sz="2400" dirty="0"/>
          </a:p>
        </p:txBody>
      </p:sp>
      <p:graphicFrame>
        <p:nvGraphicFramePr>
          <p:cNvPr id="13" name="Diagram 8"/>
          <p:cNvGraphicFramePr/>
          <p:nvPr>
            <p:extLst/>
          </p:nvPr>
        </p:nvGraphicFramePr>
        <p:xfrm>
          <a:off x="4343401" y="2677886"/>
          <a:ext cx="5929365" cy="41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980" y="1081191"/>
            <a:ext cx="4145493" cy="15314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348535">
            <a:off x="7760712" y="2074320"/>
            <a:ext cx="883590" cy="47372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01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 Tech PPT Template">
  <a:themeElements>
    <a:clrScheme name="WaTech">
      <a:dk1>
        <a:srgbClr val="717073"/>
      </a:dk1>
      <a:lt1>
        <a:srgbClr val="FFFFFF"/>
      </a:lt1>
      <a:dk2>
        <a:srgbClr val="000000"/>
      </a:dk2>
      <a:lt2>
        <a:srgbClr val="FFFFFF"/>
      </a:lt2>
      <a:accent1>
        <a:srgbClr val="580069"/>
      </a:accent1>
      <a:accent2>
        <a:srgbClr val="73AE14"/>
      </a:accent2>
      <a:accent3>
        <a:srgbClr val="0C3A69"/>
      </a:accent3>
      <a:accent4>
        <a:srgbClr val="9313A8"/>
      </a:accent4>
      <a:accent5>
        <a:srgbClr val="BBCB06"/>
      </a:accent5>
      <a:accent6>
        <a:srgbClr val="3388D5"/>
      </a:accent6>
      <a:hlink>
        <a:srgbClr val="9313A8"/>
      </a:hlink>
      <a:folHlink>
        <a:srgbClr val="0C3A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 marL="231775" indent="-231775">
          <a:spcAft>
            <a:spcPts val="600"/>
          </a:spcAft>
          <a:buSzPct val="70000"/>
          <a:buFont typeface="Wingdings 3" pitchFamily="18" charset="2"/>
          <a:buChar char="}"/>
          <a:defRPr sz="2400" spc="-7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59A92B6C-882F-424B-88E0-24FAF58C32CB}"/>
    </a:ext>
  </a:extLst>
</a:theme>
</file>

<file path=ppt/theme/theme2.xml><?xml version="1.0" encoding="utf-8"?>
<a:theme xmlns:a="http://schemas.openxmlformats.org/drawingml/2006/main" name="Icon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0FB282E2-3BD3-46FC-ADD5-E0ACD529F5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71C9BA4AC5E4289EA6C5DD7B8D557" ma:contentTypeVersion="0" ma:contentTypeDescription="Create a new document." ma:contentTypeScope="" ma:versionID="57077275d441ce24c64727c53df54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76d102ae39cd717f9fae1f8ca66b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D9E01-36DD-4745-AF75-A80C127D1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WaTech PPT Template</Template>
  <TotalTime>270</TotalTime>
  <Words>1360</Words>
  <Application>Microsoft Office PowerPoint</Application>
  <PresentationFormat>Widescreen</PresentationFormat>
  <Paragraphs>398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Segoe UI</vt:lpstr>
      <vt:lpstr>Symbol</vt:lpstr>
      <vt:lpstr>Times New Roman</vt:lpstr>
      <vt:lpstr>Trebuchet MS</vt:lpstr>
      <vt:lpstr>Wingdings</vt:lpstr>
      <vt:lpstr>WA Tech PPT Template</vt:lpstr>
      <vt:lpstr>Icon Library</vt:lpstr>
      <vt:lpstr>CIO Forum</vt:lpstr>
      <vt:lpstr>Agenda</vt:lpstr>
      <vt:lpstr>OFM Update</vt:lpstr>
      <vt:lpstr>Oh, So Many Updates from the OCIO </vt:lpstr>
      <vt:lpstr>Today’s Topics</vt:lpstr>
      <vt:lpstr>PowerPoint Presentation</vt:lpstr>
      <vt:lpstr>Concept for Oversight Framework</vt:lpstr>
      <vt:lpstr>Identification of Major Project – Update May 1 to  June 8 </vt:lpstr>
      <vt:lpstr>Identification of Major Project</vt:lpstr>
      <vt:lpstr>Intervention/Escalation  – what we wanted and why we wanted </vt:lpstr>
      <vt:lpstr>Intervention/Escalation  – what we did, concluded and plan to do </vt:lpstr>
      <vt:lpstr>Readiness for Go-Live</vt:lpstr>
      <vt:lpstr>IT Procurement</vt:lpstr>
      <vt:lpstr>Key Deliverables of Planned Work</vt:lpstr>
      <vt:lpstr>PowerPoint Presentation</vt:lpstr>
      <vt:lpstr>IPv6 Migration Policy: What you will see</vt:lpstr>
      <vt:lpstr>Strategic Plan: 2017 - 2021</vt:lpstr>
      <vt:lpstr>Annual Certification Process for 2017</vt:lpstr>
      <vt:lpstr>Other Announcements</vt:lpstr>
      <vt:lpstr>TBM Program Reporting</vt:lpstr>
      <vt:lpstr>Technology Business Management Changes</vt:lpstr>
      <vt:lpstr>Technology Business Management Improvements</vt:lpstr>
      <vt:lpstr>Technology Business Management</vt:lpstr>
      <vt:lpstr>Department of Licensing</vt:lpstr>
      <vt:lpstr>IT Leaders Today</vt:lpstr>
      <vt:lpstr>Transformational Leaders</vt:lpstr>
      <vt:lpstr>Evaluate IT Capabilities</vt:lpstr>
      <vt:lpstr>Analyze IT Capabilities</vt:lpstr>
      <vt:lpstr>DOL IT FTE Distribution</vt:lpstr>
      <vt:lpstr>DOL IT Services Portfolio</vt:lpstr>
      <vt:lpstr>New Horizons for our TBM Analysis</vt:lpstr>
      <vt:lpstr>PowerPoint Presentation</vt:lpstr>
      <vt:lpstr>Questions</vt:lpstr>
      <vt:lpstr>OneDrive Evaluation</vt:lpstr>
      <vt:lpstr>State of Washington Evaluation of OneDrive for Business – May 2017 </vt:lpstr>
      <vt:lpstr>State of Washington Evaluation of OneDrive for Business – May 2017 </vt:lpstr>
      <vt:lpstr>Impacts of dial.wa.gov</vt:lpstr>
      <vt:lpstr>Good of the Order Updates, Questions, Answers, Agenda Ideas</vt:lpstr>
    </vt:vector>
  </TitlesOfParts>
  <Manager>&lt;Content Manager Name Here&gt;</Manager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subject>&lt;Event Name&gt;</dc:subject>
  <dc:creator>Freeman, Marilyn (OCIO)</dc:creator>
  <cp:keywords>&lt;Any Related Keywords&gt;</cp:keywords>
  <dc:description>Template: _x000d_
Formatting: _x000d_
Event Date: _x000d_
Event Location: _x000d_
Audience Type:</dc:description>
  <cp:lastModifiedBy>Bailey, Matthew (WaTech)</cp:lastModifiedBy>
  <cp:revision>9</cp:revision>
  <cp:lastPrinted>2015-12-01T23:29:14Z</cp:lastPrinted>
  <dcterms:created xsi:type="dcterms:W3CDTF">2015-12-01T23:22:10Z</dcterms:created>
  <dcterms:modified xsi:type="dcterms:W3CDTF">2017-06-13T20:18:33Z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0x010100D6471C9BA4AC5E4289EA6C5DD7B8D557</vt:lpwstr>
  </property>
  <property fmtid="{D5CDD505-2E9C-101B-9397-08002B2CF9AE}" pid="3" name="Product">
    <vt:lpwstr/>
  </property>
  <property fmtid="{D5CDD505-2E9C-101B-9397-08002B2CF9AE}" pid="4" name="Event1">
    <vt:lpwstr>217;#Unassigned|e51362f4-782c-41a8-bb7b-e0cfc8669933</vt:lpwstr>
  </property>
  <property fmtid="{D5CDD505-2E9C-101B-9397-08002B2CF9AE}" pid="5" name="Audience">
    <vt:lpwstr/>
  </property>
  <property fmtid="{D5CDD505-2E9C-101B-9397-08002B2CF9AE}" pid="6" name="IsMyDocuments">
    <vt:bool>true</vt:bool>
  </property>
</Properties>
</file>