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216" r:id="rId4"/>
    <p:sldMasterId id="2147484571" r:id="rId5"/>
    <p:sldMasterId id="2147484583" r:id="rId6"/>
    <p:sldMasterId id="2147484595" r:id="rId7"/>
  </p:sldMasterIdLst>
  <p:notesMasterIdLst>
    <p:notesMasterId r:id="rId44"/>
  </p:notesMasterIdLst>
  <p:handoutMasterIdLst>
    <p:handoutMasterId r:id="rId45"/>
  </p:handoutMasterIdLst>
  <p:sldIdLst>
    <p:sldId id="256" r:id="rId8"/>
    <p:sldId id="366" r:id="rId9"/>
    <p:sldId id="351" r:id="rId10"/>
    <p:sldId id="352" r:id="rId11"/>
    <p:sldId id="353" r:id="rId12"/>
    <p:sldId id="368" r:id="rId13"/>
    <p:sldId id="369" r:id="rId14"/>
    <p:sldId id="370" r:id="rId15"/>
    <p:sldId id="371" r:id="rId16"/>
    <p:sldId id="372" r:id="rId17"/>
    <p:sldId id="373" r:id="rId18"/>
    <p:sldId id="374" r:id="rId19"/>
    <p:sldId id="375" r:id="rId20"/>
    <p:sldId id="376" r:id="rId21"/>
    <p:sldId id="377" r:id="rId22"/>
    <p:sldId id="378" r:id="rId23"/>
    <p:sldId id="379" r:id="rId24"/>
    <p:sldId id="380" r:id="rId25"/>
    <p:sldId id="381" r:id="rId26"/>
    <p:sldId id="382" r:id="rId27"/>
    <p:sldId id="354" r:id="rId28"/>
    <p:sldId id="355" r:id="rId29"/>
    <p:sldId id="356" r:id="rId30"/>
    <p:sldId id="357" r:id="rId31"/>
    <p:sldId id="358" r:id="rId32"/>
    <p:sldId id="359" r:id="rId33"/>
    <p:sldId id="360" r:id="rId34"/>
    <p:sldId id="361" r:id="rId35"/>
    <p:sldId id="362" r:id="rId36"/>
    <p:sldId id="363" r:id="rId37"/>
    <p:sldId id="364" r:id="rId38"/>
    <p:sldId id="365" r:id="rId39"/>
    <p:sldId id="383" r:id="rId40"/>
    <p:sldId id="342" r:id="rId41"/>
    <p:sldId id="367" r:id="rId42"/>
    <p:sldId id="269" r:id="rId43"/>
  </p:sldIdLst>
  <p:sldSz cx="12192000" cy="6858000"/>
  <p:notesSz cx="7023100" cy="9309100"/>
  <p:defaultTextStyle>
    <a:defPPr>
      <a:defRPr lang="en-US"/>
    </a:defPPr>
    <a:lvl1pPr marL="0" algn="l" defTabSz="768113" rtl="0" eaLnBrk="1" latinLnBrk="0" hangingPunct="1">
      <a:defRPr sz="1500" kern="1200">
        <a:solidFill>
          <a:schemeClr val="tx1"/>
        </a:solidFill>
        <a:latin typeface="+mn-lt"/>
        <a:ea typeface="+mn-ea"/>
        <a:cs typeface="+mn-cs"/>
      </a:defRPr>
    </a:lvl1pPr>
    <a:lvl2pPr marL="384057" algn="l" defTabSz="768113" rtl="0" eaLnBrk="1" latinLnBrk="0" hangingPunct="1">
      <a:defRPr sz="1500" kern="1200">
        <a:solidFill>
          <a:schemeClr val="tx1"/>
        </a:solidFill>
        <a:latin typeface="+mn-lt"/>
        <a:ea typeface="+mn-ea"/>
        <a:cs typeface="+mn-cs"/>
      </a:defRPr>
    </a:lvl2pPr>
    <a:lvl3pPr marL="768113" algn="l" defTabSz="768113" rtl="0" eaLnBrk="1" latinLnBrk="0" hangingPunct="1">
      <a:defRPr sz="1500" kern="1200">
        <a:solidFill>
          <a:schemeClr val="tx1"/>
        </a:solidFill>
        <a:latin typeface="+mn-lt"/>
        <a:ea typeface="+mn-ea"/>
        <a:cs typeface="+mn-cs"/>
      </a:defRPr>
    </a:lvl3pPr>
    <a:lvl4pPr marL="1152170" algn="l" defTabSz="768113" rtl="0" eaLnBrk="1" latinLnBrk="0" hangingPunct="1">
      <a:defRPr sz="1500" kern="1200">
        <a:solidFill>
          <a:schemeClr val="tx1"/>
        </a:solidFill>
        <a:latin typeface="+mn-lt"/>
        <a:ea typeface="+mn-ea"/>
        <a:cs typeface="+mn-cs"/>
      </a:defRPr>
    </a:lvl4pPr>
    <a:lvl5pPr marL="1536226" algn="l" defTabSz="768113" rtl="0" eaLnBrk="1" latinLnBrk="0" hangingPunct="1">
      <a:defRPr sz="1500" kern="1200">
        <a:solidFill>
          <a:schemeClr val="tx1"/>
        </a:solidFill>
        <a:latin typeface="+mn-lt"/>
        <a:ea typeface="+mn-ea"/>
        <a:cs typeface="+mn-cs"/>
      </a:defRPr>
    </a:lvl5pPr>
    <a:lvl6pPr marL="1920283" algn="l" defTabSz="768113" rtl="0" eaLnBrk="1" latinLnBrk="0" hangingPunct="1">
      <a:defRPr sz="1500" kern="1200">
        <a:solidFill>
          <a:schemeClr val="tx1"/>
        </a:solidFill>
        <a:latin typeface="+mn-lt"/>
        <a:ea typeface="+mn-ea"/>
        <a:cs typeface="+mn-cs"/>
      </a:defRPr>
    </a:lvl6pPr>
    <a:lvl7pPr marL="2304339" algn="l" defTabSz="768113" rtl="0" eaLnBrk="1" latinLnBrk="0" hangingPunct="1">
      <a:defRPr sz="1500" kern="1200">
        <a:solidFill>
          <a:schemeClr val="tx1"/>
        </a:solidFill>
        <a:latin typeface="+mn-lt"/>
        <a:ea typeface="+mn-ea"/>
        <a:cs typeface="+mn-cs"/>
      </a:defRPr>
    </a:lvl7pPr>
    <a:lvl8pPr marL="2688396" algn="l" defTabSz="768113" rtl="0" eaLnBrk="1" latinLnBrk="0" hangingPunct="1">
      <a:defRPr sz="1500" kern="1200">
        <a:solidFill>
          <a:schemeClr val="tx1"/>
        </a:solidFill>
        <a:latin typeface="+mn-lt"/>
        <a:ea typeface="+mn-ea"/>
        <a:cs typeface="+mn-cs"/>
      </a:defRPr>
    </a:lvl8pPr>
    <a:lvl9pPr marL="3072453" algn="l" defTabSz="768113" rtl="0" eaLnBrk="1" latinLnBrk="0" hangingPunct="1">
      <a:defRPr sz="15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DC8FEE9-DA6D-4468-823D-3ACAD0FFD652}">
          <p14:sldIdLst>
            <p14:sldId id="256"/>
            <p14:sldId id="366"/>
            <p14:sldId id="351"/>
            <p14:sldId id="352"/>
            <p14:sldId id="353"/>
            <p14:sldId id="368"/>
            <p14:sldId id="369"/>
            <p14:sldId id="370"/>
            <p14:sldId id="371"/>
            <p14:sldId id="372"/>
            <p14:sldId id="373"/>
            <p14:sldId id="374"/>
            <p14:sldId id="375"/>
            <p14:sldId id="376"/>
            <p14:sldId id="377"/>
            <p14:sldId id="378"/>
            <p14:sldId id="379"/>
            <p14:sldId id="380"/>
            <p14:sldId id="381"/>
            <p14:sldId id="382"/>
            <p14:sldId id="354"/>
            <p14:sldId id="355"/>
            <p14:sldId id="356"/>
            <p14:sldId id="357"/>
            <p14:sldId id="358"/>
            <p14:sldId id="359"/>
            <p14:sldId id="360"/>
            <p14:sldId id="361"/>
            <p14:sldId id="362"/>
            <p14:sldId id="363"/>
            <p14:sldId id="364"/>
            <p14:sldId id="365"/>
            <p14:sldId id="383"/>
            <p14:sldId id="342"/>
            <p14:sldId id="367"/>
            <p14:sldId id="269"/>
          </p14:sldIdLst>
        </p14:section>
      </p14:sectionLst>
    </p:ext>
    <p:ext uri="{EFAFB233-063F-42B5-8137-9DF3F51BA10A}">
      <p15:sldGuideLst xmlns:p15="http://schemas.microsoft.com/office/powerpoint/2012/main">
        <p15:guide id="1" orient="horz" pos="142" userDrawn="1">
          <p15:clr>
            <a:srgbClr val="A4A3A4"/>
          </p15:clr>
        </p15:guide>
        <p15:guide id="2" orient="horz" pos="1320" userDrawn="1">
          <p15:clr>
            <a:srgbClr val="A4A3A4"/>
          </p15:clr>
        </p15:guide>
        <p15:guide id="3" orient="horz" pos="2456" userDrawn="1">
          <p15:clr>
            <a:srgbClr val="A4A3A4"/>
          </p15:clr>
        </p15:guide>
        <p15:guide id="4" orient="horz" pos="4177" userDrawn="1">
          <p15:clr>
            <a:srgbClr val="A4A3A4"/>
          </p15:clr>
        </p15:guide>
        <p15:guide id="5" orient="horz" pos="3072" userDrawn="1">
          <p15:clr>
            <a:srgbClr val="A4A3A4"/>
          </p15:clr>
        </p15:guide>
        <p15:guide id="6" orient="horz" pos="1944" userDrawn="1">
          <p15:clr>
            <a:srgbClr val="A4A3A4"/>
          </p15:clr>
        </p15:guide>
        <p15:guide id="7" orient="horz" pos="624" userDrawn="1">
          <p15:clr>
            <a:srgbClr val="A4A3A4"/>
          </p15:clr>
        </p15:guide>
        <p15:guide id="8" orient="horz" pos="3672" userDrawn="1">
          <p15:clr>
            <a:srgbClr val="A4A3A4"/>
          </p15:clr>
        </p15:guide>
        <p15:guide id="9" pos="1032" userDrawn="1">
          <p15:clr>
            <a:srgbClr val="A4A3A4"/>
          </p15:clr>
        </p15:guide>
        <p15:guide id="10" pos="2688" userDrawn="1">
          <p15:clr>
            <a:srgbClr val="A4A3A4"/>
          </p15:clr>
        </p15:guide>
        <p15:guide id="11" pos="1944" userDrawn="1">
          <p15:clr>
            <a:srgbClr val="A4A3A4"/>
          </p15:clr>
        </p15:guide>
        <p15:guide id="12" pos="3648" userDrawn="1">
          <p15:clr>
            <a:srgbClr val="A4A3A4"/>
          </p15:clr>
        </p15:guide>
        <p15:guide id="13" pos="4995" userDrawn="1">
          <p15:clr>
            <a:srgbClr val="A4A3A4"/>
          </p15:clr>
        </p15:guide>
        <p15:guide id="14" pos="4225" userDrawn="1">
          <p15:clr>
            <a:srgbClr val="A4A3A4"/>
          </p15:clr>
        </p15:guide>
        <p15:guide id="15" pos="5761" userDrawn="1">
          <p15:clr>
            <a:srgbClr val="A4A3A4"/>
          </p15:clr>
        </p15:guide>
        <p15:guide id="16" pos="6531" userDrawn="1">
          <p15:clr>
            <a:srgbClr val="A4A3A4"/>
          </p15:clr>
        </p15:guide>
        <p15:guide id="17" pos="7299" userDrawn="1">
          <p15:clr>
            <a:srgbClr val="A4A3A4"/>
          </p15:clr>
        </p15:guide>
        <p15:guide id="18" pos="264" userDrawn="1">
          <p15:clr>
            <a:srgbClr val="A4A3A4"/>
          </p15:clr>
        </p15:guide>
        <p15:guide id="19" orient="horz" pos="2904">
          <p15:clr>
            <a:srgbClr val="A4A3A4"/>
          </p15:clr>
        </p15:guide>
        <p15:guide id="20" pos="4194">
          <p15:clr>
            <a:srgbClr val="A4A3A4"/>
          </p15:clr>
        </p15:guide>
        <p15:guide id="21" pos="1892">
          <p15:clr>
            <a:srgbClr val="A4A3A4"/>
          </p15:clr>
        </p15:guide>
        <p15:guide id="22" pos="3267">
          <p15:clr>
            <a:srgbClr val="A4A3A4"/>
          </p15:clr>
        </p15:guide>
        <p15:guide id="23" orient="horz" pos="2259">
          <p15:clr>
            <a:srgbClr val="A4A3A4"/>
          </p15:clr>
        </p15:guide>
        <p15:guide id="24" orient="horz" pos="3896">
          <p15:clr>
            <a:srgbClr val="A4A3A4"/>
          </p15:clr>
        </p15:guide>
        <p15:guide id="25" pos="2661">
          <p15:clr>
            <a:srgbClr val="A4A3A4"/>
          </p15:clr>
        </p15:guide>
        <p15:guide id="26" pos="224">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1" clrIdx="1"/>
  <p:cmAuthor id="2" name="Sarah Lundy (Becauz LLC)" initials="SL(L" lastIdx="68" clrIdx="2">
    <p:extLst/>
  </p:cmAuthor>
  <p:cmAuthor id="3" name="Lisa MacLeod" initials=""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6D1F"/>
    <a:srgbClr val="555456"/>
    <a:srgbClr val="526F82"/>
    <a:srgbClr val="717073"/>
    <a:srgbClr val="9FA617"/>
    <a:srgbClr val="7493A7"/>
    <a:srgbClr val="808000"/>
    <a:srgbClr val="4D090E"/>
    <a:srgbClr val="000080"/>
    <a:srgbClr val="3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394" autoAdjust="0"/>
    <p:restoredTop sz="99261" autoAdjust="0"/>
  </p:normalViewPr>
  <p:slideViewPr>
    <p:cSldViewPr snapToGrid="0">
      <p:cViewPr varScale="1">
        <p:scale>
          <a:sx n="73" d="100"/>
          <a:sy n="73" d="100"/>
        </p:scale>
        <p:origin x="198" y="72"/>
      </p:cViewPr>
      <p:guideLst>
        <p:guide orient="horz" pos="142"/>
        <p:guide orient="horz" pos="1320"/>
        <p:guide orient="horz" pos="2456"/>
        <p:guide orient="horz" pos="4177"/>
        <p:guide orient="horz" pos="3072"/>
        <p:guide orient="horz" pos="1944"/>
        <p:guide orient="horz" pos="624"/>
        <p:guide orient="horz" pos="3672"/>
        <p:guide pos="1032"/>
        <p:guide pos="2688"/>
        <p:guide pos="1944"/>
        <p:guide pos="3648"/>
        <p:guide pos="4995"/>
        <p:guide pos="4225"/>
        <p:guide pos="5761"/>
        <p:guide pos="6531"/>
        <p:guide pos="7299"/>
        <p:guide pos="264"/>
        <p:guide orient="horz" pos="2904"/>
        <p:guide pos="4194"/>
        <p:guide pos="1892"/>
        <p:guide pos="3267"/>
        <p:guide orient="horz" pos="2259"/>
        <p:guide orient="horz" pos="3896"/>
        <p:guide pos="2661"/>
        <p:guide pos="224"/>
      </p:guideLst>
    </p:cSldViewPr>
  </p:slideViewPr>
  <p:outlineViewPr>
    <p:cViewPr>
      <p:scale>
        <a:sx n="33" d="100"/>
        <a:sy n="33" d="100"/>
      </p:scale>
      <p:origin x="0" y="0"/>
    </p:cViewPr>
    <p:sldLst>
      <p:sld r:id="rId1" collapse="1"/>
      <p:sld r:id="rId2" collapse="1"/>
      <p:sld r:id="rId3" collapse="1"/>
    </p:sldLst>
  </p:outlineViewPr>
  <p:notesTextViewPr>
    <p:cViewPr>
      <p:scale>
        <a:sx n="3" d="2"/>
        <a:sy n="3" d="2"/>
      </p:scale>
      <p:origin x="0" y="0"/>
    </p:cViewPr>
  </p:notesTextViewPr>
  <p:sorterViewPr>
    <p:cViewPr varScale="1">
      <p:scale>
        <a:sx n="1" d="1"/>
        <a:sy n="1" d="1"/>
      </p:scale>
      <p:origin x="0" y="-186"/>
    </p:cViewPr>
  </p:sorterViewPr>
  <p:notesViewPr>
    <p:cSldViewPr snapToGrid="0" showGuides="1">
      <p:cViewPr varScale="1">
        <p:scale>
          <a:sx n="87" d="100"/>
          <a:sy n="87" d="100"/>
        </p:scale>
        <p:origin x="-3904" y="-128"/>
      </p:cViewPr>
      <p:guideLst>
        <p:guide orient="horz" pos="2932"/>
        <p:guide pos="221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s>
</file>

<file path=ppt/_rels/viewProps.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slide" Target="slides/slide3.xml"/><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2.wmf"/></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1" y="0"/>
            <a:ext cx="3043344" cy="465455"/>
          </a:xfrm>
          <a:prstGeom prst="rect">
            <a:avLst/>
          </a:prstGeom>
        </p:spPr>
        <p:txBody>
          <a:bodyPr vert="horz" lIns="92552" tIns="46276" rIns="92552" bIns="46276" rtlCol="0"/>
          <a:lstStyle>
            <a:lvl1pPr algn="l">
              <a:defRPr sz="1200"/>
            </a:lvl1pPr>
          </a:lstStyle>
          <a:p>
            <a:endParaRPr lang="en-US" dirty="0">
              <a:latin typeface="Arial"/>
              <a:cs typeface="Arial"/>
            </a:endParaRPr>
          </a:p>
        </p:txBody>
      </p:sp>
      <p:sp>
        <p:nvSpPr>
          <p:cNvPr id="7" name="Date Placeholder 6"/>
          <p:cNvSpPr>
            <a:spLocks noGrp="1"/>
          </p:cNvSpPr>
          <p:nvPr>
            <p:ph type="dt" sz="quarter" idx="1"/>
          </p:nvPr>
        </p:nvSpPr>
        <p:spPr>
          <a:xfrm>
            <a:off x="3978134" y="0"/>
            <a:ext cx="3043344" cy="465455"/>
          </a:xfrm>
          <a:prstGeom prst="rect">
            <a:avLst/>
          </a:prstGeom>
        </p:spPr>
        <p:txBody>
          <a:bodyPr vert="horz" lIns="92552" tIns="46276" rIns="92552" bIns="46276" rtlCol="0"/>
          <a:lstStyle>
            <a:lvl1pPr algn="r">
              <a:defRPr sz="1200"/>
            </a:lvl1pPr>
          </a:lstStyle>
          <a:p>
            <a:fld id="{A3A6EC53-78F5-4E93-A3A4-663C37596E9E}" type="datetime1">
              <a:rPr lang="en-US" smtClean="0">
                <a:latin typeface="Arial"/>
                <a:cs typeface="Arial"/>
              </a:rPr>
              <a:pPr/>
              <a:t>1/9/2018</a:t>
            </a:fld>
            <a:endParaRPr lang="en-US" dirty="0">
              <a:latin typeface="Arial"/>
              <a:cs typeface="Arial"/>
            </a:endParaRPr>
          </a:p>
        </p:txBody>
      </p:sp>
      <p:sp>
        <p:nvSpPr>
          <p:cNvPr id="8" name="Footer Placeholder 7"/>
          <p:cNvSpPr>
            <a:spLocks noGrp="1"/>
          </p:cNvSpPr>
          <p:nvPr>
            <p:ph type="ftr" sz="quarter" idx="2"/>
          </p:nvPr>
        </p:nvSpPr>
        <p:spPr>
          <a:xfrm>
            <a:off x="1685799" y="8714860"/>
            <a:ext cx="3982301" cy="338437"/>
          </a:xfrm>
          <a:prstGeom prst="rect">
            <a:avLst/>
          </a:prstGeom>
        </p:spPr>
        <p:txBody>
          <a:bodyPr vert="horz" lIns="92552" tIns="46276" rIns="92552" bIns="46276" rtlCol="0" anchor="b"/>
          <a:lstStyle>
            <a:lvl1pPr algn="l">
              <a:defRPr sz="1200"/>
            </a:lvl1pPr>
          </a:lstStyle>
          <a:p>
            <a:r>
              <a:rPr lang="en-US" sz="400" dirty="0">
                <a:latin typeface="Arial"/>
                <a:cs typeface="Arial"/>
              </a:rPr>
              <a:t>Copyright © 2015 Washington Technology Solutions (</a:t>
            </a:r>
            <a:r>
              <a:rPr lang="en-US" sz="400" dirty="0" err="1">
                <a:latin typeface="Arial"/>
                <a:cs typeface="Arial"/>
              </a:rPr>
              <a:t>WaTech</a:t>
            </a:r>
            <a:r>
              <a:rPr lang="en-US" sz="400" dirty="0">
                <a:latin typeface="Arial"/>
                <a:cs typeface="Arial"/>
              </a:rPr>
              <a:t>). All rights reserved. Other product names are or may be registered trademarks and/or trademarks in the U.S. and/or other countries. The information herein is for informational purposes only and represents the current view of </a:t>
            </a:r>
            <a:r>
              <a:rPr lang="en-US" sz="400" dirty="0" err="1">
                <a:latin typeface="Arial"/>
                <a:cs typeface="Arial"/>
              </a:rPr>
              <a:t>WaTech</a:t>
            </a:r>
            <a:r>
              <a:rPr lang="en-US" sz="400" dirty="0">
                <a:latin typeface="Arial"/>
                <a:cs typeface="Arial"/>
              </a:rPr>
              <a:t> as of the date of this presentation. Because </a:t>
            </a:r>
            <a:r>
              <a:rPr lang="en-US" sz="400" dirty="0" err="1">
                <a:latin typeface="Arial"/>
                <a:cs typeface="Arial"/>
              </a:rPr>
              <a:t>WaTech</a:t>
            </a:r>
            <a:r>
              <a:rPr lang="en-US" sz="400" dirty="0">
                <a:latin typeface="Arial"/>
                <a:cs typeface="Arial"/>
              </a:rPr>
              <a:t> must respond to changing market conditions, it should not be interpreted to be a commitment on the part of </a:t>
            </a:r>
            <a:r>
              <a:rPr lang="en-US" sz="400" dirty="0" err="1">
                <a:latin typeface="Arial"/>
                <a:cs typeface="Arial"/>
              </a:rPr>
              <a:t>WaTech</a:t>
            </a:r>
            <a:r>
              <a:rPr lang="en-US" sz="400" dirty="0">
                <a:latin typeface="Arial"/>
                <a:cs typeface="Arial"/>
              </a:rPr>
              <a:t>, and </a:t>
            </a:r>
            <a:r>
              <a:rPr lang="en-US" sz="400" dirty="0" err="1">
                <a:latin typeface="Arial"/>
                <a:cs typeface="Arial"/>
              </a:rPr>
              <a:t>WaTech</a:t>
            </a:r>
            <a:r>
              <a:rPr lang="en-US" sz="400" dirty="0">
                <a:latin typeface="Arial"/>
                <a:cs typeface="Arial"/>
              </a:rPr>
              <a:t> cannot guarantee the accuracy of any information provided after the date of this presentation.  WA TECH MAKES NO WARRANTIES, EXPRESS, IMPLIED, OR STATUTORY, AS TO THE INFORMATION IN THIS PRESENTATION.</a:t>
            </a:r>
          </a:p>
        </p:txBody>
      </p:sp>
      <p:sp>
        <p:nvSpPr>
          <p:cNvPr id="9" name="Slide Number Placeholder 8"/>
          <p:cNvSpPr>
            <a:spLocks noGrp="1"/>
          </p:cNvSpPr>
          <p:nvPr>
            <p:ph type="sldNum" sz="quarter" idx="3"/>
          </p:nvPr>
        </p:nvSpPr>
        <p:spPr>
          <a:xfrm>
            <a:off x="5673031" y="8575975"/>
            <a:ext cx="1098661" cy="465455"/>
          </a:xfrm>
          <a:prstGeom prst="rect">
            <a:avLst/>
          </a:prstGeom>
        </p:spPr>
        <p:txBody>
          <a:bodyPr vert="horz" lIns="92552" tIns="46276" rIns="92552" bIns="46276" rtlCol="0" anchor="b"/>
          <a:lstStyle>
            <a:lvl1pPr algn="r">
              <a:defRPr sz="1200"/>
            </a:lvl1pPr>
          </a:lstStyle>
          <a:p>
            <a:fld id="{0EC9E9D6-92A0-482B-A603-C9BA7FFB8190}" type="slidenum">
              <a:rPr lang="en-US" smtClean="0">
                <a:latin typeface="Arial"/>
                <a:cs typeface="Arial"/>
              </a:rPr>
              <a:pPr/>
              <a:t>‹#›</a:t>
            </a:fld>
            <a:endParaRPr lang="en-US" dirty="0">
              <a:latin typeface="Arial"/>
              <a:cs typeface="Arial"/>
            </a:endParaRPr>
          </a:p>
        </p:txBody>
      </p:sp>
      <p:cxnSp>
        <p:nvCxnSpPr>
          <p:cNvPr id="10" name="Straight Connector 9"/>
          <p:cNvCxnSpPr/>
          <p:nvPr/>
        </p:nvCxnSpPr>
        <p:spPr>
          <a:xfrm>
            <a:off x="349745" y="8571101"/>
            <a:ext cx="6421094" cy="0"/>
          </a:xfrm>
          <a:prstGeom prst="line">
            <a:avLst/>
          </a:prstGeom>
          <a:ln w="12700" cmpd="sng">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1" name="Picture 10" descr="WaTech-FINAL-LOGO-20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821" y="8661326"/>
            <a:ext cx="936123" cy="317123"/>
          </a:xfrm>
          <a:prstGeom prst="rect">
            <a:avLst/>
          </a:prstGeom>
        </p:spPr>
      </p:pic>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1" y="0"/>
            <a:ext cx="3043344" cy="465455"/>
          </a:xfrm>
          <a:prstGeom prst="rect">
            <a:avLst/>
          </a:prstGeom>
        </p:spPr>
        <p:txBody>
          <a:bodyPr vert="horz" lIns="92552" tIns="46276" rIns="92552" bIns="46276" rtlCol="0"/>
          <a:lstStyle>
            <a:lvl1pPr algn="l">
              <a:defRPr sz="1200">
                <a:latin typeface="Arial"/>
                <a:cs typeface="Arial"/>
              </a:defRPr>
            </a:lvl1pPr>
          </a:lstStyle>
          <a:p>
            <a:endParaRPr lang="en-US" dirty="0"/>
          </a:p>
        </p:txBody>
      </p:sp>
      <p:sp>
        <p:nvSpPr>
          <p:cNvPr id="9" name="Slide Image Placeholder 8"/>
          <p:cNvSpPr>
            <a:spLocks noGrp="1" noRot="1" noChangeAspect="1"/>
          </p:cNvSpPr>
          <p:nvPr>
            <p:ph type="sldImg" idx="2"/>
          </p:nvPr>
        </p:nvSpPr>
        <p:spPr>
          <a:xfrm>
            <a:off x="406400" y="695325"/>
            <a:ext cx="6210300" cy="3492500"/>
          </a:xfrm>
          <a:prstGeom prst="rect">
            <a:avLst/>
          </a:prstGeom>
          <a:noFill/>
          <a:ln w="12700">
            <a:solidFill>
              <a:prstClr val="black"/>
            </a:solidFill>
          </a:ln>
        </p:spPr>
        <p:txBody>
          <a:bodyPr vert="horz" lIns="92552" tIns="46276" rIns="92552" bIns="46276" rtlCol="0" anchor="ctr"/>
          <a:lstStyle/>
          <a:p>
            <a:endParaRPr lang="en-US" dirty="0"/>
          </a:p>
        </p:txBody>
      </p:sp>
      <p:sp>
        <p:nvSpPr>
          <p:cNvPr id="11" name="Date Placeholder 10"/>
          <p:cNvSpPr>
            <a:spLocks noGrp="1"/>
          </p:cNvSpPr>
          <p:nvPr>
            <p:ph type="dt" idx="1"/>
          </p:nvPr>
        </p:nvSpPr>
        <p:spPr>
          <a:xfrm>
            <a:off x="3978134" y="0"/>
            <a:ext cx="3043344" cy="465455"/>
          </a:xfrm>
          <a:prstGeom prst="rect">
            <a:avLst/>
          </a:prstGeom>
        </p:spPr>
        <p:txBody>
          <a:bodyPr vert="horz" lIns="92552" tIns="46276" rIns="92552" bIns="46276" rtlCol="0"/>
          <a:lstStyle>
            <a:lvl1pPr algn="r">
              <a:defRPr sz="1200">
                <a:latin typeface="Arial"/>
                <a:cs typeface="Arial"/>
              </a:defRPr>
            </a:lvl1pPr>
          </a:lstStyle>
          <a:p>
            <a:fld id="{A8169D3E-AA8A-43A8-A9E4-09EDE817CDC5}" type="datetime1">
              <a:rPr lang="en-US" smtClean="0"/>
              <a:pPr/>
              <a:t>1/9/2018</a:t>
            </a:fld>
            <a:endParaRPr lang="en-US" dirty="0"/>
          </a:p>
        </p:txBody>
      </p:sp>
      <p:sp>
        <p:nvSpPr>
          <p:cNvPr id="12" name="Notes Placeholder 11"/>
          <p:cNvSpPr>
            <a:spLocks noGrp="1"/>
          </p:cNvSpPr>
          <p:nvPr>
            <p:ph type="body" sz="quarter" idx="3"/>
          </p:nvPr>
        </p:nvSpPr>
        <p:spPr>
          <a:xfrm>
            <a:off x="702311" y="4421825"/>
            <a:ext cx="5618480" cy="4189095"/>
          </a:xfrm>
          <a:prstGeom prst="rect">
            <a:avLst/>
          </a:prstGeom>
        </p:spPr>
        <p:txBody>
          <a:bodyPr vert="horz" lIns="92552" tIns="46276" rIns="92552" bIns="4627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Footer Placeholder 7"/>
          <p:cNvSpPr>
            <a:spLocks noGrp="1"/>
          </p:cNvSpPr>
          <p:nvPr>
            <p:ph type="ftr" sz="quarter" idx="4"/>
          </p:nvPr>
        </p:nvSpPr>
        <p:spPr>
          <a:xfrm>
            <a:off x="1685799" y="8875646"/>
            <a:ext cx="3982301" cy="338437"/>
          </a:xfrm>
          <a:prstGeom prst="rect">
            <a:avLst/>
          </a:prstGeom>
        </p:spPr>
        <p:txBody>
          <a:bodyPr vert="horz" lIns="92552" tIns="46276" rIns="92552" bIns="46276" rtlCol="0" anchor="b"/>
          <a:lstStyle>
            <a:lvl1pPr algn="l">
              <a:defRPr sz="1200"/>
            </a:lvl1pPr>
          </a:lstStyle>
          <a:p>
            <a:r>
              <a:rPr lang="en-US" sz="400" dirty="0">
                <a:latin typeface="Arial"/>
                <a:cs typeface="Arial"/>
              </a:rPr>
              <a:t>Copyright © 2015 Washington Technology Solutions (</a:t>
            </a:r>
            <a:r>
              <a:rPr lang="en-US" sz="400" dirty="0" err="1">
                <a:latin typeface="Arial"/>
                <a:cs typeface="Arial"/>
              </a:rPr>
              <a:t>WaTech</a:t>
            </a:r>
            <a:r>
              <a:rPr lang="en-US" sz="400" dirty="0">
                <a:latin typeface="Arial"/>
                <a:cs typeface="Arial"/>
              </a:rPr>
              <a:t>). All rights reserved. Other product names are or may be registered trademarks and/or trademarks in the U.S. and/or other countries. The information herein is for informational purposes only and represents the current view of </a:t>
            </a:r>
            <a:r>
              <a:rPr lang="en-US" sz="400" dirty="0" err="1">
                <a:latin typeface="Arial"/>
                <a:cs typeface="Arial"/>
              </a:rPr>
              <a:t>WaTech</a:t>
            </a:r>
            <a:r>
              <a:rPr lang="en-US" sz="400" dirty="0">
                <a:latin typeface="Arial"/>
                <a:cs typeface="Arial"/>
              </a:rPr>
              <a:t> as of the date of this presentation. Because </a:t>
            </a:r>
            <a:r>
              <a:rPr lang="en-US" sz="400" dirty="0" err="1">
                <a:latin typeface="Arial"/>
                <a:cs typeface="Arial"/>
              </a:rPr>
              <a:t>WaTech</a:t>
            </a:r>
            <a:r>
              <a:rPr lang="en-US" sz="400" dirty="0">
                <a:latin typeface="Arial"/>
                <a:cs typeface="Arial"/>
              </a:rPr>
              <a:t> must respond to changing market conditions, it should not be interpreted to be a commitment on the part of </a:t>
            </a:r>
            <a:r>
              <a:rPr lang="en-US" sz="400" dirty="0" err="1">
                <a:latin typeface="Arial"/>
                <a:cs typeface="Arial"/>
              </a:rPr>
              <a:t>WaTech</a:t>
            </a:r>
            <a:r>
              <a:rPr lang="en-US" sz="400" dirty="0">
                <a:latin typeface="Arial"/>
                <a:cs typeface="Arial"/>
              </a:rPr>
              <a:t>, and </a:t>
            </a:r>
            <a:r>
              <a:rPr lang="en-US" sz="400" dirty="0" err="1">
                <a:latin typeface="Arial"/>
                <a:cs typeface="Arial"/>
              </a:rPr>
              <a:t>WaTech</a:t>
            </a:r>
            <a:r>
              <a:rPr lang="en-US" sz="400" dirty="0">
                <a:latin typeface="Arial"/>
                <a:cs typeface="Arial"/>
              </a:rPr>
              <a:t> cannot guarantee the accuracy of any information provided after the date of this presentation.  WA TECH MAKES NO WARRANTIES, EXPRESS, IMPLIED, OR STATUTORY, AS TO THE INFORMATION IN THIS PRESENTATION.</a:t>
            </a:r>
          </a:p>
        </p:txBody>
      </p:sp>
      <p:sp>
        <p:nvSpPr>
          <p:cNvPr id="15" name="Slide Number Placeholder 8"/>
          <p:cNvSpPr>
            <a:spLocks noGrp="1"/>
          </p:cNvSpPr>
          <p:nvPr>
            <p:ph type="sldNum" sz="quarter" idx="5"/>
          </p:nvPr>
        </p:nvSpPr>
        <p:spPr>
          <a:xfrm>
            <a:off x="5673031" y="8736761"/>
            <a:ext cx="1098661" cy="465455"/>
          </a:xfrm>
          <a:prstGeom prst="rect">
            <a:avLst/>
          </a:prstGeom>
        </p:spPr>
        <p:txBody>
          <a:bodyPr vert="horz" lIns="92552" tIns="46276" rIns="92552" bIns="46276" rtlCol="0" anchor="b"/>
          <a:lstStyle>
            <a:lvl1pPr algn="r">
              <a:defRPr sz="1200"/>
            </a:lvl1pPr>
          </a:lstStyle>
          <a:p>
            <a:fld id="{0EC9E9D6-92A0-482B-A603-C9BA7FFB8190}" type="slidenum">
              <a:rPr lang="en-US" smtClean="0">
                <a:latin typeface="Arial"/>
                <a:cs typeface="Arial"/>
              </a:rPr>
              <a:pPr/>
              <a:t>‹#›</a:t>
            </a:fld>
            <a:endParaRPr lang="en-US" dirty="0">
              <a:latin typeface="Arial"/>
              <a:cs typeface="Arial"/>
            </a:endParaRPr>
          </a:p>
        </p:txBody>
      </p:sp>
      <p:cxnSp>
        <p:nvCxnSpPr>
          <p:cNvPr id="16" name="Straight Connector 15"/>
          <p:cNvCxnSpPr/>
          <p:nvPr/>
        </p:nvCxnSpPr>
        <p:spPr>
          <a:xfrm>
            <a:off x="349745" y="8731888"/>
            <a:ext cx="6421094" cy="0"/>
          </a:xfrm>
          <a:prstGeom prst="line">
            <a:avLst/>
          </a:prstGeom>
          <a:ln w="12700" cmpd="sng">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7" name="Picture 16" descr="WaTech-FINAL-LOGO-20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821" y="8822112"/>
            <a:ext cx="936123" cy="317123"/>
          </a:xfrm>
          <a:prstGeom prst="rect">
            <a:avLst/>
          </a:prstGeom>
        </p:spPr>
      </p:pic>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768113" rtl="0" eaLnBrk="1" latinLnBrk="0" hangingPunct="1">
      <a:lnSpc>
        <a:spcPct val="90000"/>
      </a:lnSpc>
      <a:spcAft>
        <a:spcPts val="280"/>
      </a:spcAft>
      <a:defRPr sz="700" kern="1200">
        <a:solidFill>
          <a:schemeClr val="tx1"/>
        </a:solidFill>
        <a:latin typeface="Arial"/>
        <a:ea typeface="+mn-ea"/>
        <a:cs typeface="Arial"/>
      </a:defRPr>
    </a:lvl1pPr>
    <a:lvl2pPr marL="178915" indent="-88902" algn="l" defTabSz="768113" rtl="0" eaLnBrk="1" latinLnBrk="0" hangingPunct="1">
      <a:lnSpc>
        <a:spcPct val="90000"/>
      </a:lnSpc>
      <a:spcAft>
        <a:spcPts val="280"/>
      </a:spcAft>
      <a:buFont typeface="Arial" pitchFamily="34" charset="0"/>
      <a:buChar char="•"/>
      <a:defRPr sz="700" kern="1200">
        <a:solidFill>
          <a:schemeClr val="tx1"/>
        </a:solidFill>
        <a:latin typeface="Arial"/>
        <a:ea typeface="+mn-ea"/>
        <a:cs typeface="Arial"/>
      </a:defRPr>
    </a:lvl2pPr>
    <a:lvl3pPr marL="275596" indent="-96681" algn="l" defTabSz="768113" rtl="0" eaLnBrk="1" latinLnBrk="0" hangingPunct="1">
      <a:lnSpc>
        <a:spcPct val="90000"/>
      </a:lnSpc>
      <a:spcAft>
        <a:spcPts val="280"/>
      </a:spcAft>
      <a:buFont typeface="Arial" pitchFamily="34" charset="0"/>
      <a:buChar char="•"/>
      <a:defRPr sz="700" kern="1200">
        <a:solidFill>
          <a:schemeClr val="tx1"/>
        </a:solidFill>
        <a:latin typeface="Arial"/>
        <a:ea typeface="+mn-ea"/>
        <a:cs typeface="Arial"/>
      </a:defRPr>
    </a:lvl3pPr>
    <a:lvl4pPr marL="405616" indent="-123351" algn="l" defTabSz="768113" rtl="0" eaLnBrk="1" latinLnBrk="0" hangingPunct="1">
      <a:lnSpc>
        <a:spcPct val="90000"/>
      </a:lnSpc>
      <a:spcAft>
        <a:spcPts val="280"/>
      </a:spcAft>
      <a:buFont typeface="Arial" pitchFamily="34" charset="0"/>
      <a:buChar char="•"/>
      <a:defRPr sz="700" kern="1200">
        <a:solidFill>
          <a:schemeClr val="tx1"/>
        </a:solidFill>
        <a:latin typeface="Arial"/>
        <a:ea typeface="+mn-ea"/>
        <a:cs typeface="Arial"/>
      </a:defRPr>
    </a:lvl4pPr>
    <a:lvl5pPr marL="516743" indent="-96681" algn="l" defTabSz="768113" rtl="0" eaLnBrk="1" latinLnBrk="0" hangingPunct="1">
      <a:lnSpc>
        <a:spcPct val="90000"/>
      </a:lnSpc>
      <a:spcAft>
        <a:spcPts val="280"/>
      </a:spcAft>
      <a:buFont typeface="Arial" pitchFamily="34" charset="0"/>
      <a:buChar char="•"/>
      <a:defRPr sz="700" kern="1200">
        <a:solidFill>
          <a:schemeClr val="tx1"/>
        </a:solidFill>
        <a:latin typeface="Arial"/>
        <a:ea typeface="+mn-ea"/>
        <a:cs typeface="Arial"/>
      </a:defRPr>
    </a:lvl5pPr>
    <a:lvl6pPr marL="1920283" algn="l" defTabSz="768113" rtl="0" eaLnBrk="1" latinLnBrk="0" hangingPunct="1">
      <a:defRPr sz="1000" kern="1200">
        <a:solidFill>
          <a:schemeClr val="tx1"/>
        </a:solidFill>
        <a:latin typeface="+mn-lt"/>
        <a:ea typeface="+mn-ea"/>
        <a:cs typeface="+mn-cs"/>
      </a:defRPr>
    </a:lvl6pPr>
    <a:lvl7pPr marL="2304339" algn="l" defTabSz="768113" rtl="0" eaLnBrk="1" latinLnBrk="0" hangingPunct="1">
      <a:defRPr sz="1000" kern="1200">
        <a:solidFill>
          <a:schemeClr val="tx1"/>
        </a:solidFill>
        <a:latin typeface="+mn-lt"/>
        <a:ea typeface="+mn-ea"/>
        <a:cs typeface="+mn-cs"/>
      </a:defRPr>
    </a:lvl7pPr>
    <a:lvl8pPr marL="2688396" algn="l" defTabSz="768113" rtl="0" eaLnBrk="1" latinLnBrk="0" hangingPunct="1">
      <a:defRPr sz="1000" kern="1200">
        <a:solidFill>
          <a:schemeClr val="tx1"/>
        </a:solidFill>
        <a:latin typeface="+mn-lt"/>
        <a:ea typeface="+mn-ea"/>
        <a:cs typeface="+mn-cs"/>
      </a:defRPr>
    </a:lvl8pPr>
    <a:lvl9pPr marL="3072453" algn="l" defTabSz="768113"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baseline="0" dirty="0" smtClean="0"/>
              <a:t>Joanne Markert (OCIO)</a:t>
            </a:r>
            <a:r>
              <a:rPr lang="en-US" sz="1200" baseline="0" dirty="0" smtClean="0"/>
              <a:t>:  2015 &amp; 2016 imagery data is now available within the SGN and has been sent to imagery partners.</a:t>
            </a:r>
          </a:p>
          <a:p>
            <a:endParaRPr lang="en-US" sz="1200" baseline="0" dirty="0" smtClean="0"/>
          </a:p>
          <a:p>
            <a:r>
              <a:rPr lang="en-US" sz="1200" b="1" kern="1200" baseline="0" dirty="0" smtClean="0">
                <a:solidFill>
                  <a:schemeClr val="tx1"/>
                </a:solidFill>
                <a:latin typeface="Arial"/>
                <a:ea typeface="+mn-ea"/>
                <a:cs typeface="Arial"/>
              </a:rPr>
              <a:t>Greg Tudor (RCO)</a:t>
            </a:r>
            <a:r>
              <a:rPr lang="en-US" sz="1200" kern="1200" baseline="0" dirty="0" smtClean="0">
                <a:solidFill>
                  <a:schemeClr val="tx1"/>
                </a:solidFill>
                <a:latin typeface="Arial"/>
                <a:ea typeface="+mn-ea"/>
                <a:cs typeface="Arial"/>
              </a:rPr>
              <a:t>: Is drone data shared on the portal/ where would that go into the future?  How do we want to share it?  Drone imagery can provide detailed images with minimal effort.  </a:t>
            </a:r>
          </a:p>
          <a:p>
            <a:endParaRPr lang="en-US" sz="1200" kern="1200" baseline="0" dirty="0" smtClean="0">
              <a:solidFill>
                <a:schemeClr val="tx1"/>
              </a:solidFill>
              <a:latin typeface="Arial"/>
              <a:ea typeface="+mn-ea"/>
              <a:cs typeface="Arial"/>
            </a:endParaRPr>
          </a:p>
          <a:p>
            <a:r>
              <a:rPr lang="en-US" sz="1200" b="1" kern="1200" baseline="0" dirty="0" smtClean="0">
                <a:solidFill>
                  <a:schemeClr val="tx1"/>
                </a:solidFill>
                <a:latin typeface="Arial"/>
                <a:ea typeface="+mn-ea"/>
                <a:cs typeface="Arial"/>
              </a:rPr>
              <a:t>George Alvarado (DSHS)</a:t>
            </a:r>
            <a:r>
              <a:rPr lang="en-US" sz="1200" kern="1200" baseline="0" dirty="0" smtClean="0">
                <a:solidFill>
                  <a:schemeClr val="tx1"/>
                </a:solidFill>
                <a:latin typeface="Arial"/>
                <a:ea typeface="+mn-ea"/>
                <a:cs typeface="Arial"/>
              </a:rPr>
              <a:t>:  What are the policies and standards for drones?</a:t>
            </a:r>
          </a:p>
          <a:p>
            <a:endParaRPr lang="en-US" sz="1200" kern="1200" baseline="0" dirty="0" smtClean="0">
              <a:solidFill>
                <a:schemeClr val="tx1"/>
              </a:solidFill>
              <a:latin typeface="Arial"/>
              <a:ea typeface="+mn-ea"/>
              <a:cs typeface="Arial"/>
            </a:endParaRPr>
          </a:p>
          <a:p>
            <a:r>
              <a:rPr lang="en-US" sz="1200" b="1" kern="1200" baseline="0" dirty="0" smtClean="0">
                <a:solidFill>
                  <a:schemeClr val="tx1"/>
                </a:solidFill>
                <a:latin typeface="Arial"/>
                <a:ea typeface="+mn-ea"/>
                <a:cs typeface="Arial"/>
              </a:rPr>
              <a:t>Steve Young (DNR)</a:t>
            </a:r>
            <a:r>
              <a:rPr lang="en-US" sz="1200" kern="1200" baseline="0" dirty="0" smtClean="0">
                <a:solidFill>
                  <a:schemeClr val="tx1"/>
                </a:solidFill>
                <a:latin typeface="Arial"/>
                <a:ea typeface="+mn-ea"/>
                <a:cs typeface="Arial"/>
              </a:rPr>
              <a:t>:  There are policies around w</a:t>
            </a:r>
            <a:r>
              <a:rPr lang="en-US" sz="1200" baseline="0" dirty="0" smtClean="0"/>
              <a:t>hat you can and cannot record.  Drone data needs to be screened before sharing due to privacy concerns. UAV’s are a big topic in the LEG at this time.</a:t>
            </a:r>
          </a:p>
          <a:p>
            <a:endParaRPr lang="en-US" sz="1200" baseline="0" dirty="0" smtClean="0"/>
          </a:p>
          <a:p>
            <a:r>
              <a:rPr lang="en-US" sz="1200" b="1" baseline="0" dirty="0" smtClean="0"/>
              <a:t>Will Saunders (OCIO):  </a:t>
            </a:r>
            <a:r>
              <a:rPr lang="en-US" sz="1200" baseline="0" dirty="0" smtClean="0"/>
              <a:t>Alex Alben from the </a:t>
            </a:r>
            <a:r>
              <a:rPr lang="en-US" sz="1200" baseline="0" dirty="0" err="1" smtClean="0"/>
              <a:t>WATech</a:t>
            </a:r>
            <a:r>
              <a:rPr lang="en-US" sz="1200" baseline="0" dirty="0" smtClean="0"/>
              <a:t> Privacy Office has created some policy recommendations for drones, was originally shared with DNR a few years ago.  Alex can come to a future GIT meeting to provide a brief presentation.  There used to be a workgroup around drones, but it no longer exists.</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A8169D3E-AA8A-43A8-A9E4-09EDE817CDC5}" type="datetime1">
              <a:rPr lang="en-US" smtClean="0"/>
              <a:pPr/>
              <a:t>1/9/2018</a:t>
            </a:fld>
            <a:endParaRPr lang="en-US" dirty="0"/>
          </a:p>
        </p:txBody>
      </p:sp>
      <p:sp>
        <p:nvSpPr>
          <p:cNvPr id="6" name="Footer Placeholder 5"/>
          <p:cNvSpPr>
            <a:spLocks noGrp="1"/>
          </p:cNvSpPr>
          <p:nvPr>
            <p:ph type="ftr" sz="quarter" idx="12"/>
          </p:nvPr>
        </p:nvSpPr>
        <p:spPr/>
        <p:txBody>
          <a:bodyPr/>
          <a:lstStyle/>
          <a:p>
            <a:r>
              <a:rPr lang="en-US" sz="400" smtClean="0">
                <a:latin typeface="Arial"/>
                <a:cs typeface="Arial"/>
              </a:rPr>
              <a:t>Copyright © 2015 Washington Technology Solutions (WaTech). All rights reserved. Other product names are or may be registered trademarks and/or trademarks in the U.S. and/or other countries. The information herein is for informational purposes only and represents the current view of WaTech as of the date of this presentation. Because WaTech must respond to changing market conditions, it should not be interpreted to be a commitment on the part of WaTech, and WaTech cannot guarantee the accuracy of any information provided after the date of this presentation.  WA TECH MAKES NO WARRANTIES, EXPRESS, IMPLIED, OR STATUTORY, AS TO THE INFORMATION IN THIS PRESENTATION.</a:t>
            </a:r>
            <a:endParaRPr lang="en-US" sz="400" dirty="0">
              <a:latin typeface="Arial"/>
              <a:cs typeface="Arial"/>
            </a:endParaRPr>
          </a:p>
        </p:txBody>
      </p:sp>
      <p:sp>
        <p:nvSpPr>
          <p:cNvPr id="7" name="Slide Number Placeholder 6"/>
          <p:cNvSpPr>
            <a:spLocks noGrp="1"/>
          </p:cNvSpPr>
          <p:nvPr>
            <p:ph type="sldNum" sz="quarter" idx="13"/>
          </p:nvPr>
        </p:nvSpPr>
        <p:spPr/>
        <p:txBody>
          <a:bodyPr/>
          <a:lstStyle/>
          <a:p>
            <a:fld id="{0EC9E9D6-92A0-482B-A603-C9BA7FFB8190}" type="slidenum">
              <a:rPr lang="en-US" smtClean="0">
                <a:latin typeface="Arial"/>
                <a:cs typeface="Arial"/>
              </a:rPr>
              <a:pPr/>
              <a:t>8</a:t>
            </a:fld>
            <a:endParaRPr lang="en-US" dirty="0">
              <a:latin typeface="Arial"/>
              <a:cs typeface="Arial"/>
            </a:endParaRPr>
          </a:p>
        </p:txBody>
      </p:sp>
    </p:spTree>
    <p:extLst>
      <p:ext uri="{BB962C8B-B14F-4D97-AF65-F5344CB8AC3E}">
        <p14:creationId xmlns:p14="http://schemas.microsoft.com/office/powerpoint/2010/main" val="1394340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04B5F-5337-44D9-ADFC-E80C2A01D3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254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04B5F-5337-44D9-ADFC-E80C2A01D3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446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04B5F-5337-44D9-ADFC-E80C2A01D3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156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04B5F-5337-44D9-ADFC-E80C2A01D3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550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04B5F-5337-44D9-ADFC-E80C2A01D3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459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smtClean="0"/>
          </a:p>
          <a:p>
            <a:endParaRPr lang="en-US" baseline="0" dirty="0" smtClean="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A8169D3E-AA8A-43A8-A9E4-09EDE817CDC5}" type="datetime1">
              <a:rPr lang="en-US" smtClean="0"/>
              <a:pPr/>
              <a:t>1/9/2018</a:t>
            </a:fld>
            <a:endParaRPr lang="en-US" dirty="0"/>
          </a:p>
        </p:txBody>
      </p:sp>
      <p:sp>
        <p:nvSpPr>
          <p:cNvPr id="6" name="Footer Placeholder 5"/>
          <p:cNvSpPr>
            <a:spLocks noGrp="1"/>
          </p:cNvSpPr>
          <p:nvPr>
            <p:ph type="ftr" sz="quarter" idx="12"/>
          </p:nvPr>
        </p:nvSpPr>
        <p:spPr/>
        <p:txBody>
          <a:bodyPr/>
          <a:lstStyle/>
          <a:p>
            <a:r>
              <a:rPr lang="en-US" sz="400" smtClean="0">
                <a:latin typeface="Arial"/>
                <a:cs typeface="Arial"/>
              </a:rPr>
              <a:t>Copyright © 2015 Washington Technology Solutions (WaTech). All rights reserved. Other product names are or may be registered trademarks and/or trademarks in the U.S. and/or other countries. The information herein is for informational purposes only and represents the current view of WaTech as of the date of this presentation. Because WaTech must respond to changing market conditions, it should not be interpreted to be a commitment on the part of WaTech, and WaTech cannot guarantee the accuracy of any information provided after the date of this presentation.  WA TECH MAKES NO WARRANTIES, EXPRESS, IMPLIED, OR STATUTORY, AS TO THE INFORMATION IN THIS PRESENTATION.</a:t>
            </a:r>
            <a:endParaRPr lang="en-US" sz="400" dirty="0">
              <a:latin typeface="Arial"/>
              <a:cs typeface="Arial"/>
            </a:endParaRPr>
          </a:p>
        </p:txBody>
      </p:sp>
      <p:sp>
        <p:nvSpPr>
          <p:cNvPr id="7" name="Slide Number Placeholder 6"/>
          <p:cNvSpPr>
            <a:spLocks noGrp="1"/>
          </p:cNvSpPr>
          <p:nvPr>
            <p:ph type="sldNum" sz="quarter" idx="13"/>
          </p:nvPr>
        </p:nvSpPr>
        <p:spPr/>
        <p:txBody>
          <a:bodyPr/>
          <a:lstStyle/>
          <a:p>
            <a:fld id="{0EC9E9D6-92A0-482B-A603-C9BA7FFB8190}" type="slidenum">
              <a:rPr lang="en-US" smtClean="0">
                <a:latin typeface="Arial"/>
                <a:cs typeface="Arial"/>
              </a:rPr>
              <a:pPr/>
              <a:t>9</a:t>
            </a:fld>
            <a:endParaRPr lang="en-US" dirty="0">
              <a:latin typeface="Arial"/>
              <a:cs typeface="Arial"/>
            </a:endParaRPr>
          </a:p>
        </p:txBody>
      </p:sp>
    </p:spTree>
    <p:extLst>
      <p:ext uri="{BB962C8B-B14F-4D97-AF65-F5344CB8AC3E}">
        <p14:creationId xmlns:p14="http://schemas.microsoft.com/office/powerpoint/2010/main" val="3309130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Notice</a:t>
            </a:r>
            <a:r>
              <a:rPr lang="en-US" sz="1200" baseline="0" dirty="0" smtClean="0"/>
              <a:t> that many of the participating counties are in rural areas of the state that might not have access to high resolution imagery if they didn’t join the state program.  Really is a statewide resource.</a:t>
            </a:r>
          </a:p>
          <a:p>
            <a:endParaRPr lang="en-US" sz="1200" baseline="0" dirty="0" smtClean="0"/>
          </a:p>
          <a:p>
            <a:pPr marL="171450" indent="-171450">
              <a:buFont typeface="Arial" panose="020B0604020202020204" pitchFamily="34" charset="0"/>
              <a:buChar char="•"/>
            </a:pPr>
            <a:r>
              <a:rPr lang="en-US" sz="1200" b="1" dirty="0" smtClean="0"/>
              <a:t>Greg Tudor (RCO) </a:t>
            </a:r>
            <a:r>
              <a:rPr lang="en-US" sz="1200" b="0" dirty="0" smtClean="0"/>
              <a:t>- </a:t>
            </a:r>
            <a:r>
              <a:rPr lang="en-US" sz="1200" dirty="0" smtClean="0"/>
              <a:t>Are</a:t>
            </a:r>
            <a:r>
              <a:rPr lang="en-US" sz="1200" baseline="0" dirty="0" smtClean="0"/>
              <a:t> cities running their own program? </a:t>
            </a:r>
          </a:p>
          <a:p>
            <a:pPr marL="350365" lvl="1" indent="-171450">
              <a:buFont typeface="Arial" panose="020B0604020202020204" pitchFamily="34" charset="0"/>
              <a:buChar char="•"/>
            </a:pPr>
            <a:r>
              <a:rPr lang="en-US" sz="1200" b="1" baseline="0" dirty="0" smtClean="0"/>
              <a:t>Joanne Markert (OCIO) </a:t>
            </a:r>
            <a:r>
              <a:rPr lang="en-US" sz="1200" b="0" baseline="0" dirty="0" smtClean="0"/>
              <a:t>- </a:t>
            </a:r>
            <a:r>
              <a:rPr lang="en-US" sz="1200" baseline="0" dirty="0" smtClean="0"/>
              <a:t>Cities can join counties. If the county pays for it, all the cities within it can use it.</a:t>
            </a:r>
            <a:endParaRPr lang="en-US" sz="1200" dirty="0" smtClean="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A8169D3E-AA8A-43A8-A9E4-09EDE817CDC5}" type="datetime1">
              <a:rPr lang="en-US" smtClean="0"/>
              <a:pPr/>
              <a:t>1/9/2018</a:t>
            </a:fld>
            <a:endParaRPr lang="en-US" dirty="0"/>
          </a:p>
        </p:txBody>
      </p:sp>
      <p:sp>
        <p:nvSpPr>
          <p:cNvPr id="6" name="Footer Placeholder 5"/>
          <p:cNvSpPr>
            <a:spLocks noGrp="1"/>
          </p:cNvSpPr>
          <p:nvPr>
            <p:ph type="ftr" sz="quarter" idx="12"/>
          </p:nvPr>
        </p:nvSpPr>
        <p:spPr/>
        <p:txBody>
          <a:bodyPr/>
          <a:lstStyle/>
          <a:p>
            <a:r>
              <a:rPr lang="en-US" sz="400" smtClean="0">
                <a:latin typeface="Arial"/>
                <a:cs typeface="Arial"/>
              </a:rPr>
              <a:t>Copyright © 2015 Washington Technology Solutions (WaTech). All rights reserved. Other product names are or may be registered trademarks and/or trademarks in the U.S. and/or other countries. The information herein is for informational purposes only and represents the current view of WaTech as of the date of this presentation. Because WaTech must respond to changing market conditions, it should not be interpreted to be a commitment on the part of WaTech, and WaTech cannot guarantee the accuracy of any information provided after the date of this presentation.  WA TECH MAKES NO WARRANTIES, EXPRESS, IMPLIED, OR STATUTORY, AS TO THE INFORMATION IN THIS PRESENTATION.</a:t>
            </a:r>
            <a:endParaRPr lang="en-US" sz="400" dirty="0">
              <a:latin typeface="Arial"/>
              <a:cs typeface="Arial"/>
            </a:endParaRPr>
          </a:p>
        </p:txBody>
      </p:sp>
      <p:sp>
        <p:nvSpPr>
          <p:cNvPr id="7" name="Slide Number Placeholder 6"/>
          <p:cNvSpPr>
            <a:spLocks noGrp="1"/>
          </p:cNvSpPr>
          <p:nvPr>
            <p:ph type="sldNum" sz="quarter" idx="13"/>
          </p:nvPr>
        </p:nvSpPr>
        <p:spPr/>
        <p:txBody>
          <a:bodyPr/>
          <a:lstStyle/>
          <a:p>
            <a:fld id="{0EC9E9D6-92A0-482B-A603-C9BA7FFB8190}" type="slidenum">
              <a:rPr lang="en-US" smtClean="0">
                <a:latin typeface="Arial"/>
                <a:cs typeface="Arial"/>
              </a:rPr>
              <a:pPr/>
              <a:t>10</a:t>
            </a:fld>
            <a:endParaRPr lang="en-US" dirty="0">
              <a:latin typeface="Arial"/>
              <a:cs typeface="Arial"/>
            </a:endParaRPr>
          </a:p>
        </p:txBody>
      </p:sp>
    </p:spTree>
    <p:extLst>
      <p:ext uri="{BB962C8B-B14F-4D97-AF65-F5344CB8AC3E}">
        <p14:creationId xmlns:p14="http://schemas.microsoft.com/office/powerpoint/2010/main" val="3045245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the road that is downslope</a:t>
            </a:r>
            <a:r>
              <a:rPr lang="en-US" baseline="0" dirty="0" smtClean="0"/>
              <a:t> of the arrow</a:t>
            </a:r>
            <a:endParaRPr lang="en-US" dirty="0"/>
          </a:p>
        </p:txBody>
      </p:sp>
      <p:sp>
        <p:nvSpPr>
          <p:cNvPr id="4" name="Slide Number Placeholder 3"/>
          <p:cNvSpPr>
            <a:spLocks noGrp="1"/>
          </p:cNvSpPr>
          <p:nvPr>
            <p:ph type="sldNum" sz="quarter" idx="10"/>
          </p:nvPr>
        </p:nvSpPr>
        <p:spPr/>
        <p:txBody>
          <a:bodyPr/>
          <a:lstStyle/>
          <a:p>
            <a:fld id="{28FFEA9E-FEB0-4261-AFBA-6CC7F929935A}" type="slidenum">
              <a:rPr lang="en-US" smtClean="0"/>
              <a:t>16</a:t>
            </a:fld>
            <a:endParaRPr lang="en-US"/>
          </a:p>
        </p:txBody>
      </p:sp>
    </p:spTree>
    <p:extLst>
      <p:ext uri="{BB962C8B-B14F-4D97-AF65-F5344CB8AC3E}">
        <p14:creationId xmlns:p14="http://schemas.microsoft.com/office/powerpoint/2010/main" val="3526977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Landslide covered the road</a:t>
            </a:r>
            <a:endParaRPr lang="en-US" dirty="0"/>
          </a:p>
        </p:txBody>
      </p:sp>
      <p:sp>
        <p:nvSpPr>
          <p:cNvPr id="4" name="Slide Number Placeholder 3"/>
          <p:cNvSpPr>
            <a:spLocks noGrp="1"/>
          </p:cNvSpPr>
          <p:nvPr>
            <p:ph type="sldNum" sz="quarter" idx="10"/>
          </p:nvPr>
        </p:nvSpPr>
        <p:spPr/>
        <p:txBody>
          <a:bodyPr/>
          <a:lstStyle/>
          <a:p>
            <a:fld id="{28FFEA9E-FEB0-4261-AFBA-6CC7F929935A}" type="slidenum">
              <a:rPr lang="en-US" smtClean="0"/>
              <a:t>17</a:t>
            </a:fld>
            <a:endParaRPr lang="en-US"/>
          </a:p>
        </p:txBody>
      </p:sp>
    </p:spTree>
    <p:extLst>
      <p:ext uri="{BB962C8B-B14F-4D97-AF65-F5344CB8AC3E}">
        <p14:creationId xmlns:p14="http://schemas.microsoft.com/office/powerpoint/2010/main" val="3442991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Program Background:</a:t>
            </a:r>
          </a:p>
          <a:p>
            <a:r>
              <a:rPr lang="en-US" dirty="0"/>
              <a:t>One Washington is a comprehensive business transformation program to modernize and improve aging administrative systems and related business processes that are common across state government.</a:t>
            </a:r>
          </a:p>
          <a:p>
            <a:endParaRPr lang="en-US" dirty="0"/>
          </a:p>
          <a:p>
            <a:r>
              <a:rPr lang="en-US" dirty="0"/>
              <a:t>In the months and years ahead, we will take an all-inclusive, continual look at the state’s collective business processes and then identify key functions that need to be connected, consistent and managed in a unified, cohesive manner to provide reliable data.  One Washington will help ensure we have access to data that is accurate, available in a timely fashion and meets the business needs of decision makers. </a:t>
            </a:r>
          </a:p>
          <a:p>
            <a:endParaRPr lang="en-US" dirty="0"/>
          </a:p>
          <a:p>
            <a:r>
              <a:rPr lang="en-US" sz="1600" dirty="0"/>
              <a:t>The State of Washington currently relies on:</a:t>
            </a:r>
          </a:p>
          <a:p>
            <a:pPr marL="291179" indent="-291179">
              <a:buFont typeface="Arial" panose="020B0604020202020204" pitchFamily="34" charset="0"/>
              <a:buChar char="•"/>
            </a:pPr>
            <a:r>
              <a:rPr lang="en-US" dirty="0"/>
              <a:t>Cumbersome and time consuming financial processes with an aging financial infrastructure</a:t>
            </a:r>
          </a:p>
          <a:p>
            <a:pPr marL="291179" indent="-291179">
              <a:buFont typeface="Arial" panose="020B0604020202020204" pitchFamily="34" charset="0"/>
              <a:buChar char="•"/>
            </a:pPr>
            <a:r>
              <a:rPr lang="en-US" dirty="0"/>
              <a:t>Antiquated budgeting infrastructure that limits visibility and transparency</a:t>
            </a:r>
          </a:p>
          <a:p>
            <a:pPr marL="291179" indent="-291179">
              <a:buFont typeface="Arial" panose="020B0604020202020204" pitchFamily="34" charset="0"/>
              <a:buChar char="•"/>
            </a:pPr>
            <a:r>
              <a:rPr lang="en-US" dirty="0"/>
              <a:t>Non-uniform procurement processes and systems</a:t>
            </a:r>
          </a:p>
          <a:p>
            <a:pPr marL="291179" indent="-291179">
              <a:buFont typeface="Arial" panose="020B0604020202020204" pitchFamily="34" charset="0"/>
              <a:buChar char="•"/>
            </a:pPr>
            <a:r>
              <a:rPr lang="en-US" dirty="0"/>
              <a:t>An HR system implemented ten years ago</a:t>
            </a:r>
          </a:p>
          <a:p>
            <a:pPr marL="291179" indent="-291179">
              <a:buFont typeface="Arial" panose="020B0604020202020204" pitchFamily="34" charset="0"/>
              <a:buChar char="•"/>
            </a:pPr>
            <a:endParaRPr lang="en-US" dirty="0"/>
          </a:p>
          <a:p>
            <a:pPr marL="291179" indent="-291179">
              <a:buFont typeface="Arial" panose="020B0604020202020204" pitchFamily="34" charset="0"/>
              <a:buChar char="•"/>
            </a:pPr>
            <a:r>
              <a:rPr lang="en-US" dirty="0"/>
              <a:t>Financials first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04B5F-5337-44D9-ADFC-E80C2A01D3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4529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Program Background:</a:t>
            </a:r>
          </a:p>
          <a:p>
            <a:r>
              <a:rPr lang="en-US" dirty="0"/>
              <a:t>One Washington is a comprehensive business transformation program to modernize and improve aging administrative systems and related business processes that are common across state government.</a:t>
            </a:r>
          </a:p>
          <a:p>
            <a:endParaRPr lang="en-US" dirty="0"/>
          </a:p>
          <a:p>
            <a:r>
              <a:rPr lang="en-US" dirty="0"/>
              <a:t>In the months and years ahead, we will take an all-inclusive, continual look at the state’s collective business processes and then identify key functions that need to be connected, consistent and managed in a unified, cohesive manner to provide reliable data.  One Washington will help ensure we have access to data that is accurate, available in a timely fashion and meets the business needs of decision makers. </a:t>
            </a:r>
          </a:p>
          <a:p>
            <a:endParaRPr lang="en-US" dirty="0"/>
          </a:p>
          <a:p>
            <a:r>
              <a:rPr lang="en-US" sz="1600" dirty="0"/>
              <a:t>The State of Washington currently relies on:</a:t>
            </a:r>
          </a:p>
          <a:p>
            <a:pPr marL="291179" indent="-291179">
              <a:buFont typeface="Arial" panose="020B0604020202020204" pitchFamily="34" charset="0"/>
              <a:buChar char="•"/>
            </a:pPr>
            <a:r>
              <a:rPr lang="en-US" dirty="0"/>
              <a:t>Cumbersome and time consuming financial processes with an aging financial infrastructure</a:t>
            </a:r>
          </a:p>
          <a:p>
            <a:pPr marL="291179" indent="-291179">
              <a:buFont typeface="Arial" panose="020B0604020202020204" pitchFamily="34" charset="0"/>
              <a:buChar char="•"/>
            </a:pPr>
            <a:r>
              <a:rPr lang="en-US" dirty="0"/>
              <a:t>Antiquated budgeting infrastructure that limits visibility and transparency</a:t>
            </a:r>
          </a:p>
          <a:p>
            <a:pPr marL="291179" indent="-291179">
              <a:buFont typeface="Arial" panose="020B0604020202020204" pitchFamily="34" charset="0"/>
              <a:buChar char="•"/>
            </a:pPr>
            <a:r>
              <a:rPr lang="en-US" dirty="0"/>
              <a:t>Non-uniform procurement processes and systems</a:t>
            </a:r>
          </a:p>
          <a:p>
            <a:pPr marL="291179" indent="-291179">
              <a:buFont typeface="Arial" panose="020B0604020202020204" pitchFamily="34" charset="0"/>
              <a:buChar char="•"/>
            </a:pPr>
            <a:r>
              <a:rPr lang="en-US" dirty="0"/>
              <a:t>An HR system implemented ten years ago</a:t>
            </a:r>
          </a:p>
          <a:p>
            <a:pPr marL="291179" indent="-291179">
              <a:buFont typeface="Arial" panose="020B0604020202020204" pitchFamily="34" charset="0"/>
              <a:buChar char="•"/>
            </a:pPr>
            <a:endParaRPr lang="en-US" dirty="0"/>
          </a:p>
          <a:p>
            <a:pPr marL="291179" indent="-291179">
              <a:buFont typeface="Arial" panose="020B0604020202020204" pitchFamily="34" charset="0"/>
              <a:buChar char="•"/>
            </a:pPr>
            <a:r>
              <a:rPr lang="en-US" dirty="0"/>
              <a:t>Financials first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04B5F-5337-44D9-ADFC-E80C2A01D3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370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268" y="4548135"/>
            <a:ext cx="5731651" cy="4361689"/>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04B5F-5337-44D9-ADFC-E80C2A01D3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9806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04B5F-5337-44D9-ADFC-E80C2A01D3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3544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6"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image" Target="../media/image30.png"/><Relationship Id="rId16" Type="http://schemas.openxmlformats.org/officeDocument/2006/relationships/image" Target="../media/image44.png"/><Relationship Id="rId1" Type="http://schemas.openxmlformats.org/officeDocument/2006/relationships/slideMaster" Target="../slideMasters/slideMaster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WA Tech Cover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olidFill>
        </p:spPr>
      </p:pic>
      <p:sp>
        <p:nvSpPr>
          <p:cNvPr id="2" name="Rectangle 1"/>
          <p:cNvSpPr/>
          <p:nvPr userDrawn="1"/>
        </p:nvSpPr>
        <p:spPr bwMode="auto">
          <a:xfrm>
            <a:off x="362865" y="0"/>
            <a:ext cx="4738591" cy="4375460"/>
          </a:xfrm>
          <a:prstGeom prst="rect">
            <a:avLst/>
          </a:prstGeom>
          <a:solidFill>
            <a:schemeClr val="accent4">
              <a:alpha val="3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613501" y="1489532"/>
            <a:ext cx="4367854" cy="1750011"/>
          </a:xfrm>
          <a:prstGeom prst="rect">
            <a:avLst/>
          </a:prstGeom>
          <a:noFill/>
          <a:ln>
            <a:noFill/>
          </a:ln>
        </p:spPr>
        <p:txBody>
          <a:bodyPr lIns="146304" tIns="91440" rIns="146304" bIns="91440" anchor="b" anchorCtr="0"/>
          <a:lstStyle>
            <a:lvl1pPr>
              <a:defRPr sz="3200" spc="-98" baseline="0">
                <a:solidFill>
                  <a:schemeClr val="accent3"/>
                </a:solidFill>
                <a:latin typeface="+mj-lt"/>
                <a:cs typeface="Trebuchet MS"/>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612849" y="3477875"/>
            <a:ext cx="4357558" cy="751761"/>
          </a:xfrm>
          <a:prstGeom prst="rect">
            <a:avLst/>
          </a:prstGeom>
          <a:noFill/>
          <a:ln>
            <a:noFill/>
          </a:ln>
        </p:spPr>
        <p:txBody>
          <a:bodyPr lIns="182880" tIns="146304" rIns="182880" bIns="146304">
            <a:noAutofit/>
          </a:bodyPr>
          <a:lstStyle>
            <a:lvl1pPr marL="0" indent="0">
              <a:spcBef>
                <a:spcPts val="0"/>
              </a:spcBef>
              <a:buNone/>
              <a:defRPr sz="1800" spc="0" baseline="0">
                <a:solidFill>
                  <a:schemeClr val="accent3"/>
                </a:solidFill>
                <a:latin typeface="+mn-lt"/>
                <a:cs typeface="Trebuchet MS"/>
              </a:defRPr>
            </a:lvl1pPr>
          </a:lstStyle>
          <a:p>
            <a:pPr lvl="0"/>
            <a:r>
              <a:rPr lang="en-US" dirty="0" smtClean="0"/>
              <a:t>Subtitle</a:t>
            </a:r>
          </a:p>
        </p:txBody>
      </p:sp>
      <p:pic>
        <p:nvPicPr>
          <p:cNvPr id="5" name="Picture 4"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6943" y="5499028"/>
            <a:ext cx="2681534" cy="908805"/>
          </a:xfrm>
          <a:prstGeom prst="rect">
            <a:avLst/>
          </a:prstGeom>
        </p:spPr>
      </p:pic>
    </p:spTree>
    <p:extLst>
      <p:ext uri="{BB962C8B-B14F-4D97-AF65-F5344CB8AC3E}">
        <p14:creationId xmlns:p14="http://schemas.microsoft.com/office/powerpoint/2010/main" val="2300239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A Tech Internal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8" y="0"/>
            <a:ext cx="12192000" cy="6858000"/>
          </a:xfrm>
          <a:prstGeom prst="rect">
            <a:avLst/>
          </a:prstGeom>
        </p:spPr>
      </p:pic>
      <p:sp>
        <p:nvSpPr>
          <p:cNvPr id="7" name="Rectangle 6"/>
          <p:cNvSpPr/>
          <p:nvPr userDrawn="1"/>
        </p:nvSpPr>
        <p:spPr bwMode="auto">
          <a:xfrm>
            <a:off x="362865" y="0"/>
            <a:ext cx="4738591" cy="4375460"/>
          </a:xfrm>
          <a:prstGeom prst="rect">
            <a:avLst/>
          </a:prstGeom>
          <a:solidFill>
            <a:schemeClr val="accent5">
              <a:lumMod val="75000"/>
              <a:alpha val="3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Title 1"/>
          <p:cNvSpPr>
            <a:spLocks noGrp="1"/>
          </p:cNvSpPr>
          <p:nvPr>
            <p:ph type="title" hasCustomPrompt="1"/>
          </p:nvPr>
        </p:nvSpPr>
        <p:spPr bwMode="ltGray">
          <a:xfrm>
            <a:off x="613501" y="1586169"/>
            <a:ext cx="4488282" cy="1750011"/>
          </a:xfrm>
          <a:prstGeom prst="rect">
            <a:avLst/>
          </a:prstGeom>
          <a:noFill/>
          <a:ln>
            <a:noFill/>
          </a:ln>
        </p:spPr>
        <p:txBody>
          <a:bodyPr lIns="146304" tIns="91440" rIns="146304" bIns="91440" anchor="b" anchorCtr="0"/>
          <a:lstStyle>
            <a:lvl1pPr>
              <a:defRPr sz="3200" spc="-98" baseline="0">
                <a:solidFill>
                  <a:schemeClr val="bg1"/>
                </a:solidFill>
                <a:latin typeface="+mj-lt"/>
                <a:cs typeface="Trebuchet MS"/>
              </a:defRPr>
            </a:lvl1pPr>
          </a:lstStyle>
          <a:p>
            <a:r>
              <a:rPr lang="en-US" dirty="0" smtClean="0"/>
              <a:t>Title</a:t>
            </a:r>
            <a:endParaRPr lang="en-US" dirty="0"/>
          </a:p>
        </p:txBody>
      </p:sp>
      <p:sp>
        <p:nvSpPr>
          <p:cNvPr id="10" name="Text Placeholder 4"/>
          <p:cNvSpPr>
            <a:spLocks noGrp="1"/>
          </p:cNvSpPr>
          <p:nvPr>
            <p:ph type="body" sz="quarter" idx="12" hasCustomPrompt="1"/>
          </p:nvPr>
        </p:nvSpPr>
        <p:spPr bwMode="ltGray">
          <a:xfrm>
            <a:off x="612848" y="3574512"/>
            <a:ext cx="4480935" cy="751761"/>
          </a:xfrm>
          <a:prstGeom prst="rect">
            <a:avLst/>
          </a:prstGeom>
          <a:noFill/>
          <a:ln>
            <a:noFill/>
          </a:ln>
        </p:spPr>
        <p:txBody>
          <a:bodyPr lIns="182880" tIns="146304" rIns="182880" bIns="146304">
            <a:noAutofit/>
          </a:bodyPr>
          <a:lstStyle>
            <a:lvl1pPr marL="0" indent="0">
              <a:spcBef>
                <a:spcPts val="0"/>
              </a:spcBef>
              <a:buNone/>
              <a:defRPr sz="1800" spc="0" baseline="0">
                <a:solidFill>
                  <a:schemeClr val="bg1"/>
                </a:solidFill>
                <a:latin typeface="+mj-lt"/>
                <a:cs typeface="Trebuchet MS"/>
              </a:defRPr>
            </a:lvl1pPr>
          </a:lstStyle>
          <a:p>
            <a:pPr lvl="0"/>
            <a:r>
              <a:rPr lang="en-US" dirty="0" smtClean="0"/>
              <a:t>Subtitle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8456" y="5553124"/>
            <a:ext cx="2197784" cy="744855"/>
          </a:xfrm>
          <a:prstGeom prst="rect">
            <a:avLst/>
          </a:prstGeom>
        </p:spPr>
      </p:pic>
    </p:spTree>
    <p:extLst>
      <p:ext uri="{BB962C8B-B14F-4D97-AF65-F5344CB8AC3E}">
        <p14:creationId xmlns:p14="http://schemas.microsoft.com/office/powerpoint/2010/main" val="6688511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A Tech Internal 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8" y="0"/>
            <a:ext cx="12192000" cy="6858000"/>
          </a:xfrm>
          <a:prstGeom prst="rect">
            <a:avLst/>
          </a:prstGeom>
        </p:spPr>
      </p:pic>
      <p:sp>
        <p:nvSpPr>
          <p:cNvPr id="7" name="Rectangle 6"/>
          <p:cNvSpPr/>
          <p:nvPr userDrawn="1"/>
        </p:nvSpPr>
        <p:spPr bwMode="auto">
          <a:xfrm>
            <a:off x="362865" y="0"/>
            <a:ext cx="4738591" cy="4375460"/>
          </a:xfrm>
          <a:prstGeom prst="rect">
            <a:avLst/>
          </a:prstGeom>
          <a:solidFill>
            <a:schemeClr val="bg1">
              <a:alpha val="3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Title 1"/>
          <p:cNvSpPr>
            <a:spLocks noGrp="1"/>
          </p:cNvSpPr>
          <p:nvPr>
            <p:ph type="title" hasCustomPrompt="1"/>
          </p:nvPr>
        </p:nvSpPr>
        <p:spPr bwMode="ltGray">
          <a:xfrm>
            <a:off x="613501" y="1586169"/>
            <a:ext cx="4400698" cy="1750011"/>
          </a:xfrm>
          <a:prstGeom prst="rect">
            <a:avLst/>
          </a:prstGeom>
          <a:noFill/>
          <a:ln>
            <a:noFill/>
          </a:ln>
        </p:spPr>
        <p:txBody>
          <a:bodyPr lIns="146304" tIns="91440" rIns="146304" bIns="91440" anchor="b" anchorCtr="0"/>
          <a:lstStyle>
            <a:lvl1pPr>
              <a:defRPr sz="3200" spc="-98" baseline="0">
                <a:solidFill>
                  <a:schemeClr val="bg1"/>
                </a:solidFill>
                <a:latin typeface="+mj-lt"/>
                <a:cs typeface="Trebuchet MS"/>
              </a:defRPr>
            </a:lvl1pPr>
          </a:lstStyle>
          <a:p>
            <a:r>
              <a:rPr lang="en-US" dirty="0" smtClean="0"/>
              <a:t>Title</a:t>
            </a:r>
            <a:endParaRPr lang="en-US" dirty="0"/>
          </a:p>
        </p:txBody>
      </p:sp>
      <p:sp>
        <p:nvSpPr>
          <p:cNvPr id="10" name="Text Placeholder 4"/>
          <p:cNvSpPr>
            <a:spLocks noGrp="1"/>
          </p:cNvSpPr>
          <p:nvPr>
            <p:ph type="body" sz="quarter" idx="12" hasCustomPrompt="1"/>
          </p:nvPr>
        </p:nvSpPr>
        <p:spPr bwMode="ltGray">
          <a:xfrm>
            <a:off x="612848" y="3574512"/>
            <a:ext cx="4393495" cy="751761"/>
          </a:xfrm>
          <a:prstGeom prst="rect">
            <a:avLst/>
          </a:prstGeom>
          <a:noFill/>
          <a:ln>
            <a:noFill/>
          </a:ln>
        </p:spPr>
        <p:txBody>
          <a:bodyPr lIns="182880" tIns="146304" rIns="182880" bIns="146304">
            <a:noAutofit/>
          </a:bodyPr>
          <a:lstStyle>
            <a:lvl1pPr marL="0" indent="0">
              <a:spcBef>
                <a:spcPts val="0"/>
              </a:spcBef>
              <a:buNone/>
              <a:defRPr sz="1800" spc="0" baseline="0">
                <a:solidFill>
                  <a:schemeClr val="bg1"/>
                </a:solidFill>
                <a:latin typeface="+mj-lt"/>
                <a:cs typeface="Trebuchet MS"/>
              </a:defRPr>
            </a:lvl1pPr>
          </a:lstStyle>
          <a:p>
            <a:pPr lvl="0"/>
            <a:r>
              <a:rPr lang="en-US" dirty="0" smtClean="0"/>
              <a:t>Subtitle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8456" y="5553124"/>
            <a:ext cx="2197784" cy="744855"/>
          </a:xfrm>
          <a:prstGeom prst="rect">
            <a:avLst/>
          </a:prstGeom>
        </p:spPr>
      </p:pic>
    </p:spTree>
    <p:extLst>
      <p:ext uri="{BB962C8B-B14F-4D97-AF65-F5344CB8AC3E}">
        <p14:creationId xmlns:p14="http://schemas.microsoft.com/office/powerpoint/2010/main" val="31961244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A Tech Divider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title" hasCustomPrompt="1"/>
          </p:nvPr>
        </p:nvSpPr>
        <p:spPr bwMode="ltGray">
          <a:xfrm>
            <a:off x="613501" y="1586169"/>
            <a:ext cx="4466386" cy="1750011"/>
          </a:xfrm>
          <a:prstGeom prst="rect">
            <a:avLst/>
          </a:prstGeom>
          <a:noFill/>
          <a:ln>
            <a:noFill/>
          </a:ln>
        </p:spPr>
        <p:txBody>
          <a:bodyPr lIns="146304" tIns="91440" rIns="146304" bIns="91440" anchor="b" anchorCtr="0"/>
          <a:lstStyle>
            <a:lvl1pPr>
              <a:defRPr sz="3200" spc="-98" baseline="0">
                <a:solidFill>
                  <a:schemeClr val="bg1"/>
                </a:solidFill>
                <a:latin typeface="+mn-lt"/>
                <a:cs typeface="Trebuchet MS"/>
              </a:defRPr>
            </a:lvl1pPr>
          </a:lstStyle>
          <a:p>
            <a:r>
              <a:rPr lang="en-US" dirty="0" smtClean="0"/>
              <a:t>Title</a:t>
            </a:r>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8456" y="5553124"/>
            <a:ext cx="2197784" cy="744855"/>
          </a:xfrm>
          <a:prstGeom prst="rect">
            <a:avLst/>
          </a:prstGeom>
        </p:spPr>
      </p:pic>
    </p:spTree>
    <p:extLst>
      <p:ext uri="{BB962C8B-B14F-4D97-AF65-F5344CB8AC3E}">
        <p14:creationId xmlns:p14="http://schemas.microsoft.com/office/powerpoint/2010/main" val="13982442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A Tech Divider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title" hasCustomPrompt="1"/>
          </p:nvPr>
        </p:nvSpPr>
        <p:spPr bwMode="ltGray">
          <a:xfrm>
            <a:off x="613501" y="1586169"/>
            <a:ext cx="4466386" cy="1750011"/>
          </a:xfrm>
          <a:prstGeom prst="rect">
            <a:avLst/>
          </a:prstGeom>
          <a:noFill/>
          <a:ln>
            <a:noFill/>
          </a:ln>
        </p:spPr>
        <p:txBody>
          <a:bodyPr lIns="146304" tIns="91440" rIns="146304" bIns="91440" anchor="b" anchorCtr="0"/>
          <a:lstStyle>
            <a:lvl1pPr>
              <a:defRPr sz="3200" spc="-98" baseline="0">
                <a:solidFill>
                  <a:schemeClr val="bg1"/>
                </a:solidFill>
                <a:latin typeface="+mn-lt"/>
                <a:cs typeface="Trebuchet MS"/>
              </a:defRPr>
            </a:lvl1pPr>
          </a:lstStyle>
          <a:p>
            <a:r>
              <a:rPr lang="en-US" dirty="0" smtClean="0"/>
              <a:t>Title</a:t>
            </a:r>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8456" y="5553124"/>
            <a:ext cx="2197784" cy="744855"/>
          </a:xfrm>
          <a:prstGeom prst="rect">
            <a:avLst/>
          </a:prstGeom>
        </p:spPr>
      </p:pic>
    </p:spTree>
    <p:extLst>
      <p:ext uri="{BB962C8B-B14F-4D97-AF65-F5344CB8AC3E}">
        <p14:creationId xmlns:p14="http://schemas.microsoft.com/office/powerpoint/2010/main" val="34058585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A Tech Divider 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title" hasCustomPrompt="1"/>
          </p:nvPr>
        </p:nvSpPr>
        <p:spPr bwMode="ltGray">
          <a:xfrm>
            <a:off x="613501" y="1586169"/>
            <a:ext cx="4466386" cy="1750011"/>
          </a:xfrm>
          <a:prstGeom prst="rect">
            <a:avLst/>
          </a:prstGeom>
          <a:noFill/>
          <a:ln>
            <a:noFill/>
          </a:ln>
        </p:spPr>
        <p:txBody>
          <a:bodyPr lIns="146304" tIns="91440" rIns="146304" bIns="91440" anchor="b" anchorCtr="0"/>
          <a:lstStyle>
            <a:lvl1pPr>
              <a:defRPr sz="3200" spc="-98" baseline="0">
                <a:solidFill>
                  <a:schemeClr val="bg1"/>
                </a:solidFill>
                <a:latin typeface="+mn-lt"/>
                <a:cs typeface="Trebuchet MS"/>
              </a:defRPr>
            </a:lvl1pPr>
          </a:lstStyle>
          <a:p>
            <a:r>
              <a:rPr lang="en-US" dirty="0" smtClean="0"/>
              <a:t>Title</a:t>
            </a:r>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8456" y="5553124"/>
            <a:ext cx="2197784" cy="744855"/>
          </a:xfrm>
          <a:prstGeom prst="rect">
            <a:avLst/>
          </a:prstGeom>
        </p:spPr>
      </p:pic>
    </p:spTree>
    <p:extLst>
      <p:ext uri="{BB962C8B-B14F-4D97-AF65-F5344CB8AC3E}">
        <p14:creationId xmlns:p14="http://schemas.microsoft.com/office/powerpoint/2010/main" val="9214007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A Tech Blank">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63001" y="225426"/>
            <a:ext cx="7551080" cy="899665"/>
          </a:xfrm>
          <a:prstGeom prst="rect">
            <a:avLst/>
          </a:prstGeom>
        </p:spPr>
        <p:txBody>
          <a:bodyPr/>
          <a:lstStyle>
            <a:lvl1pPr>
              <a:defRPr sz="3200">
                <a:solidFill>
                  <a:schemeClr val="accent1"/>
                </a:solidFill>
                <a:latin typeface="+mn-lt"/>
                <a:cs typeface="Trebuchet MS"/>
              </a:defRPr>
            </a:lvl1pPr>
          </a:lstStyle>
          <a:p>
            <a:r>
              <a:rPr lang="en-US" dirty="0" smtClean="0"/>
              <a:t>Click to edit Master title style</a:t>
            </a:r>
            <a:br>
              <a:rPr lang="en-US" dirty="0" smtClean="0"/>
            </a:br>
            <a:endParaRPr lang="en-US" dirty="0"/>
          </a:p>
        </p:txBody>
      </p:sp>
    </p:spTree>
    <p:extLst>
      <p:ext uri="{BB962C8B-B14F-4D97-AF65-F5344CB8AC3E}">
        <p14:creationId xmlns:p14="http://schemas.microsoft.com/office/powerpoint/2010/main" val="1266014354"/>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A Tech Single Column">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63001" y="225426"/>
            <a:ext cx="7551080" cy="899665"/>
          </a:xfrm>
          <a:prstGeom prst="rect">
            <a:avLst/>
          </a:prstGeom>
        </p:spPr>
        <p:txBody>
          <a:bodyPr/>
          <a:lstStyle>
            <a:lvl1pPr>
              <a:defRPr sz="3200">
                <a:solidFill>
                  <a:schemeClr val="accent1"/>
                </a:solidFill>
                <a:latin typeface="+mn-lt"/>
                <a:cs typeface="Trebuchet MS"/>
              </a:defRPr>
            </a:lvl1pPr>
          </a:lstStyle>
          <a:p>
            <a:r>
              <a:rPr lang="en-US" dirty="0" smtClean="0"/>
              <a:t>Click to edit Master title style</a:t>
            </a:r>
            <a:br>
              <a:rPr lang="en-US" dirty="0" smtClean="0"/>
            </a:br>
            <a:endParaRPr lang="en-US" dirty="0"/>
          </a:p>
        </p:txBody>
      </p:sp>
      <p:sp>
        <p:nvSpPr>
          <p:cNvPr id="12" name="Content Placeholder 5"/>
          <p:cNvSpPr>
            <a:spLocks noGrp="1"/>
          </p:cNvSpPr>
          <p:nvPr>
            <p:ph sz="quarter" idx="10"/>
          </p:nvPr>
        </p:nvSpPr>
        <p:spPr>
          <a:xfrm>
            <a:off x="373418" y="1635804"/>
            <a:ext cx="11290300" cy="4230009"/>
          </a:xfrm>
          <a:prstGeom prst="rect">
            <a:avLst/>
          </a:prstGeom>
        </p:spPr>
        <p:txBody>
          <a:bodyPr vert="horz"/>
          <a:lstStyle>
            <a:lvl1pPr>
              <a:defRPr sz="2000">
                <a:solidFill>
                  <a:srgbClr val="0C3A69"/>
                </a:solidFill>
                <a:latin typeface="+mn-lt"/>
                <a:cs typeface="Trebuchet MS"/>
              </a:defRPr>
            </a:lvl1pPr>
          </a:lstStyle>
          <a:p>
            <a:pPr lvl="0"/>
            <a:r>
              <a:rPr lang="en-US" smtClean="0"/>
              <a:t>Click to edit Master text styles</a:t>
            </a:r>
          </a:p>
        </p:txBody>
      </p:sp>
    </p:spTree>
    <p:extLst>
      <p:ext uri="{BB962C8B-B14F-4D97-AF65-F5344CB8AC3E}">
        <p14:creationId xmlns:p14="http://schemas.microsoft.com/office/powerpoint/2010/main" val="4156985556"/>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A Tech Two Column">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63001" y="225426"/>
            <a:ext cx="7551080" cy="899665"/>
          </a:xfrm>
          <a:prstGeom prst="rect">
            <a:avLst/>
          </a:prstGeom>
        </p:spPr>
        <p:txBody>
          <a:bodyPr/>
          <a:lstStyle>
            <a:lvl1pPr>
              <a:defRPr sz="3200">
                <a:solidFill>
                  <a:schemeClr val="accent1"/>
                </a:solidFill>
                <a:latin typeface="+mn-lt"/>
                <a:cs typeface="Trebuchet MS"/>
              </a:defRPr>
            </a:lvl1pPr>
          </a:lstStyle>
          <a:p>
            <a:r>
              <a:rPr lang="en-US" dirty="0" smtClean="0"/>
              <a:t>Click to edit Master title style</a:t>
            </a:r>
            <a:br>
              <a:rPr lang="en-US" dirty="0" smtClean="0"/>
            </a:br>
            <a:endParaRPr lang="en-US" dirty="0"/>
          </a:p>
        </p:txBody>
      </p:sp>
      <p:sp>
        <p:nvSpPr>
          <p:cNvPr id="12" name="Content Placeholder 5"/>
          <p:cNvSpPr>
            <a:spLocks noGrp="1"/>
          </p:cNvSpPr>
          <p:nvPr>
            <p:ph sz="quarter" idx="10"/>
          </p:nvPr>
        </p:nvSpPr>
        <p:spPr>
          <a:xfrm>
            <a:off x="373418" y="1619472"/>
            <a:ext cx="5452409" cy="4230009"/>
          </a:xfrm>
          <a:prstGeom prst="rect">
            <a:avLst/>
          </a:prstGeom>
        </p:spPr>
        <p:txBody>
          <a:bodyPr vert="horz"/>
          <a:lstStyle>
            <a:lvl1pPr>
              <a:defRPr sz="2000">
                <a:solidFill>
                  <a:srgbClr val="0C3A69"/>
                </a:solidFill>
                <a:latin typeface="+mn-lt"/>
                <a:cs typeface="Trebuchet MS"/>
              </a:defRPr>
            </a:lvl1pPr>
          </a:lstStyle>
          <a:p>
            <a:pPr lvl="0"/>
            <a:r>
              <a:rPr lang="en-US" smtClean="0"/>
              <a:t>Click to edit Master text styles</a:t>
            </a:r>
          </a:p>
        </p:txBody>
      </p:sp>
      <p:sp>
        <p:nvSpPr>
          <p:cNvPr id="3" name="Content Placeholder 2"/>
          <p:cNvSpPr>
            <a:spLocks noGrp="1"/>
          </p:cNvSpPr>
          <p:nvPr>
            <p:ph sz="quarter" idx="11"/>
          </p:nvPr>
        </p:nvSpPr>
        <p:spPr>
          <a:xfrm>
            <a:off x="6070722" y="1619472"/>
            <a:ext cx="5464175" cy="4241578"/>
          </a:xfrm>
          <a:prstGeom prst="rect">
            <a:avLst/>
          </a:prstGeom>
        </p:spPr>
        <p:txBody>
          <a:bodyPr vert="horz"/>
          <a:lstStyle>
            <a:lvl1pPr>
              <a:defRPr sz="2000">
                <a:solidFill>
                  <a:srgbClr val="0C3A69"/>
                </a:solidFill>
                <a:latin typeface="+mn-lt"/>
              </a:defRPr>
            </a:lvl1pPr>
          </a:lstStyle>
          <a:p>
            <a:pPr lvl="0"/>
            <a:r>
              <a:rPr lang="en-US" smtClean="0"/>
              <a:t>Click to edit Master text styles</a:t>
            </a:r>
          </a:p>
        </p:txBody>
      </p:sp>
    </p:spTree>
    <p:extLst>
      <p:ext uri="{BB962C8B-B14F-4D97-AF65-F5344CB8AC3E}">
        <p14:creationId xmlns:p14="http://schemas.microsoft.com/office/powerpoint/2010/main" val="1400582370"/>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A Tech Three Column">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63001" y="225426"/>
            <a:ext cx="7551080" cy="899665"/>
          </a:xfrm>
          <a:prstGeom prst="rect">
            <a:avLst/>
          </a:prstGeom>
        </p:spPr>
        <p:txBody>
          <a:bodyPr/>
          <a:lstStyle>
            <a:lvl1pPr>
              <a:defRPr sz="3200">
                <a:solidFill>
                  <a:schemeClr val="accent1"/>
                </a:solidFill>
                <a:latin typeface="+mn-lt"/>
                <a:cs typeface="Trebuchet MS"/>
              </a:defRPr>
            </a:lvl1pPr>
          </a:lstStyle>
          <a:p>
            <a:r>
              <a:rPr lang="en-US" dirty="0" smtClean="0"/>
              <a:t>Click to edit Master title style</a:t>
            </a:r>
            <a:br>
              <a:rPr lang="en-US" dirty="0" smtClean="0"/>
            </a:br>
            <a:endParaRPr lang="en-US" dirty="0"/>
          </a:p>
        </p:txBody>
      </p:sp>
      <p:sp>
        <p:nvSpPr>
          <p:cNvPr id="12" name="Content Placeholder 5"/>
          <p:cNvSpPr>
            <a:spLocks noGrp="1"/>
          </p:cNvSpPr>
          <p:nvPr>
            <p:ph sz="quarter" idx="10"/>
          </p:nvPr>
        </p:nvSpPr>
        <p:spPr>
          <a:xfrm>
            <a:off x="373419" y="1596171"/>
            <a:ext cx="3576492" cy="4240921"/>
          </a:xfrm>
          <a:prstGeom prst="rect">
            <a:avLst/>
          </a:prstGeom>
        </p:spPr>
        <p:txBody>
          <a:bodyPr vert="horz"/>
          <a:lstStyle>
            <a:lvl1pPr>
              <a:defRPr sz="2000">
                <a:solidFill>
                  <a:srgbClr val="0C3A69"/>
                </a:solidFill>
                <a:latin typeface="+mn-lt"/>
                <a:cs typeface="Trebuchet MS"/>
              </a:defRPr>
            </a:lvl1pPr>
          </a:lstStyle>
          <a:p>
            <a:pPr lvl="0"/>
            <a:r>
              <a:rPr lang="en-US" smtClean="0"/>
              <a:t>Click to edit Master text styles</a:t>
            </a:r>
          </a:p>
        </p:txBody>
      </p:sp>
      <p:sp>
        <p:nvSpPr>
          <p:cNvPr id="3" name="Content Placeholder 2"/>
          <p:cNvSpPr>
            <a:spLocks noGrp="1"/>
          </p:cNvSpPr>
          <p:nvPr>
            <p:ph sz="quarter" idx="11"/>
          </p:nvPr>
        </p:nvSpPr>
        <p:spPr>
          <a:xfrm>
            <a:off x="4194806" y="1596171"/>
            <a:ext cx="3541893" cy="4241578"/>
          </a:xfrm>
          <a:prstGeom prst="rect">
            <a:avLst/>
          </a:prstGeom>
        </p:spPr>
        <p:txBody>
          <a:bodyPr vert="horz"/>
          <a:lstStyle>
            <a:lvl1pPr>
              <a:defRPr sz="2000">
                <a:solidFill>
                  <a:srgbClr val="0C3A69"/>
                </a:solidFill>
                <a:latin typeface="+mn-lt"/>
              </a:defRPr>
            </a:lvl1pPr>
          </a:lstStyle>
          <a:p>
            <a:pPr lvl="0"/>
            <a:r>
              <a:rPr lang="en-US" smtClean="0"/>
              <a:t>Click to edit Master text styles</a:t>
            </a:r>
          </a:p>
        </p:txBody>
      </p:sp>
      <p:sp>
        <p:nvSpPr>
          <p:cNvPr id="4" name="Content Placeholder 3"/>
          <p:cNvSpPr>
            <a:spLocks noGrp="1"/>
          </p:cNvSpPr>
          <p:nvPr>
            <p:ph sz="quarter" idx="12"/>
          </p:nvPr>
        </p:nvSpPr>
        <p:spPr>
          <a:xfrm>
            <a:off x="7982042" y="1596171"/>
            <a:ext cx="3587750" cy="4252179"/>
          </a:xfrm>
          <a:prstGeom prst="rect">
            <a:avLst/>
          </a:prstGeom>
        </p:spPr>
        <p:txBody>
          <a:bodyPr vert="horz"/>
          <a:lstStyle>
            <a:lvl1pPr>
              <a:defRPr sz="2000">
                <a:solidFill>
                  <a:srgbClr val="0C3A69"/>
                </a:solidFill>
                <a:latin typeface="+mn-lt"/>
              </a:defRPr>
            </a:lvl1pPr>
            <a:lvl2pPr>
              <a:defRPr sz="2000">
                <a:solidFill>
                  <a:srgbClr val="0C3A69"/>
                </a:solidFill>
                <a:latin typeface="+mn-lt"/>
              </a:defRPr>
            </a:lvl2pPr>
            <a:lvl3pPr>
              <a:defRPr sz="2000">
                <a:solidFill>
                  <a:srgbClr val="0C3A69"/>
                </a:solidFill>
                <a:latin typeface="+mn-lt"/>
              </a:defRPr>
            </a:lvl3pPr>
            <a:lvl4pPr>
              <a:defRPr sz="2000">
                <a:solidFill>
                  <a:srgbClr val="0C3A69"/>
                </a:solidFill>
                <a:latin typeface="+mn-lt"/>
              </a:defRPr>
            </a:lvl4pPr>
            <a:lvl5pPr>
              <a:defRPr sz="2000">
                <a:solidFill>
                  <a:srgbClr val="0C3A69"/>
                </a:solidFill>
                <a:latin typeface="+mn-lt"/>
              </a:defRPr>
            </a:lvl5pPr>
          </a:lstStyle>
          <a:p>
            <a:pPr lvl="0"/>
            <a:r>
              <a:rPr lang="en-US" smtClean="0"/>
              <a:t>Click to edit Master text styles</a:t>
            </a:r>
          </a:p>
        </p:txBody>
      </p:sp>
    </p:spTree>
    <p:extLst>
      <p:ext uri="{BB962C8B-B14F-4D97-AF65-F5344CB8AC3E}">
        <p14:creationId xmlns:p14="http://schemas.microsoft.com/office/powerpoint/2010/main" val="1067765730"/>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A Tech Simple Char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63001" y="225426"/>
            <a:ext cx="7551080" cy="899665"/>
          </a:xfrm>
          <a:prstGeom prst="rect">
            <a:avLst/>
          </a:prstGeom>
        </p:spPr>
        <p:txBody>
          <a:bodyPr/>
          <a:lstStyle>
            <a:lvl1pPr>
              <a:defRPr sz="3200">
                <a:solidFill>
                  <a:schemeClr val="accent1"/>
                </a:solidFill>
                <a:latin typeface="+mn-lt"/>
                <a:cs typeface="Trebuchet MS"/>
              </a:defRPr>
            </a:lvl1pPr>
          </a:lstStyle>
          <a:p>
            <a:r>
              <a:rPr lang="en-US" dirty="0" smtClean="0"/>
              <a:t>Click to edit Master title style</a:t>
            </a:r>
            <a:br>
              <a:rPr lang="en-US" dirty="0" smtClean="0"/>
            </a:br>
            <a:endParaRPr lang="en-US" dirty="0"/>
          </a:p>
        </p:txBody>
      </p:sp>
      <p:sp>
        <p:nvSpPr>
          <p:cNvPr id="12" name="Content Placeholder 5"/>
          <p:cNvSpPr>
            <a:spLocks noGrp="1"/>
          </p:cNvSpPr>
          <p:nvPr>
            <p:ph sz="quarter" idx="10"/>
          </p:nvPr>
        </p:nvSpPr>
        <p:spPr>
          <a:xfrm>
            <a:off x="373418" y="1619472"/>
            <a:ext cx="5452409" cy="4230009"/>
          </a:xfrm>
          <a:prstGeom prst="rect">
            <a:avLst/>
          </a:prstGeom>
        </p:spPr>
        <p:txBody>
          <a:bodyPr vert="horz"/>
          <a:lstStyle>
            <a:lvl1pPr>
              <a:defRPr sz="2000">
                <a:solidFill>
                  <a:srgbClr val="0C3A69"/>
                </a:solidFill>
                <a:latin typeface="+mn-lt"/>
                <a:cs typeface="Trebuchet MS"/>
              </a:defRPr>
            </a:lvl1pPr>
          </a:lstStyle>
          <a:p>
            <a:pPr lvl="0"/>
            <a:r>
              <a:rPr lang="en-US" smtClean="0"/>
              <a:t>Click to edit Master text styles</a:t>
            </a:r>
          </a:p>
        </p:txBody>
      </p:sp>
      <p:sp>
        <p:nvSpPr>
          <p:cNvPr id="4" name="Chart Placeholder 3"/>
          <p:cNvSpPr>
            <a:spLocks noGrp="1"/>
          </p:cNvSpPr>
          <p:nvPr>
            <p:ph type="chart" sz="quarter" idx="11"/>
          </p:nvPr>
        </p:nvSpPr>
        <p:spPr>
          <a:xfrm>
            <a:off x="6024563" y="1619472"/>
            <a:ext cx="5732462" cy="4241578"/>
          </a:xfrm>
          <a:prstGeom prst="rect">
            <a:avLst/>
          </a:prstGeom>
        </p:spPr>
        <p:txBody>
          <a:bodyPr vert="horz"/>
          <a:lstStyle>
            <a:lvl1pPr>
              <a:defRPr sz="2000">
                <a:solidFill>
                  <a:srgbClr val="0C3A69"/>
                </a:solidFill>
                <a:latin typeface="+mn-lt"/>
              </a:defRPr>
            </a:lvl1pPr>
          </a:lstStyle>
          <a:p>
            <a:r>
              <a:rPr lang="en-US" smtClean="0"/>
              <a:t>Click icon to add chart</a:t>
            </a:r>
            <a:endParaRPr lang="en-US" dirty="0"/>
          </a:p>
        </p:txBody>
      </p:sp>
    </p:spTree>
    <p:extLst>
      <p:ext uri="{BB962C8B-B14F-4D97-AF65-F5344CB8AC3E}">
        <p14:creationId xmlns:p14="http://schemas.microsoft.com/office/powerpoint/2010/main" val="263974449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WA Tech Cover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olidFill>
        </p:spPr>
      </p:pic>
      <p:sp>
        <p:nvSpPr>
          <p:cNvPr id="2" name="Rectangle 1"/>
          <p:cNvSpPr/>
          <p:nvPr userDrawn="1"/>
        </p:nvSpPr>
        <p:spPr bwMode="auto">
          <a:xfrm>
            <a:off x="362865" y="0"/>
            <a:ext cx="4738591" cy="4375460"/>
          </a:xfrm>
          <a:prstGeom prst="rect">
            <a:avLst/>
          </a:prstGeom>
          <a:solidFill>
            <a:schemeClr val="accent2">
              <a:alpha val="3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613501" y="1489532"/>
            <a:ext cx="4367854" cy="1750011"/>
          </a:xfrm>
          <a:prstGeom prst="rect">
            <a:avLst/>
          </a:prstGeom>
          <a:noFill/>
          <a:ln>
            <a:noFill/>
          </a:ln>
        </p:spPr>
        <p:txBody>
          <a:bodyPr lIns="146304" tIns="91440" rIns="146304" bIns="91440" anchor="b" anchorCtr="0"/>
          <a:lstStyle>
            <a:lvl1pPr>
              <a:defRPr sz="3200" spc="-98" baseline="0">
                <a:solidFill>
                  <a:schemeClr val="accent3"/>
                </a:solidFill>
                <a:latin typeface="+mj-lt"/>
                <a:cs typeface="Trebuchet MS"/>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612849" y="3477875"/>
            <a:ext cx="4357558" cy="751761"/>
          </a:xfrm>
          <a:prstGeom prst="rect">
            <a:avLst/>
          </a:prstGeom>
          <a:noFill/>
          <a:ln>
            <a:noFill/>
          </a:ln>
        </p:spPr>
        <p:txBody>
          <a:bodyPr lIns="182880" tIns="146304" rIns="182880" bIns="146304">
            <a:noAutofit/>
          </a:bodyPr>
          <a:lstStyle>
            <a:lvl1pPr marL="0" indent="0">
              <a:spcBef>
                <a:spcPts val="0"/>
              </a:spcBef>
              <a:buNone/>
              <a:defRPr sz="1800" spc="0" baseline="0">
                <a:solidFill>
                  <a:schemeClr val="accent3"/>
                </a:solidFill>
                <a:latin typeface="+mj-lt"/>
                <a:cs typeface="Trebuchet MS"/>
              </a:defRPr>
            </a:lvl1pPr>
          </a:lstStyle>
          <a:p>
            <a:pPr lvl="0"/>
            <a:r>
              <a:rPr lang="en-US" dirty="0" smtClean="0"/>
              <a:t>Subtitle</a:t>
            </a:r>
          </a:p>
        </p:txBody>
      </p:sp>
      <p:pic>
        <p:nvPicPr>
          <p:cNvPr id="5" name="Picture 4"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6943" y="5499028"/>
            <a:ext cx="2681534" cy="908805"/>
          </a:xfrm>
          <a:prstGeom prst="rect">
            <a:avLst/>
          </a:prstGeom>
        </p:spPr>
      </p:pic>
    </p:spTree>
    <p:extLst>
      <p:ext uri="{BB962C8B-B14F-4D97-AF65-F5344CB8AC3E}">
        <p14:creationId xmlns:p14="http://schemas.microsoft.com/office/powerpoint/2010/main" val="11890452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A Tech Simple Table">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63001" y="225426"/>
            <a:ext cx="7551080" cy="899665"/>
          </a:xfrm>
          <a:prstGeom prst="rect">
            <a:avLst/>
          </a:prstGeom>
        </p:spPr>
        <p:txBody>
          <a:bodyPr/>
          <a:lstStyle>
            <a:lvl1pPr>
              <a:defRPr sz="3200">
                <a:solidFill>
                  <a:schemeClr val="accent1"/>
                </a:solidFill>
                <a:latin typeface="+mn-lt"/>
                <a:cs typeface="Trebuchet MS"/>
              </a:defRPr>
            </a:lvl1pPr>
          </a:lstStyle>
          <a:p>
            <a:r>
              <a:rPr lang="en-US" dirty="0" smtClean="0"/>
              <a:t>Click to edit Master title style</a:t>
            </a:r>
            <a:br>
              <a:rPr lang="en-US" dirty="0" smtClean="0"/>
            </a:br>
            <a:endParaRPr lang="en-US" dirty="0"/>
          </a:p>
        </p:txBody>
      </p:sp>
      <p:sp>
        <p:nvSpPr>
          <p:cNvPr id="3" name="Table Placeholder 2"/>
          <p:cNvSpPr>
            <a:spLocks noGrp="1"/>
          </p:cNvSpPr>
          <p:nvPr>
            <p:ph type="tbl" sz="quarter" idx="10"/>
          </p:nvPr>
        </p:nvSpPr>
        <p:spPr>
          <a:xfrm>
            <a:off x="466066" y="1514475"/>
            <a:ext cx="11185589" cy="4276725"/>
          </a:xfrm>
          <a:prstGeom prst="rect">
            <a:avLst/>
          </a:prstGeom>
        </p:spPr>
        <p:txBody>
          <a:bodyPr vert="horz"/>
          <a:lstStyle/>
          <a:p>
            <a:r>
              <a:rPr lang="en-US" smtClean="0"/>
              <a:t>Click icon to add table</a:t>
            </a:r>
            <a:endParaRPr lang="en-US"/>
          </a:p>
        </p:txBody>
      </p:sp>
    </p:spTree>
    <p:extLst>
      <p:ext uri="{BB962C8B-B14F-4D97-AF65-F5344CB8AC3E}">
        <p14:creationId xmlns:p14="http://schemas.microsoft.com/office/powerpoint/2010/main" val="1485399881"/>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A Tech Header ">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765" t="45728" r="1765" b="35449"/>
          <a:stretch/>
        </p:blipFill>
        <p:spPr>
          <a:xfrm>
            <a:off x="-2657" y="0"/>
            <a:ext cx="12197314" cy="1291424"/>
          </a:xfrm>
          <a:prstGeom prst="rect">
            <a:avLst/>
          </a:prstGeom>
          <a:solidFill>
            <a:srgbClr val="FFFFFF"/>
          </a:solidFill>
        </p:spPr>
      </p:pic>
      <p:sp>
        <p:nvSpPr>
          <p:cNvPr id="8" name="Rectangle 7"/>
          <p:cNvSpPr/>
          <p:nvPr userDrawn="1"/>
        </p:nvSpPr>
        <p:spPr bwMode="auto">
          <a:xfrm>
            <a:off x="-1" y="0"/>
            <a:ext cx="5844313" cy="1259580"/>
          </a:xfrm>
          <a:prstGeom prst="rect">
            <a:avLst/>
          </a:prstGeom>
          <a:gradFill flip="none" rotWithShape="1">
            <a:gsLst>
              <a:gs pos="100000">
                <a:schemeClr val="bg1">
                  <a:alpha val="0"/>
                </a:schemeClr>
              </a:gs>
              <a:gs pos="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a:spLocks noGrp="1"/>
          </p:cNvSpPr>
          <p:nvPr>
            <p:ph type="title" hasCustomPrompt="1"/>
          </p:nvPr>
        </p:nvSpPr>
        <p:spPr>
          <a:xfrm>
            <a:off x="516633" y="338083"/>
            <a:ext cx="7551080" cy="899665"/>
          </a:xfrm>
          <a:prstGeom prst="rect">
            <a:avLst/>
          </a:prstGeom>
        </p:spPr>
        <p:txBody>
          <a:bodyPr/>
          <a:lstStyle>
            <a:lvl1pPr>
              <a:defRPr sz="3200">
                <a:solidFill>
                  <a:srgbClr val="580069"/>
                </a:solidFill>
                <a:latin typeface="+mn-lt"/>
                <a:cs typeface="Trebuchet MS"/>
              </a:defRPr>
            </a:lvl1pPr>
          </a:lstStyle>
          <a:p>
            <a:r>
              <a:rPr lang="en-US" dirty="0" smtClean="0"/>
              <a:t>Click to edit Master title style</a:t>
            </a:r>
            <a:br>
              <a:rPr lang="en-US" dirty="0" smtClean="0"/>
            </a:br>
            <a:endParaRPr lang="en-US" dirty="0"/>
          </a:p>
        </p:txBody>
      </p:sp>
      <p:sp>
        <p:nvSpPr>
          <p:cNvPr id="14" name="Content Placeholder 5"/>
          <p:cNvSpPr>
            <a:spLocks noGrp="1"/>
          </p:cNvSpPr>
          <p:nvPr>
            <p:ph sz="quarter" idx="10"/>
          </p:nvPr>
        </p:nvSpPr>
        <p:spPr>
          <a:xfrm>
            <a:off x="527050" y="1635804"/>
            <a:ext cx="11066346" cy="4230009"/>
          </a:xfrm>
          <a:prstGeom prst="rect">
            <a:avLst/>
          </a:prstGeom>
        </p:spPr>
        <p:txBody>
          <a:bodyPr vert="horz"/>
          <a:lstStyle>
            <a:lvl1pPr>
              <a:defRPr sz="2000">
                <a:solidFill>
                  <a:srgbClr val="0C3A69"/>
                </a:solidFill>
                <a:latin typeface="+mn-lt"/>
                <a:cs typeface="Trebuchet MS"/>
              </a:defRPr>
            </a:lvl1pPr>
          </a:lstStyle>
          <a:p>
            <a:pPr lvl="0"/>
            <a:r>
              <a:rPr lang="en-US" smtClean="0"/>
              <a:t>Click to edit Master text styles</a:t>
            </a:r>
          </a:p>
        </p:txBody>
      </p:sp>
    </p:spTree>
    <p:extLst>
      <p:ext uri="{BB962C8B-B14F-4D97-AF65-F5344CB8AC3E}">
        <p14:creationId xmlns:p14="http://schemas.microsoft.com/office/powerpoint/2010/main" val="342977522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A Tech Header Two Column">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765" t="45728" r="1765" b="35449"/>
          <a:stretch/>
        </p:blipFill>
        <p:spPr>
          <a:xfrm>
            <a:off x="-2657" y="0"/>
            <a:ext cx="12197314" cy="1291424"/>
          </a:xfrm>
          <a:prstGeom prst="rect">
            <a:avLst/>
          </a:prstGeom>
          <a:solidFill>
            <a:srgbClr val="FFFFFF"/>
          </a:solidFill>
        </p:spPr>
      </p:pic>
      <p:sp>
        <p:nvSpPr>
          <p:cNvPr id="8" name="Rectangle 7"/>
          <p:cNvSpPr/>
          <p:nvPr userDrawn="1"/>
        </p:nvSpPr>
        <p:spPr bwMode="auto">
          <a:xfrm>
            <a:off x="-1" y="0"/>
            <a:ext cx="5844313" cy="1259580"/>
          </a:xfrm>
          <a:prstGeom prst="rect">
            <a:avLst/>
          </a:prstGeom>
          <a:gradFill flip="none" rotWithShape="1">
            <a:gsLst>
              <a:gs pos="100000">
                <a:schemeClr val="bg1">
                  <a:alpha val="0"/>
                </a:schemeClr>
              </a:gs>
              <a:gs pos="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a:spLocks noGrp="1"/>
          </p:cNvSpPr>
          <p:nvPr>
            <p:ph type="title" hasCustomPrompt="1"/>
          </p:nvPr>
        </p:nvSpPr>
        <p:spPr>
          <a:xfrm>
            <a:off x="516633" y="338083"/>
            <a:ext cx="7551080" cy="899665"/>
          </a:xfrm>
          <a:prstGeom prst="rect">
            <a:avLst/>
          </a:prstGeom>
        </p:spPr>
        <p:txBody>
          <a:bodyPr/>
          <a:lstStyle>
            <a:lvl1pPr>
              <a:defRPr sz="3200">
                <a:solidFill>
                  <a:srgbClr val="580069"/>
                </a:solidFill>
                <a:latin typeface="+mn-lt"/>
                <a:cs typeface="Trebuchet MS"/>
              </a:defRPr>
            </a:lvl1pPr>
          </a:lstStyle>
          <a:p>
            <a:r>
              <a:rPr lang="en-US" dirty="0" smtClean="0"/>
              <a:t>Click to edit Master title style</a:t>
            </a:r>
            <a:br>
              <a:rPr lang="en-US" dirty="0" smtClean="0"/>
            </a:br>
            <a:endParaRPr lang="en-US" dirty="0"/>
          </a:p>
        </p:txBody>
      </p:sp>
      <p:sp>
        <p:nvSpPr>
          <p:cNvPr id="14" name="Content Placeholder 5"/>
          <p:cNvSpPr>
            <a:spLocks noGrp="1"/>
          </p:cNvSpPr>
          <p:nvPr>
            <p:ph sz="quarter" idx="10"/>
          </p:nvPr>
        </p:nvSpPr>
        <p:spPr>
          <a:xfrm>
            <a:off x="527050" y="1635804"/>
            <a:ext cx="5473552" cy="4230009"/>
          </a:xfrm>
          <a:prstGeom prst="rect">
            <a:avLst/>
          </a:prstGeom>
        </p:spPr>
        <p:txBody>
          <a:bodyPr vert="horz"/>
          <a:lstStyle>
            <a:lvl1pPr>
              <a:defRPr sz="2000">
                <a:solidFill>
                  <a:srgbClr val="0C3A69"/>
                </a:solidFill>
                <a:latin typeface="+mn-lt"/>
                <a:cs typeface="Trebuchet MS"/>
              </a:defRPr>
            </a:lvl1pPr>
          </a:lstStyle>
          <a:p>
            <a:pPr lvl="0"/>
            <a:r>
              <a:rPr lang="en-US" smtClean="0"/>
              <a:t>Click to edit Master text styles</a:t>
            </a:r>
          </a:p>
        </p:txBody>
      </p:sp>
      <p:sp>
        <p:nvSpPr>
          <p:cNvPr id="3" name="Content Placeholder 2"/>
          <p:cNvSpPr>
            <a:spLocks noGrp="1"/>
          </p:cNvSpPr>
          <p:nvPr>
            <p:ph sz="quarter" idx="11"/>
          </p:nvPr>
        </p:nvSpPr>
        <p:spPr>
          <a:xfrm>
            <a:off x="6256937" y="1630363"/>
            <a:ext cx="5499581" cy="4252912"/>
          </a:xfrm>
          <a:prstGeom prst="rect">
            <a:avLst/>
          </a:prstGeom>
        </p:spPr>
        <p:txBody>
          <a:bodyPr vert="horz"/>
          <a:lstStyle>
            <a:lvl1pPr>
              <a:defRPr sz="2000">
                <a:solidFill>
                  <a:srgbClr val="0C3A69"/>
                </a:solidFill>
                <a:latin typeface="+mn-lt"/>
              </a:defRPr>
            </a:lvl1pPr>
            <a:lvl2pPr>
              <a:defRPr sz="2000">
                <a:solidFill>
                  <a:srgbClr val="0C3A69"/>
                </a:solidFill>
                <a:latin typeface="+mn-lt"/>
              </a:defRPr>
            </a:lvl2pPr>
            <a:lvl3pPr>
              <a:defRPr sz="2000">
                <a:solidFill>
                  <a:srgbClr val="0C3A69"/>
                </a:solidFill>
                <a:latin typeface="+mn-lt"/>
              </a:defRPr>
            </a:lvl3pPr>
            <a:lvl4pPr>
              <a:defRPr sz="2000">
                <a:solidFill>
                  <a:srgbClr val="0C3A69"/>
                </a:solidFill>
                <a:latin typeface="+mn-lt"/>
              </a:defRPr>
            </a:lvl4pPr>
            <a:lvl5pPr>
              <a:defRPr sz="2000">
                <a:solidFill>
                  <a:srgbClr val="0C3A69"/>
                </a:solidFill>
                <a:latin typeface="+mn-lt"/>
              </a:defRPr>
            </a:lvl5pPr>
          </a:lstStyle>
          <a:p>
            <a:pPr lvl="0"/>
            <a:r>
              <a:rPr lang="en-US" smtClean="0"/>
              <a:t>Click to edit Master text styles</a:t>
            </a:r>
          </a:p>
        </p:txBody>
      </p:sp>
    </p:spTree>
    <p:extLst>
      <p:ext uri="{BB962C8B-B14F-4D97-AF65-F5344CB8AC3E}">
        <p14:creationId xmlns:p14="http://schemas.microsoft.com/office/powerpoint/2010/main" val="9076531"/>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A Tech Header Graphic Char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765" t="45728" r="1765" b="35449"/>
          <a:stretch/>
        </p:blipFill>
        <p:spPr>
          <a:xfrm>
            <a:off x="-2657" y="0"/>
            <a:ext cx="12197314" cy="1291424"/>
          </a:xfrm>
          <a:prstGeom prst="rect">
            <a:avLst/>
          </a:prstGeom>
          <a:solidFill>
            <a:srgbClr val="FFFFFF"/>
          </a:solidFill>
        </p:spPr>
      </p:pic>
      <p:sp>
        <p:nvSpPr>
          <p:cNvPr id="8" name="Rectangle 7"/>
          <p:cNvSpPr/>
          <p:nvPr userDrawn="1"/>
        </p:nvSpPr>
        <p:spPr bwMode="auto">
          <a:xfrm>
            <a:off x="-1" y="0"/>
            <a:ext cx="5844313" cy="1259580"/>
          </a:xfrm>
          <a:prstGeom prst="rect">
            <a:avLst/>
          </a:prstGeom>
          <a:gradFill flip="none" rotWithShape="1">
            <a:gsLst>
              <a:gs pos="100000">
                <a:schemeClr val="bg1">
                  <a:alpha val="0"/>
                </a:schemeClr>
              </a:gs>
              <a:gs pos="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a:spLocks noGrp="1"/>
          </p:cNvSpPr>
          <p:nvPr>
            <p:ph type="title" hasCustomPrompt="1"/>
          </p:nvPr>
        </p:nvSpPr>
        <p:spPr>
          <a:xfrm>
            <a:off x="516633" y="338083"/>
            <a:ext cx="7551080" cy="899665"/>
          </a:xfrm>
          <a:prstGeom prst="rect">
            <a:avLst/>
          </a:prstGeom>
        </p:spPr>
        <p:txBody>
          <a:bodyPr/>
          <a:lstStyle>
            <a:lvl1pPr>
              <a:defRPr sz="3200">
                <a:solidFill>
                  <a:srgbClr val="580069"/>
                </a:solidFill>
                <a:latin typeface="+mn-lt"/>
                <a:cs typeface="Trebuchet MS"/>
              </a:defRPr>
            </a:lvl1pPr>
          </a:lstStyle>
          <a:p>
            <a:r>
              <a:rPr lang="en-US" dirty="0" smtClean="0"/>
              <a:t>Click to edit Master title style</a:t>
            </a:r>
            <a:br>
              <a:rPr lang="en-US" dirty="0" smtClean="0"/>
            </a:br>
            <a:endParaRPr lang="en-US" dirty="0"/>
          </a:p>
        </p:txBody>
      </p:sp>
      <p:sp>
        <p:nvSpPr>
          <p:cNvPr id="14" name="Content Placeholder 5"/>
          <p:cNvSpPr>
            <a:spLocks noGrp="1"/>
          </p:cNvSpPr>
          <p:nvPr>
            <p:ph sz="quarter" idx="10"/>
          </p:nvPr>
        </p:nvSpPr>
        <p:spPr>
          <a:xfrm>
            <a:off x="527050" y="1635804"/>
            <a:ext cx="5473552" cy="4230009"/>
          </a:xfrm>
          <a:prstGeom prst="rect">
            <a:avLst/>
          </a:prstGeom>
        </p:spPr>
        <p:txBody>
          <a:bodyPr vert="horz"/>
          <a:lstStyle>
            <a:lvl1pPr>
              <a:defRPr sz="2000">
                <a:solidFill>
                  <a:srgbClr val="0C3A69"/>
                </a:solidFill>
                <a:latin typeface="+mn-lt"/>
                <a:cs typeface="Trebuchet MS"/>
              </a:defRPr>
            </a:lvl1pPr>
          </a:lstStyle>
          <a:p>
            <a:pPr lvl="0"/>
            <a:r>
              <a:rPr lang="en-US" smtClean="0"/>
              <a:t>Click to edit Master text styles</a:t>
            </a:r>
          </a:p>
        </p:txBody>
      </p:sp>
      <p:sp>
        <p:nvSpPr>
          <p:cNvPr id="4" name="Chart Placeholder 3"/>
          <p:cNvSpPr>
            <a:spLocks noGrp="1"/>
          </p:cNvSpPr>
          <p:nvPr>
            <p:ph type="chart" sz="quarter" idx="12"/>
          </p:nvPr>
        </p:nvSpPr>
        <p:spPr>
          <a:xfrm>
            <a:off x="6291893" y="1619250"/>
            <a:ext cx="5254386" cy="4264025"/>
          </a:xfrm>
          <a:prstGeom prst="rect">
            <a:avLst/>
          </a:prstGeom>
        </p:spPr>
        <p:txBody>
          <a:bodyPr vert="horz"/>
          <a:lstStyle>
            <a:lvl1pPr>
              <a:defRPr sz="2000">
                <a:solidFill>
                  <a:srgbClr val="0C3A69"/>
                </a:solidFill>
                <a:latin typeface="+mn-lt"/>
              </a:defRPr>
            </a:lvl1pPr>
          </a:lstStyle>
          <a:p>
            <a:r>
              <a:rPr lang="en-US" smtClean="0"/>
              <a:t>Click icon to add chart</a:t>
            </a:r>
            <a:endParaRPr lang="en-US"/>
          </a:p>
        </p:txBody>
      </p:sp>
    </p:spTree>
    <p:extLst>
      <p:ext uri="{BB962C8B-B14F-4D97-AF65-F5344CB8AC3E}">
        <p14:creationId xmlns:p14="http://schemas.microsoft.com/office/powerpoint/2010/main" val="3689688427"/>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A Tech Header Table">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765" t="45728" r="1765" b="35449"/>
          <a:stretch/>
        </p:blipFill>
        <p:spPr>
          <a:xfrm>
            <a:off x="-2657" y="0"/>
            <a:ext cx="12197314" cy="1291424"/>
          </a:xfrm>
          <a:prstGeom prst="rect">
            <a:avLst/>
          </a:prstGeom>
          <a:solidFill>
            <a:srgbClr val="FFFFFF"/>
          </a:solidFill>
        </p:spPr>
      </p:pic>
      <p:sp>
        <p:nvSpPr>
          <p:cNvPr id="8" name="Rectangle 7"/>
          <p:cNvSpPr/>
          <p:nvPr userDrawn="1"/>
        </p:nvSpPr>
        <p:spPr bwMode="auto">
          <a:xfrm>
            <a:off x="-1" y="0"/>
            <a:ext cx="5844313" cy="1259580"/>
          </a:xfrm>
          <a:prstGeom prst="rect">
            <a:avLst/>
          </a:prstGeom>
          <a:gradFill flip="none" rotWithShape="1">
            <a:gsLst>
              <a:gs pos="100000">
                <a:schemeClr val="bg1">
                  <a:alpha val="0"/>
                </a:schemeClr>
              </a:gs>
              <a:gs pos="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a:spLocks noGrp="1"/>
          </p:cNvSpPr>
          <p:nvPr>
            <p:ph type="title" hasCustomPrompt="1"/>
          </p:nvPr>
        </p:nvSpPr>
        <p:spPr>
          <a:xfrm>
            <a:off x="516633" y="338083"/>
            <a:ext cx="7551080" cy="899665"/>
          </a:xfrm>
          <a:prstGeom prst="rect">
            <a:avLst/>
          </a:prstGeom>
        </p:spPr>
        <p:txBody>
          <a:bodyPr/>
          <a:lstStyle>
            <a:lvl1pPr>
              <a:defRPr sz="3200">
                <a:solidFill>
                  <a:srgbClr val="580069"/>
                </a:solidFill>
                <a:latin typeface="+mn-lt"/>
                <a:cs typeface="Trebuchet MS"/>
              </a:defRPr>
            </a:lvl1pPr>
          </a:lstStyle>
          <a:p>
            <a:r>
              <a:rPr lang="en-US" dirty="0" smtClean="0"/>
              <a:t>Click to edit Master title style</a:t>
            </a:r>
            <a:br>
              <a:rPr lang="en-US" dirty="0" smtClean="0"/>
            </a:br>
            <a:endParaRPr lang="en-US" dirty="0"/>
          </a:p>
        </p:txBody>
      </p:sp>
      <p:sp>
        <p:nvSpPr>
          <p:cNvPr id="3" name="Table Placeholder 2"/>
          <p:cNvSpPr>
            <a:spLocks noGrp="1"/>
          </p:cNvSpPr>
          <p:nvPr>
            <p:ph type="tbl" sz="quarter" idx="10"/>
          </p:nvPr>
        </p:nvSpPr>
        <p:spPr>
          <a:xfrm>
            <a:off x="558800" y="1712913"/>
            <a:ext cx="11093450" cy="4078287"/>
          </a:xfrm>
          <a:prstGeom prst="rect">
            <a:avLst/>
          </a:prstGeom>
        </p:spPr>
        <p:txBody>
          <a:bodyPr vert="horz"/>
          <a:lstStyle>
            <a:lvl1pPr>
              <a:defRPr sz="2000">
                <a:solidFill>
                  <a:srgbClr val="0C3A69"/>
                </a:solidFill>
                <a:latin typeface="+mn-lt"/>
              </a:defRPr>
            </a:lvl1pPr>
          </a:lstStyle>
          <a:p>
            <a:r>
              <a:rPr lang="en-US" smtClean="0"/>
              <a:t>Click icon to add table</a:t>
            </a:r>
            <a:endParaRPr lang="en-US" dirty="0"/>
          </a:p>
        </p:txBody>
      </p:sp>
    </p:spTree>
    <p:extLst>
      <p:ext uri="{BB962C8B-B14F-4D97-AF65-F5344CB8AC3E}">
        <p14:creationId xmlns:p14="http://schemas.microsoft.com/office/powerpoint/2010/main" val="193925989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A Tech Foot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765" t="50551" r="1765" b="35449"/>
          <a:stretch/>
        </p:blipFill>
        <p:spPr>
          <a:xfrm>
            <a:off x="-2657" y="5930349"/>
            <a:ext cx="12197314" cy="960497"/>
          </a:xfrm>
          <a:prstGeom prst="rect">
            <a:avLst/>
          </a:prstGeom>
          <a:solidFill>
            <a:srgbClr val="FFFFFF"/>
          </a:solidFill>
        </p:spPr>
      </p:pic>
      <p:sp>
        <p:nvSpPr>
          <p:cNvPr id="8" name="Rectangle 7"/>
          <p:cNvSpPr/>
          <p:nvPr userDrawn="1"/>
        </p:nvSpPr>
        <p:spPr bwMode="auto">
          <a:xfrm>
            <a:off x="-1" y="3417385"/>
            <a:ext cx="5844313" cy="973076"/>
          </a:xfrm>
          <a:prstGeom prst="rect">
            <a:avLst/>
          </a:prstGeom>
          <a:gradFill flip="none" rotWithShape="1">
            <a:gsLst>
              <a:gs pos="100000">
                <a:schemeClr val="bg1">
                  <a:alpha val="0"/>
                </a:schemeClr>
              </a:gs>
              <a:gs pos="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a:spLocks noGrp="1"/>
          </p:cNvSpPr>
          <p:nvPr>
            <p:ph type="title" hasCustomPrompt="1"/>
          </p:nvPr>
        </p:nvSpPr>
        <p:spPr>
          <a:xfrm>
            <a:off x="516633" y="338083"/>
            <a:ext cx="7551080" cy="899665"/>
          </a:xfrm>
          <a:prstGeom prst="rect">
            <a:avLst/>
          </a:prstGeom>
        </p:spPr>
        <p:txBody>
          <a:bodyPr/>
          <a:lstStyle>
            <a:lvl1pPr>
              <a:defRPr sz="3200">
                <a:solidFill>
                  <a:srgbClr val="580069"/>
                </a:solidFill>
                <a:latin typeface="+mn-lt"/>
                <a:cs typeface="Trebuchet MS"/>
              </a:defRPr>
            </a:lvl1pPr>
          </a:lstStyle>
          <a:p>
            <a:r>
              <a:rPr lang="en-US" dirty="0" smtClean="0"/>
              <a:t>Click to edit Master title style</a:t>
            </a:r>
            <a:br>
              <a:rPr lang="en-US" dirty="0" smtClean="0"/>
            </a:br>
            <a:endParaRPr lang="en-US" dirty="0"/>
          </a:p>
        </p:txBody>
      </p:sp>
      <p:sp>
        <p:nvSpPr>
          <p:cNvPr id="14" name="Content Placeholder 5"/>
          <p:cNvSpPr>
            <a:spLocks noGrp="1"/>
          </p:cNvSpPr>
          <p:nvPr>
            <p:ph sz="quarter" idx="10"/>
          </p:nvPr>
        </p:nvSpPr>
        <p:spPr>
          <a:xfrm>
            <a:off x="527050" y="1635804"/>
            <a:ext cx="11182863" cy="4230009"/>
          </a:xfrm>
          <a:prstGeom prst="rect">
            <a:avLst/>
          </a:prstGeom>
        </p:spPr>
        <p:txBody>
          <a:bodyPr vert="horz"/>
          <a:lstStyle>
            <a:lvl1pPr>
              <a:defRPr sz="2000">
                <a:solidFill>
                  <a:srgbClr val="0C3A69"/>
                </a:solidFill>
                <a:latin typeface="+mn-lt"/>
                <a:cs typeface="Trebuchet MS"/>
              </a:defRPr>
            </a:lvl1pPr>
          </a:lstStyle>
          <a:p>
            <a:pPr lvl="0"/>
            <a:r>
              <a:rPr lang="en-US" smtClean="0"/>
              <a:t>Click to edit Master text styles</a:t>
            </a:r>
          </a:p>
        </p:txBody>
      </p:sp>
      <p:pic>
        <p:nvPicPr>
          <p:cNvPr id="6" name="Picture 5"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7882" y="6132076"/>
            <a:ext cx="1562699" cy="529618"/>
          </a:xfrm>
          <a:prstGeom prst="rect">
            <a:avLst/>
          </a:prstGeom>
        </p:spPr>
      </p:pic>
    </p:spTree>
    <p:extLst>
      <p:ext uri="{BB962C8B-B14F-4D97-AF65-F5344CB8AC3E}">
        <p14:creationId xmlns:p14="http://schemas.microsoft.com/office/powerpoint/2010/main" val="151816674"/>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A Tech Footer Two Column">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765" t="50551" r="1765" b="35449"/>
          <a:stretch/>
        </p:blipFill>
        <p:spPr>
          <a:xfrm>
            <a:off x="-2657" y="5930349"/>
            <a:ext cx="12197314" cy="960497"/>
          </a:xfrm>
          <a:prstGeom prst="rect">
            <a:avLst/>
          </a:prstGeom>
          <a:solidFill>
            <a:srgbClr val="FFFFFF"/>
          </a:solidFill>
        </p:spPr>
      </p:pic>
      <p:sp>
        <p:nvSpPr>
          <p:cNvPr id="8" name="Rectangle 7"/>
          <p:cNvSpPr/>
          <p:nvPr userDrawn="1"/>
        </p:nvSpPr>
        <p:spPr bwMode="auto">
          <a:xfrm>
            <a:off x="-1" y="3417385"/>
            <a:ext cx="5844313" cy="973076"/>
          </a:xfrm>
          <a:prstGeom prst="rect">
            <a:avLst/>
          </a:prstGeom>
          <a:gradFill flip="none" rotWithShape="1">
            <a:gsLst>
              <a:gs pos="100000">
                <a:schemeClr val="bg1">
                  <a:alpha val="0"/>
                </a:schemeClr>
              </a:gs>
              <a:gs pos="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a:spLocks noGrp="1"/>
          </p:cNvSpPr>
          <p:nvPr>
            <p:ph type="title" hasCustomPrompt="1"/>
          </p:nvPr>
        </p:nvSpPr>
        <p:spPr>
          <a:xfrm>
            <a:off x="516633" y="338083"/>
            <a:ext cx="7551080" cy="899665"/>
          </a:xfrm>
          <a:prstGeom prst="rect">
            <a:avLst/>
          </a:prstGeom>
        </p:spPr>
        <p:txBody>
          <a:bodyPr/>
          <a:lstStyle>
            <a:lvl1pPr>
              <a:defRPr sz="3200">
                <a:solidFill>
                  <a:srgbClr val="580069"/>
                </a:solidFill>
                <a:latin typeface="+mn-lt"/>
                <a:cs typeface="Trebuchet MS"/>
              </a:defRPr>
            </a:lvl1pPr>
          </a:lstStyle>
          <a:p>
            <a:r>
              <a:rPr lang="en-US" dirty="0" smtClean="0"/>
              <a:t>Click to edit Master title style</a:t>
            </a:r>
            <a:br>
              <a:rPr lang="en-US" dirty="0" smtClean="0"/>
            </a:br>
            <a:endParaRPr lang="en-US" dirty="0"/>
          </a:p>
        </p:txBody>
      </p:sp>
      <p:sp>
        <p:nvSpPr>
          <p:cNvPr id="14" name="Content Placeholder 5"/>
          <p:cNvSpPr>
            <a:spLocks noGrp="1"/>
          </p:cNvSpPr>
          <p:nvPr>
            <p:ph sz="quarter" idx="10"/>
          </p:nvPr>
        </p:nvSpPr>
        <p:spPr>
          <a:xfrm>
            <a:off x="527051" y="1619250"/>
            <a:ext cx="5322080" cy="4230009"/>
          </a:xfrm>
          <a:prstGeom prst="rect">
            <a:avLst/>
          </a:prstGeom>
        </p:spPr>
        <p:txBody>
          <a:bodyPr vert="horz"/>
          <a:lstStyle>
            <a:lvl1pPr>
              <a:defRPr sz="2000">
                <a:solidFill>
                  <a:srgbClr val="0C3A69"/>
                </a:solidFill>
                <a:latin typeface="+mn-lt"/>
                <a:cs typeface="Trebuchet MS"/>
              </a:defRPr>
            </a:lvl1pPr>
          </a:lstStyle>
          <a:p>
            <a:pPr lvl="0"/>
            <a:r>
              <a:rPr lang="en-US" smtClean="0"/>
              <a:t>Click to edit Master text styles</a:t>
            </a:r>
          </a:p>
        </p:txBody>
      </p:sp>
      <p:pic>
        <p:nvPicPr>
          <p:cNvPr id="6" name="Picture 5"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7882" y="6132076"/>
            <a:ext cx="1562699" cy="529618"/>
          </a:xfrm>
          <a:prstGeom prst="rect">
            <a:avLst/>
          </a:prstGeom>
        </p:spPr>
      </p:pic>
      <p:sp>
        <p:nvSpPr>
          <p:cNvPr id="3" name="Content Placeholder 2"/>
          <p:cNvSpPr>
            <a:spLocks noGrp="1"/>
          </p:cNvSpPr>
          <p:nvPr>
            <p:ph sz="quarter" idx="11"/>
          </p:nvPr>
        </p:nvSpPr>
        <p:spPr>
          <a:xfrm>
            <a:off x="6199312" y="1619250"/>
            <a:ext cx="5347894" cy="4229100"/>
          </a:xfrm>
          <a:prstGeom prst="rect">
            <a:avLst/>
          </a:prstGeom>
        </p:spPr>
        <p:txBody>
          <a:bodyPr vert="horz"/>
          <a:lstStyle>
            <a:lvl1pPr>
              <a:defRPr sz="2000">
                <a:solidFill>
                  <a:srgbClr val="0C3A69"/>
                </a:solidFill>
                <a:latin typeface="+mn-lt"/>
              </a:defRPr>
            </a:lvl1pPr>
            <a:lvl2pPr>
              <a:defRPr sz="2000">
                <a:solidFill>
                  <a:srgbClr val="0C3A69"/>
                </a:solidFill>
              </a:defRPr>
            </a:lvl2pPr>
            <a:lvl3pPr>
              <a:defRPr sz="2000">
                <a:solidFill>
                  <a:srgbClr val="0C3A69"/>
                </a:solidFill>
              </a:defRPr>
            </a:lvl3pPr>
            <a:lvl4pPr>
              <a:defRPr sz="2000">
                <a:solidFill>
                  <a:srgbClr val="0C3A69"/>
                </a:solidFill>
              </a:defRPr>
            </a:lvl4pPr>
            <a:lvl5pPr>
              <a:defRPr sz="2000">
                <a:solidFill>
                  <a:srgbClr val="0C3A69"/>
                </a:solidFill>
              </a:defRPr>
            </a:lvl5pPr>
          </a:lstStyle>
          <a:p>
            <a:pPr lvl="0"/>
            <a:r>
              <a:rPr lang="en-US" smtClean="0"/>
              <a:t>Click to edit Master text styles</a:t>
            </a:r>
          </a:p>
        </p:txBody>
      </p:sp>
    </p:spTree>
    <p:extLst>
      <p:ext uri="{BB962C8B-B14F-4D97-AF65-F5344CB8AC3E}">
        <p14:creationId xmlns:p14="http://schemas.microsoft.com/office/powerpoint/2010/main" val="2207278953"/>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A Tech Footer Char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765" t="50551" r="1765" b="35449"/>
          <a:stretch/>
        </p:blipFill>
        <p:spPr>
          <a:xfrm>
            <a:off x="-2657" y="5930349"/>
            <a:ext cx="12197314" cy="960497"/>
          </a:xfrm>
          <a:prstGeom prst="rect">
            <a:avLst/>
          </a:prstGeom>
          <a:solidFill>
            <a:srgbClr val="FFFFFF"/>
          </a:solidFill>
        </p:spPr>
      </p:pic>
      <p:sp>
        <p:nvSpPr>
          <p:cNvPr id="8" name="Rectangle 7"/>
          <p:cNvSpPr/>
          <p:nvPr userDrawn="1"/>
        </p:nvSpPr>
        <p:spPr bwMode="auto">
          <a:xfrm>
            <a:off x="-1" y="3417385"/>
            <a:ext cx="5844313" cy="973076"/>
          </a:xfrm>
          <a:prstGeom prst="rect">
            <a:avLst/>
          </a:prstGeom>
          <a:gradFill flip="none" rotWithShape="1">
            <a:gsLst>
              <a:gs pos="100000">
                <a:schemeClr val="bg1">
                  <a:alpha val="0"/>
                </a:schemeClr>
              </a:gs>
              <a:gs pos="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a:spLocks noGrp="1"/>
          </p:cNvSpPr>
          <p:nvPr>
            <p:ph type="title" hasCustomPrompt="1"/>
          </p:nvPr>
        </p:nvSpPr>
        <p:spPr>
          <a:xfrm>
            <a:off x="516633" y="338083"/>
            <a:ext cx="7551080" cy="899665"/>
          </a:xfrm>
          <a:prstGeom prst="rect">
            <a:avLst/>
          </a:prstGeom>
        </p:spPr>
        <p:txBody>
          <a:bodyPr/>
          <a:lstStyle>
            <a:lvl1pPr>
              <a:defRPr sz="3200">
                <a:solidFill>
                  <a:srgbClr val="580069"/>
                </a:solidFill>
                <a:latin typeface="+mn-lt"/>
                <a:cs typeface="Trebuchet MS"/>
              </a:defRPr>
            </a:lvl1pPr>
          </a:lstStyle>
          <a:p>
            <a:r>
              <a:rPr lang="en-US" dirty="0" smtClean="0"/>
              <a:t>Click to edit Master title style</a:t>
            </a:r>
            <a:br>
              <a:rPr lang="en-US" dirty="0" smtClean="0"/>
            </a:br>
            <a:endParaRPr lang="en-US" dirty="0"/>
          </a:p>
        </p:txBody>
      </p:sp>
      <p:sp>
        <p:nvSpPr>
          <p:cNvPr id="14" name="Content Placeholder 5"/>
          <p:cNvSpPr>
            <a:spLocks noGrp="1"/>
          </p:cNvSpPr>
          <p:nvPr>
            <p:ph sz="quarter" idx="10"/>
          </p:nvPr>
        </p:nvSpPr>
        <p:spPr>
          <a:xfrm>
            <a:off x="527051" y="1619250"/>
            <a:ext cx="5322080" cy="4230009"/>
          </a:xfrm>
          <a:prstGeom prst="rect">
            <a:avLst/>
          </a:prstGeom>
        </p:spPr>
        <p:txBody>
          <a:bodyPr vert="horz"/>
          <a:lstStyle>
            <a:lvl1pPr>
              <a:defRPr sz="2000">
                <a:solidFill>
                  <a:srgbClr val="0C3A69"/>
                </a:solidFill>
                <a:latin typeface="+mn-lt"/>
                <a:cs typeface="Trebuchet MS"/>
              </a:defRPr>
            </a:lvl1pPr>
          </a:lstStyle>
          <a:p>
            <a:pPr lvl="0"/>
            <a:r>
              <a:rPr lang="en-US" smtClean="0"/>
              <a:t>Click to edit Master text styles</a:t>
            </a:r>
          </a:p>
        </p:txBody>
      </p:sp>
      <p:pic>
        <p:nvPicPr>
          <p:cNvPr id="6" name="Picture 5"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7882" y="6132076"/>
            <a:ext cx="1562699" cy="529618"/>
          </a:xfrm>
          <a:prstGeom prst="rect">
            <a:avLst/>
          </a:prstGeom>
        </p:spPr>
      </p:pic>
      <p:sp>
        <p:nvSpPr>
          <p:cNvPr id="4" name="Chart Placeholder 3"/>
          <p:cNvSpPr>
            <a:spLocks noGrp="1"/>
          </p:cNvSpPr>
          <p:nvPr>
            <p:ph type="chart" sz="quarter" idx="11"/>
          </p:nvPr>
        </p:nvSpPr>
        <p:spPr>
          <a:xfrm>
            <a:off x="6140121" y="1619472"/>
            <a:ext cx="5651500" cy="4228878"/>
          </a:xfrm>
          <a:prstGeom prst="rect">
            <a:avLst/>
          </a:prstGeom>
        </p:spPr>
        <p:txBody>
          <a:bodyPr vert="horz"/>
          <a:lstStyle>
            <a:lvl1pPr>
              <a:defRPr sz="2000">
                <a:solidFill>
                  <a:srgbClr val="0C3A69"/>
                </a:solidFill>
                <a:latin typeface="+mn-lt"/>
              </a:defRPr>
            </a:lvl1pPr>
          </a:lstStyle>
          <a:p>
            <a:r>
              <a:rPr lang="en-US" smtClean="0"/>
              <a:t>Click icon to add chart</a:t>
            </a:r>
            <a:endParaRPr lang="en-US"/>
          </a:p>
        </p:txBody>
      </p:sp>
    </p:spTree>
    <p:extLst>
      <p:ext uri="{BB962C8B-B14F-4D97-AF65-F5344CB8AC3E}">
        <p14:creationId xmlns:p14="http://schemas.microsoft.com/office/powerpoint/2010/main" val="1189225128"/>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A Tech Footer Table">
    <p:spTree>
      <p:nvGrpSpPr>
        <p:cNvPr id="1" name=""/>
        <p:cNvGrpSpPr/>
        <p:nvPr/>
      </p:nvGrpSpPr>
      <p:grpSpPr>
        <a:xfrm>
          <a:off x="0" y="0"/>
          <a:ext cx="0" cy="0"/>
          <a:chOff x="0" y="0"/>
          <a:chExt cx="0" cy="0"/>
        </a:xfrm>
      </p:grpSpPr>
      <p:sp>
        <p:nvSpPr>
          <p:cNvPr id="3" name="Table Placeholder 2"/>
          <p:cNvSpPr>
            <a:spLocks noGrp="1"/>
          </p:cNvSpPr>
          <p:nvPr>
            <p:ph type="tbl" sz="quarter" idx="12"/>
          </p:nvPr>
        </p:nvSpPr>
        <p:spPr>
          <a:xfrm>
            <a:off x="501650" y="1619250"/>
            <a:ext cx="11290300" cy="4241800"/>
          </a:xfrm>
          <a:prstGeom prst="rect">
            <a:avLst/>
          </a:prstGeom>
        </p:spPr>
        <p:txBody>
          <a:bodyPr vert="horz"/>
          <a:lstStyle>
            <a:lvl1pPr>
              <a:defRPr sz="2000">
                <a:solidFill>
                  <a:srgbClr val="0C3A69"/>
                </a:solidFill>
              </a:defRPr>
            </a:lvl1pPr>
          </a:lstStyle>
          <a:p>
            <a:r>
              <a:rPr lang="en-US" smtClean="0"/>
              <a:t>Click icon to add table</a:t>
            </a:r>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765" t="50551" r="1765" b="35449"/>
          <a:stretch/>
        </p:blipFill>
        <p:spPr>
          <a:xfrm>
            <a:off x="-2657" y="5930349"/>
            <a:ext cx="12197314" cy="960497"/>
          </a:xfrm>
          <a:prstGeom prst="rect">
            <a:avLst/>
          </a:prstGeom>
          <a:solidFill>
            <a:srgbClr val="FFFFFF"/>
          </a:solidFill>
        </p:spPr>
      </p:pic>
      <p:sp>
        <p:nvSpPr>
          <p:cNvPr id="12" name="Title 1"/>
          <p:cNvSpPr>
            <a:spLocks noGrp="1"/>
          </p:cNvSpPr>
          <p:nvPr>
            <p:ph type="title" hasCustomPrompt="1"/>
          </p:nvPr>
        </p:nvSpPr>
        <p:spPr>
          <a:xfrm>
            <a:off x="516633" y="338083"/>
            <a:ext cx="7551080" cy="899665"/>
          </a:xfrm>
          <a:prstGeom prst="rect">
            <a:avLst/>
          </a:prstGeom>
        </p:spPr>
        <p:txBody>
          <a:bodyPr/>
          <a:lstStyle>
            <a:lvl1pPr>
              <a:defRPr sz="3200">
                <a:solidFill>
                  <a:srgbClr val="580069"/>
                </a:solidFill>
                <a:latin typeface="+mn-lt"/>
                <a:cs typeface="Trebuchet MS"/>
              </a:defRPr>
            </a:lvl1pPr>
          </a:lstStyle>
          <a:p>
            <a:r>
              <a:rPr lang="en-US" dirty="0" smtClean="0"/>
              <a:t>Click to edit Master title style</a:t>
            </a:r>
            <a:br>
              <a:rPr lang="en-US" dirty="0" smtClean="0"/>
            </a:br>
            <a:endParaRPr lang="en-US" dirty="0"/>
          </a:p>
        </p:txBody>
      </p:sp>
      <p:pic>
        <p:nvPicPr>
          <p:cNvPr id="6" name="Picture 5"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7882" y="6132076"/>
            <a:ext cx="1562699" cy="529618"/>
          </a:xfrm>
          <a:prstGeom prst="rect">
            <a:avLst/>
          </a:prstGeom>
        </p:spPr>
      </p:pic>
    </p:spTree>
    <p:extLst>
      <p:ext uri="{BB962C8B-B14F-4D97-AF65-F5344CB8AC3E}">
        <p14:creationId xmlns:p14="http://schemas.microsoft.com/office/powerpoint/2010/main" val="3289972156"/>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A Tech RHS Graphic">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516632" y="349314"/>
            <a:ext cx="8127216" cy="899665"/>
          </a:xfrm>
          <a:prstGeom prst="rect">
            <a:avLst/>
          </a:prstGeom>
        </p:spPr>
        <p:txBody>
          <a:bodyPr/>
          <a:lstStyle>
            <a:lvl1pPr>
              <a:defRPr sz="3200">
                <a:solidFill>
                  <a:schemeClr val="accent1"/>
                </a:solidFill>
                <a:latin typeface="+mn-lt"/>
                <a:cs typeface="Trebuchet MS"/>
              </a:defRPr>
            </a:lvl1pPr>
          </a:lstStyle>
          <a:p>
            <a:r>
              <a:rPr lang="en-US" dirty="0" smtClean="0"/>
              <a:t>Click to edit Master title style</a:t>
            </a:r>
            <a:br>
              <a:rPr lang="en-US" dirty="0" smtClean="0"/>
            </a:br>
            <a:endParaRPr lang="en-US" dirty="0"/>
          </a:p>
        </p:txBody>
      </p:sp>
      <p:sp>
        <p:nvSpPr>
          <p:cNvPr id="8" name="Content Placeholder 5"/>
          <p:cNvSpPr>
            <a:spLocks noGrp="1"/>
          </p:cNvSpPr>
          <p:nvPr>
            <p:ph sz="quarter" idx="10"/>
          </p:nvPr>
        </p:nvSpPr>
        <p:spPr>
          <a:xfrm>
            <a:off x="527050" y="1635804"/>
            <a:ext cx="8115511" cy="4230009"/>
          </a:xfrm>
          <a:prstGeom prst="rect">
            <a:avLst/>
          </a:prstGeom>
        </p:spPr>
        <p:txBody>
          <a:bodyPr vert="horz"/>
          <a:lstStyle>
            <a:lvl1pPr>
              <a:defRPr sz="2000">
                <a:solidFill>
                  <a:srgbClr val="0C3A69"/>
                </a:solidFill>
                <a:latin typeface="+mn-lt"/>
                <a:cs typeface="Trebuchet MS"/>
              </a:defRPr>
            </a:lvl1pPr>
          </a:lstStyle>
          <a:p>
            <a:pPr lvl="0"/>
            <a:r>
              <a:rPr lang="en-US" smtClean="0"/>
              <a:t>Click to edit Master text styles</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70006" r="2119"/>
          <a:stretch/>
        </p:blipFill>
        <p:spPr>
          <a:xfrm>
            <a:off x="8793524" y="0"/>
            <a:ext cx="3398476" cy="6858000"/>
          </a:xfrm>
          <a:prstGeom prst="rect">
            <a:avLst/>
          </a:prstGeom>
          <a:solidFill>
            <a:srgbClr val="FFFFFF"/>
          </a:solidFill>
        </p:spPr>
      </p:pic>
    </p:spTree>
    <p:extLst>
      <p:ext uri="{BB962C8B-B14F-4D97-AF65-F5344CB8AC3E}">
        <p14:creationId xmlns:p14="http://schemas.microsoft.com/office/powerpoint/2010/main" val="2200715309"/>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WA Tech Cover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olidFill>
        </p:spPr>
      </p:pic>
      <p:sp>
        <p:nvSpPr>
          <p:cNvPr id="2" name="Rectangle 1"/>
          <p:cNvSpPr/>
          <p:nvPr userDrawn="1"/>
        </p:nvSpPr>
        <p:spPr bwMode="auto">
          <a:xfrm>
            <a:off x="362865" y="0"/>
            <a:ext cx="4738591" cy="4375460"/>
          </a:xfrm>
          <a:prstGeom prst="rect">
            <a:avLst/>
          </a:prstGeom>
          <a:solidFill>
            <a:schemeClr val="accent6">
              <a:alpha val="3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613501" y="1489532"/>
            <a:ext cx="4367854" cy="1750011"/>
          </a:xfrm>
          <a:prstGeom prst="rect">
            <a:avLst/>
          </a:prstGeom>
          <a:noFill/>
          <a:ln>
            <a:noFill/>
          </a:ln>
        </p:spPr>
        <p:txBody>
          <a:bodyPr lIns="146304" tIns="91440" rIns="146304" bIns="91440" anchor="b" anchorCtr="0"/>
          <a:lstStyle>
            <a:lvl1pPr>
              <a:defRPr sz="3200" spc="-98" baseline="0">
                <a:solidFill>
                  <a:schemeClr val="accent3"/>
                </a:solidFill>
                <a:latin typeface="+mj-lt"/>
                <a:cs typeface="Trebuchet MS"/>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612849" y="3477875"/>
            <a:ext cx="4357558" cy="751761"/>
          </a:xfrm>
          <a:prstGeom prst="rect">
            <a:avLst/>
          </a:prstGeom>
          <a:noFill/>
          <a:ln>
            <a:noFill/>
          </a:ln>
        </p:spPr>
        <p:txBody>
          <a:bodyPr lIns="182880" tIns="146304" rIns="182880" bIns="146304">
            <a:noAutofit/>
          </a:bodyPr>
          <a:lstStyle>
            <a:lvl1pPr marL="0" indent="0">
              <a:spcBef>
                <a:spcPts val="0"/>
              </a:spcBef>
              <a:buNone/>
              <a:defRPr sz="1800" spc="0" baseline="0">
                <a:solidFill>
                  <a:schemeClr val="accent3"/>
                </a:solidFill>
                <a:latin typeface="+mj-lt"/>
                <a:cs typeface="Trebuchet MS"/>
              </a:defRPr>
            </a:lvl1pPr>
          </a:lstStyle>
          <a:p>
            <a:pPr lvl="0"/>
            <a:r>
              <a:rPr lang="en-US" dirty="0" smtClean="0"/>
              <a:t>Subtitle</a:t>
            </a:r>
          </a:p>
        </p:txBody>
      </p:sp>
      <p:pic>
        <p:nvPicPr>
          <p:cNvPr id="5" name="Picture 4"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6943" y="5499028"/>
            <a:ext cx="2681534" cy="908805"/>
          </a:xfrm>
          <a:prstGeom prst="rect">
            <a:avLst/>
          </a:prstGeom>
        </p:spPr>
      </p:pic>
    </p:spTree>
    <p:extLst>
      <p:ext uri="{BB962C8B-B14F-4D97-AF65-F5344CB8AC3E}">
        <p14:creationId xmlns:p14="http://schemas.microsoft.com/office/powerpoint/2010/main" val="19397556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A Tech LHS Graphic">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634626" y="349314"/>
            <a:ext cx="8073562" cy="899665"/>
          </a:xfrm>
          <a:prstGeom prst="rect">
            <a:avLst/>
          </a:prstGeom>
        </p:spPr>
        <p:txBody>
          <a:bodyPr/>
          <a:lstStyle>
            <a:lvl1pPr>
              <a:defRPr sz="3200">
                <a:solidFill>
                  <a:schemeClr val="accent1"/>
                </a:solidFill>
                <a:latin typeface="+mn-lt"/>
                <a:cs typeface="Trebuchet MS"/>
              </a:defRPr>
            </a:lvl1pPr>
          </a:lstStyle>
          <a:p>
            <a:r>
              <a:rPr lang="en-US" dirty="0" smtClean="0"/>
              <a:t>Click to edit Master title style</a:t>
            </a:r>
            <a:br>
              <a:rPr lang="en-US" dirty="0" smtClean="0"/>
            </a:br>
            <a:endParaRPr lang="en-US" dirty="0"/>
          </a:p>
        </p:txBody>
      </p:sp>
      <p:sp>
        <p:nvSpPr>
          <p:cNvPr id="8" name="Content Placeholder 5"/>
          <p:cNvSpPr>
            <a:spLocks noGrp="1"/>
          </p:cNvSpPr>
          <p:nvPr>
            <p:ph sz="quarter" idx="10"/>
          </p:nvPr>
        </p:nvSpPr>
        <p:spPr>
          <a:xfrm>
            <a:off x="3634626" y="1635804"/>
            <a:ext cx="8072656" cy="4230009"/>
          </a:xfrm>
          <a:prstGeom prst="rect">
            <a:avLst/>
          </a:prstGeom>
        </p:spPr>
        <p:txBody>
          <a:bodyPr vert="horz"/>
          <a:lstStyle>
            <a:lvl1pPr>
              <a:defRPr sz="2000">
                <a:solidFill>
                  <a:srgbClr val="0C3A69"/>
                </a:solidFill>
                <a:latin typeface="+mn-lt"/>
                <a:cs typeface="Trebuchet MS"/>
              </a:defRPr>
            </a:lvl1pPr>
          </a:lstStyle>
          <a:p>
            <a:pPr lvl="0"/>
            <a:r>
              <a:rPr lang="en-US" smtClean="0"/>
              <a:t>Click to edit Master text styles</a:t>
            </a:r>
          </a:p>
        </p:txBody>
      </p:sp>
      <p:pic>
        <p:nvPicPr>
          <p:cNvPr id="6" name="Picture 5" descr="WaTech-FINAL-LOGO-201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36225" y="6080456"/>
            <a:ext cx="1562699" cy="529618"/>
          </a:xfrm>
          <a:prstGeom prst="rect">
            <a:avLst/>
          </a:prstGeom>
        </p:spPr>
      </p:pic>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70006" r="2119"/>
          <a:stretch/>
        </p:blipFill>
        <p:spPr>
          <a:xfrm flipH="1">
            <a:off x="0" y="0"/>
            <a:ext cx="3398476" cy="6858000"/>
          </a:xfrm>
          <a:prstGeom prst="rect">
            <a:avLst/>
          </a:prstGeom>
          <a:solidFill>
            <a:srgbClr val="FFFFFF"/>
          </a:solidFill>
        </p:spPr>
      </p:pic>
    </p:spTree>
    <p:extLst>
      <p:ext uri="{BB962C8B-B14F-4D97-AF65-F5344CB8AC3E}">
        <p14:creationId xmlns:p14="http://schemas.microsoft.com/office/powerpoint/2010/main" val="142271025"/>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A Tech Tint Background">
    <p:spTree>
      <p:nvGrpSpPr>
        <p:cNvPr id="1" name=""/>
        <p:cNvGrpSpPr/>
        <p:nvPr/>
      </p:nvGrpSpPr>
      <p:grpSpPr>
        <a:xfrm>
          <a:off x="0" y="0"/>
          <a:ext cx="0" cy="0"/>
          <a:chOff x="0" y="0"/>
          <a:chExt cx="0" cy="0"/>
        </a:xfrm>
      </p:grpSpPr>
      <p:grpSp>
        <p:nvGrpSpPr>
          <p:cNvPr id="3" name="Group 2"/>
          <p:cNvGrpSpPr/>
          <p:nvPr userDrawn="1"/>
        </p:nvGrpSpPr>
        <p:grpSpPr>
          <a:xfrm>
            <a:off x="-1" y="0"/>
            <a:ext cx="12202949" cy="6858000"/>
            <a:chOff x="-1" y="0"/>
            <a:chExt cx="12202949" cy="6858000"/>
          </a:xfrm>
        </p:grpSpPr>
        <p:pic>
          <p:nvPicPr>
            <p:cNvPr id="7" name="Picture 6"/>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10948" y="0"/>
              <a:ext cx="12192000" cy="6858000"/>
            </a:xfrm>
            <a:prstGeom prst="rect">
              <a:avLst/>
            </a:prstGeom>
          </p:spPr>
        </p:pic>
        <p:sp>
          <p:nvSpPr>
            <p:cNvPr id="2" name="Rectangle 1"/>
            <p:cNvSpPr/>
            <p:nvPr userDrawn="1"/>
          </p:nvSpPr>
          <p:spPr bwMode="auto">
            <a:xfrm>
              <a:off x="-1" y="0"/>
              <a:ext cx="12086167" cy="6858000"/>
            </a:xfrm>
            <a:prstGeom prst="rect">
              <a:avLst/>
            </a:prstGeom>
            <a:gradFill flip="none" rotWithShape="1">
              <a:gsLst>
                <a:gs pos="34000">
                  <a:schemeClr val="bg1"/>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8" name="Rectangle 7"/>
          <p:cNvSpPr/>
          <p:nvPr userDrawn="1"/>
        </p:nvSpPr>
        <p:spPr bwMode="auto">
          <a:xfrm>
            <a:off x="-1" y="3417385"/>
            <a:ext cx="5844313" cy="973076"/>
          </a:xfrm>
          <a:prstGeom prst="rect">
            <a:avLst/>
          </a:prstGeom>
          <a:gradFill flip="none" rotWithShape="1">
            <a:gsLst>
              <a:gs pos="100000">
                <a:schemeClr val="bg1">
                  <a:alpha val="0"/>
                </a:schemeClr>
              </a:gs>
              <a:gs pos="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a:spLocks noGrp="1"/>
          </p:cNvSpPr>
          <p:nvPr userDrawn="1">
            <p:ph type="title" hasCustomPrompt="1"/>
          </p:nvPr>
        </p:nvSpPr>
        <p:spPr>
          <a:xfrm>
            <a:off x="516633" y="338083"/>
            <a:ext cx="7551080" cy="899665"/>
          </a:xfrm>
          <a:prstGeom prst="rect">
            <a:avLst/>
          </a:prstGeom>
        </p:spPr>
        <p:txBody>
          <a:bodyPr/>
          <a:lstStyle>
            <a:lvl1pPr>
              <a:defRPr sz="3200">
                <a:solidFill>
                  <a:srgbClr val="580069"/>
                </a:solidFill>
                <a:latin typeface="+mn-lt"/>
                <a:cs typeface="Trebuchet MS"/>
              </a:defRPr>
            </a:lvl1pPr>
          </a:lstStyle>
          <a:p>
            <a:r>
              <a:rPr lang="en-US" dirty="0" smtClean="0"/>
              <a:t>Click to edit Master title style</a:t>
            </a:r>
            <a:br>
              <a:rPr lang="en-US" dirty="0" smtClean="0"/>
            </a:br>
            <a:endParaRPr lang="en-US" dirty="0"/>
          </a:p>
        </p:txBody>
      </p:sp>
      <p:sp>
        <p:nvSpPr>
          <p:cNvPr id="14" name="Content Placeholder 5"/>
          <p:cNvSpPr>
            <a:spLocks noGrp="1"/>
          </p:cNvSpPr>
          <p:nvPr userDrawn="1">
            <p:ph sz="quarter" idx="10"/>
          </p:nvPr>
        </p:nvSpPr>
        <p:spPr>
          <a:xfrm>
            <a:off x="527050" y="1635804"/>
            <a:ext cx="11043043" cy="4230009"/>
          </a:xfrm>
          <a:prstGeom prst="rect">
            <a:avLst/>
          </a:prstGeom>
        </p:spPr>
        <p:txBody>
          <a:bodyPr vert="horz"/>
          <a:lstStyle>
            <a:lvl1pPr>
              <a:defRPr sz="2000">
                <a:solidFill>
                  <a:srgbClr val="0C3A69"/>
                </a:solidFill>
                <a:latin typeface="+mn-lt"/>
                <a:cs typeface="Trebuchet MS"/>
              </a:defRPr>
            </a:lvl1pPr>
          </a:lstStyle>
          <a:p>
            <a:pPr lvl="0"/>
            <a:r>
              <a:rPr lang="en-US" smtClean="0"/>
              <a:t>Click to edit Master text styles</a:t>
            </a:r>
          </a:p>
        </p:txBody>
      </p:sp>
      <p:cxnSp>
        <p:nvCxnSpPr>
          <p:cNvPr id="10" name="Straight Connector 9"/>
          <p:cNvCxnSpPr/>
          <p:nvPr userDrawn="1"/>
        </p:nvCxnSpPr>
        <p:spPr>
          <a:xfrm>
            <a:off x="349112" y="5945904"/>
            <a:ext cx="11468833" cy="0"/>
          </a:xfrm>
          <a:prstGeom prst="line">
            <a:avLst/>
          </a:prstGeom>
          <a:ln w="19050" cmpd="sng">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1" name="Picture 10"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7882" y="6080456"/>
            <a:ext cx="1562699" cy="529618"/>
          </a:xfrm>
          <a:prstGeom prst="rect">
            <a:avLst/>
          </a:prstGeom>
        </p:spPr>
      </p:pic>
    </p:spTree>
    <p:extLst>
      <p:ext uri="{BB962C8B-B14F-4D97-AF65-F5344CB8AC3E}">
        <p14:creationId xmlns:p14="http://schemas.microsoft.com/office/powerpoint/2010/main" val="3552978095"/>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Bullet - Single Line Spacing">
    <p:spTree>
      <p:nvGrpSpPr>
        <p:cNvPr id="1" name=""/>
        <p:cNvGrpSpPr/>
        <p:nvPr/>
      </p:nvGrpSpPr>
      <p:grpSpPr>
        <a:xfrm>
          <a:off x="0" y="0"/>
          <a:ext cx="0" cy="0"/>
          <a:chOff x="0" y="0"/>
          <a:chExt cx="0" cy="0"/>
        </a:xfrm>
      </p:grpSpPr>
      <p:sp>
        <p:nvSpPr>
          <p:cNvPr id="2" name="Title 1"/>
          <p:cNvSpPr>
            <a:spLocks noGrp="1"/>
          </p:cNvSpPr>
          <p:nvPr>
            <p:ph type="title"/>
          </p:nvPr>
        </p:nvSpPr>
        <p:spPr>
          <a:xfrm>
            <a:off x="609600" y="58738"/>
            <a:ext cx="10972800" cy="792162"/>
          </a:xfrm>
          <a:prstGeom prst="rect">
            <a:avLst/>
          </a:prstGeom>
        </p:spPr>
        <p:txBody>
          <a:bodyPr/>
          <a:lstStyle/>
          <a:p>
            <a:r>
              <a:rPr lang="en-US"/>
              <a:t>Click to edit Master title style</a:t>
            </a:r>
            <a:endParaRPr lang="en-GB" dirty="0"/>
          </a:p>
        </p:txBody>
      </p:sp>
      <p:sp>
        <p:nvSpPr>
          <p:cNvPr id="3" name="Content Placeholder 2"/>
          <p:cNvSpPr>
            <a:spLocks noGrp="1"/>
          </p:cNvSpPr>
          <p:nvPr>
            <p:ph idx="1"/>
          </p:nvPr>
        </p:nvSpPr>
        <p:spPr>
          <a:xfrm>
            <a:off x="609600" y="1196976"/>
            <a:ext cx="10972800" cy="5013325"/>
          </a:xfrm>
          <a:prstGeom prst="rect">
            <a:avLst/>
          </a:prstGeom>
        </p:spPr>
        <p:txBody>
          <a:bodyPr/>
          <a:lstStyle>
            <a:lvl1pPr marL="269875" indent="-269875">
              <a:buClr>
                <a:schemeClr val="accent1"/>
              </a:buClr>
              <a:buFont typeface="Arial" pitchFamily="34" charset="0"/>
              <a:buChar char="•"/>
              <a:defRPr/>
            </a:lvl1pPr>
            <a:lvl2pPr marL="628650" indent="-269875">
              <a:defRPr/>
            </a:lvl2pPr>
            <a:lvl3pPr marL="987425" indent="-269875">
              <a:defRPr/>
            </a:lvl3pPr>
            <a:lvl4pPr marL="1346200" indent="-271463">
              <a:defRPr/>
            </a:lvl4pPr>
            <a:lvl5pPr marL="1704975" indent="-271463">
              <a:tabLst>
                <a:tab pos="1704975" algn="l"/>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a:xfrm>
            <a:off x="7556500" y="6321426"/>
            <a:ext cx="1822451" cy="365125"/>
          </a:xfrm>
          <a:prstGeom prst="rect">
            <a:avLst/>
          </a:prstGeom>
        </p:spPr>
        <p:txBody>
          <a:bodyPr/>
          <a:lstStyle>
            <a:lvl1pPr>
              <a:defRPr/>
            </a:lvl1pPr>
          </a:lstStyle>
          <a:p>
            <a:pPr>
              <a:defRPr/>
            </a:pPr>
            <a:endParaRPr lang="en-GB" dirty="0"/>
          </a:p>
        </p:txBody>
      </p:sp>
      <p:sp>
        <p:nvSpPr>
          <p:cNvPr id="5" name="Footer Placeholder 4"/>
          <p:cNvSpPr>
            <a:spLocks noGrp="1"/>
          </p:cNvSpPr>
          <p:nvPr>
            <p:ph type="ftr" sz="quarter" idx="11"/>
          </p:nvPr>
        </p:nvSpPr>
        <p:spPr>
          <a:xfrm>
            <a:off x="1394884" y="6321426"/>
            <a:ext cx="6062133" cy="365125"/>
          </a:xfrm>
          <a:prstGeom prst="rect">
            <a:avLst/>
          </a:prstGeom>
        </p:spPr>
        <p:txBody>
          <a:bodyPr/>
          <a:lstStyle>
            <a:lvl1pPr>
              <a:defRPr/>
            </a:lvl1pPr>
          </a:lstStyle>
          <a:p>
            <a:pPr>
              <a:defRPr/>
            </a:pPr>
            <a:endParaRPr lang="en-GB" dirty="0"/>
          </a:p>
        </p:txBody>
      </p:sp>
    </p:spTree>
    <p:extLst>
      <p:ext uri="{BB962C8B-B14F-4D97-AF65-F5344CB8AC3E}">
        <p14:creationId xmlns:p14="http://schemas.microsoft.com/office/powerpoint/2010/main" val="237751578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7A71E0-72AC-40B7-828B-31D85A649886}" type="datetimeFigureOut">
              <a:rPr lang="en-US" smtClean="0"/>
              <a:t>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E6A0B7-9119-4D01-A2C7-5944D7E1B87F}" type="slidenum">
              <a:rPr lang="en-US" smtClean="0"/>
              <a:t>‹#›</a:t>
            </a:fld>
            <a:endParaRPr lang="en-US"/>
          </a:p>
        </p:txBody>
      </p:sp>
    </p:spTree>
    <p:extLst>
      <p:ext uri="{BB962C8B-B14F-4D97-AF65-F5344CB8AC3E}">
        <p14:creationId xmlns:p14="http://schemas.microsoft.com/office/powerpoint/2010/main" val="12301836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cons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19697" y="4972094"/>
            <a:ext cx="1584867" cy="13716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0606" y="4972094"/>
            <a:ext cx="1584867" cy="13716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28956" y="5009334"/>
            <a:ext cx="1584867" cy="1371600"/>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94154" y="5009334"/>
            <a:ext cx="1584867" cy="1371600"/>
          </a:xfrm>
          <a:prstGeom prst="rect">
            <a:avLst/>
          </a:prstGeom>
        </p:spPr>
      </p:pic>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83083" y="5009334"/>
            <a:ext cx="1584867" cy="1371600"/>
          </a:xfrm>
          <a:prstGeom prst="rect">
            <a:avLst/>
          </a:prstGeom>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219697" y="3258325"/>
            <a:ext cx="1584867" cy="1371600"/>
          </a:xfrm>
          <a:prstGeom prst="rect">
            <a:avLst/>
          </a:prstGeom>
        </p:spPr>
      </p:pic>
      <p:pic>
        <p:nvPicPr>
          <p:cNvPr id="12" name="Picture 1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124327" y="3258325"/>
            <a:ext cx="1584867" cy="1371600"/>
          </a:xfrm>
          <a:prstGeom prst="rect">
            <a:avLst/>
          </a:prstGeom>
        </p:spPr>
      </p:pic>
      <p:pic>
        <p:nvPicPr>
          <p:cNvPr id="13" name="Picture 1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028957" y="3266124"/>
            <a:ext cx="1584867" cy="1371600"/>
          </a:xfrm>
          <a:prstGeom prst="rect">
            <a:avLst/>
          </a:prstGeom>
        </p:spPr>
      </p:pic>
      <p:pic>
        <p:nvPicPr>
          <p:cNvPr id="14" name="Picture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094154" y="3266124"/>
            <a:ext cx="1584867" cy="1371600"/>
          </a:xfrm>
          <a:prstGeom prst="rect">
            <a:avLst/>
          </a:prstGeom>
        </p:spPr>
      </p:pic>
      <p:pic>
        <p:nvPicPr>
          <p:cNvPr id="15" name="Picture 14"/>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98784" y="3266124"/>
            <a:ext cx="1584867" cy="1371600"/>
          </a:xfrm>
          <a:prstGeom prst="rect">
            <a:avLst/>
          </a:prstGeom>
        </p:spPr>
      </p:pic>
      <p:pic>
        <p:nvPicPr>
          <p:cNvPr id="16" name="Picture 1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219697" y="1522914"/>
            <a:ext cx="1584867" cy="1371600"/>
          </a:xfrm>
          <a:prstGeom prst="rect">
            <a:avLst/>
          </a:prstGeom>
        </p:spPr>
      </p:pic>
      <p:pic>
        <p:nvPicPr>
          <p:cNvPr id="17" name="Picture 1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036193" y="1544556"/>
            <a:ext cx="1584867" cy="1371600"/>
          </a:xfrm>
          <a:prstGeom prst="rect">
            <a:avLst/>
          </a:prstGeom>
        </p:spPr>
      </p:pic>
      <p:pic>
        <p:nvPicPr>
          <p:cNvPr id="18" name="Picture 1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028957" y="1522914"/>
            <a:ext cx="1584867" cy="1371600"/>
          </a:xfrm>
          <a:prstGeom prst="rect">
            <a:avLst/>
          </a:prstGeom>
        </p:spPr>
      </p:pic>
      <p:pic>
        <p:nvPicPr>
          <p:cNvPr id="19" name="Picture 1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006020" y="1522914"/>
            <a:ext cx="1584867" cy="1371600"/>
          </a:xfrm>
          <a:prstGeom prst="rect">
            <a:avLst/>
          </a:prstGeom>
        </p:spPr>
      </p:pic>
      <p:pic>
        <p:nvPicPr>
          <p:cNvPr id="20" name="Picture 19"/>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83083" y="1544556"/>
            <a:ext cx="1584867" cy="1371600"/>
          </a:xfrm>
          <a:prstGeom prst="rect">
            <a:avLst/>
          </a:prstGeom>
        </p:spPr>
      </p:pic>
    </p:spTree>
    <p:extLst>
      <p:ext uri="{BB962C8B-B14F-4D97-AF65-F5344CB8AC3E}">
        <p14:creationId xmlns:p14="http://schemas.microsoft.com/office/powerpoint/2010/main" val="23933337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cons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8508" y="1417444"/>
            <a:ext cx="1584867" cy="13716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95756" y="4997107"/>
            <a:ext cx="1584867" cy="1371600"/>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24371" y="5023898"/>
            <a:ext cx="1584867" cy="1371600"/>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72413" y="3179186"/>
            <a:ext cx="1584867" cy="1371600"/>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70547" y="5015602"/>
            <a:ext cx="1584867" cy="1371600"/>
          </a:xfrm>
          <a:prstGeom prst="rect">
            <a:avLst/>
          </a:prstGeom>
        </p:spPr>
      </p:pic>
      <p:pic>
        <p:nvPicPr>
          <p:cNvPr id="9" name="Picture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252986" y="5023898"/>
            <a:ext cx="1584867" cy="1371600"/>
          </a:xfrm>
          <a:prstGeom prst="rect">
            <a:avLst/>
          </a:prstGeom>
        </p:spPr>
      </p:pic>
      <p:pic>
        <p:nvPicPr>
          <p:cNvPr id="10" name="Picture 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411414" y="5016071"/>
            <a:ext cx="1584867" cy="1371600"/>
          </a:xfrm>
          <a:prstGeom prst="rect">
            <a:avLst/>
          </a:prstGeom>
        </p:spPr>
      </p:pic>
      <p:pic>
        <p:nvPicPr>
          <p:cNvPr id="11" name="Picture 10"/>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69844" y="5015602"/>
            <a:ext cx="1584867" cy="1371600"/>
          </a:xfrm>
          <a:prstGeom prst="rect">
            <a:avLst/>
          </a:prstGeom>
        </p:spPr>
      </p:pic>
      <p:pic>
        <p:nvPicPr>
          <p:cNvPr id="12" name="Picture 1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124371" y="3179186"/>
            <a:ext cx="1584867" cy="1371600"/>
          </a:xfrm>
          <a:prstGeom prst="rect">
            <a:avLst/>
          </a:prstGeom>
        </p:spPr>
      </p:pic>
      <p:pic>
        <p:nvPicPr>
          <p:cNvPr id="13" name="Picture 12"/>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4252985" y="3179186"/>
            <a:ext cx="1584867" cy="1371600"/>
          </a:xfrm>
          <a:prstGeom prst="rect">
            <a:avLst/>
          </a:prstGeom>
        </p:spPr>
      </p:pic>
      <p:pic>
        <p:nvPicPr>
          <p:cNvPr id="14" name="Picture 1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381600" y="3179186"/>
            <a:ext cx="1584867" cy="1371600"/>
          </a:xfrm>
          <a:prstGeom prst="rect">
            <a:avLst/>
          </a:prstGeom>
        </p:spPr>
      </p:pic>
      <p:pic>
        <p:nvPicPr>
          <p:cNvPr id="15" name="Picture 1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970548" y="1431791"/>
            <a:ext cx="1584867" cy="1371600"/>
          </a:xfrm>
          <a:prstGeom prst="rect">
            <a:avLst/>
          </a:prstGeom>
        </p:spPr>
      </p:pic>
      <p:pic>
        <p:nvPicPr>
          <p:cNvPr id="16" name="Picture 1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72414" y="1431791"/>
            <a:ext cx="1584867" cy="1371600"/>
          </a:xfrm>
          <a:prstGeom prst="rect">
            <a:avLst/>
          </a:prstGeom>
        </p:spPr>
      </p:pic>
      <p:pic>
        <p:nvPicPr>
          <p:cNvPr id="17" name="Picture 1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203368" y="1431791"/>
            <a:ext cx="1584867" cy="1371600"/>
          </a:xfrm>
          <a:prstGeom prst="rect">
            <a:avLst/>
          </a:prstGeom>
        </p:spPr>
      </p:pic>
      <p:pic>
        <p:nvPicPr>
          <p:cNvPr id="18" name="Picture 17"/>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234322" y="1431791"/>
            <a:ext cx="1584867" cy="1371600"/>
          </a:xfrm>
          <a:prstGeom prst="rect">
            <a:avLst/>
          </a:prstGeom>
        </p:spPr>
      </p:pic>
      <p:pic>
        <p:nvPicPr>
          <p:cNvPr id="19" name="Picture 18"/>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411415" y="1431791"/>
            <a:ext cx="1584867" cy="1371600"/>
          </a:xfrm>
          <a:prstGeom prst="rect">
            <a:avLst/>
          </a:prstGeom>
        </p:spPr>
      </p:pic>
    </p:spTree>
    <p:extLst>
      <p:ext uri="{BB962C8B-B14F-4D97-AF65-F5344CB8AC3E}">
        <p14:creationId xmlns:p14="http://schemas.microsoft.com/office/powerpoint/2010/main" val="11040102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32080DB-4035-465A-9A3A-5CBE5D317B67}" type="datetimeFigureOut">
              <a:rPr lang="en-US" smtClean="0"/>
              <a:t>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A65620-D9FC-4D7B-B4F3-1FBE83C8430A}" type="slidenum">
              <a:rPr lang="en-US" smtClean="0"/>
              <a:t>‹#›</a:t>
            </a:fld>
            <a:endParaRPr lang="en-US" dirty="0"/>
          </a:p>
        </p:txBody>
      </p:sp>
    </p:spTree>
    <p:extLst>
      <p:ext uri="{BB962C8B-B14F-4D97-AF65-F5344CB8AC3E}">
        <p14:creationId xmlns:p14="http://schemas.microsoft.com/office/powerpoint/2010/main" val="34281610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080DB-4035-465A-9A3A-5CBE5D317B67}" type="datetimeFigureOut">
              <a:rPr lang="en-US" smtClean="0"/>
              <a:t>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A65620-D9FC-4D7B-B4F3-1FBE83C8430A}" type="slidenum">
              <a:rPr lang="en-US" smtClean="0"/>
              <a:t>‹#›</a:t>
            </a:fld>
            <a:endParaRPr lang="en-US" dirty="0"/>
          </a:p>
        </p:txBody>
      </p:sp>
    </p:spTree>
    <p:extLst>
      <p:ext uri="{BB962C8B-B14F-4D97-AF65-F5344CB8AC3E}">
        <p14:creationId xmlns:p14="http://schemas.microsoft.com/office/powerpoint/2010/main" val="28544850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2080DB-4035-465A-9A3A-5CBE5D317B67}" type="datetimeFigureOut">
              <a:rPr lang="en-US" smtClean="0"/>
              <a:t>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A65620-D9FC-4D7B-B4F3-1FBE83C8430A}" type="slidenum">
              <a:rPr lang="en-US" smtClean="0"/>
              <a:t>‹#›</a:t>
            </a:fld>
            <a:endParaRPr lang="en-US" dirty="0"/>
          </a:p>
        </p:txBody>
      </p:sp>
    </p:spTree>
    <p:extLst>
      <p:ext uri="{BB962C8B-B14F-4D97-AF65-F5344CB8AC3E}">
        <p14:creationId xmlns:p14="http://schemas.microsoft.com/office/powerpoint/2010/main" val="39417455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080DB-4035-465A-9A3A-5CBE5D317B67}" type="datetimeFigureOut">
              <a:rPr lang="en-US" smtClean="0"/>
              <a:t>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A65620-D9FC-4D7B-B4F3-1FBE83C8430A}" type="slidenum">
              <a:rPr lang="en-US" smtClean="0"/>
              <a:t>‹#›</a:t>
            </a:fld>
            <a:endParaRPr lang="en-US" dirty="0"/>
          </a:p>
        </p:txBody>
      </p:sp>
    </p:spTree>
    <p:extLst>
      <p:ext uri="{BB962C8B-B14F-4D97-AF65-F5344CB8AC3E}">
        <p14:creationId xmlns:p14="http://schemas.microsoft.com/office/powerpoint/2010/main" val="3694652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WA Tech Cover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olidFill>
        </p:spPr>
      </p:pic>
      <p:sp>
        <p:nvSpPr>
          <p:cNvPr id="9" name="Title 1"/>
          <p:cNvSpPr>
            <a:spLocks noGrp="1"/>
          </p:cNvSpPr>
          <p:nvPr>
            <p:ph type="title" hasCustomPrompt="1"/>
          </p:nvPr>
        </p:nvSpPr>
        <p:spPr bwMode="ltGray">
          <a:xfrm>
            <a:off x="613500" y="2791498"/>
            <a:ext cx="5801359" cy="1750011"/>
          </a:xfrm>
          <a:prstGeom prst="rect">
            <a:avLst/>
          </a:prstGeom>
          <a:noFill/>
          <a:ln>
            <a:noFill/>
          </a:ln>
        </p:spPr>
        <p:txBody>
          <a:bodyPr lIns="146304" tIns="91440" rIns="146304" bIns="91440" anchor="b" anchorCtr="0"/>
          <a:lstStyle>
            <a:lvl1pPr>
              <a:defRPr sz="3200" spc="-98" baseline="0">
                <a:solidFill>
                  <a:schemeClr val="accent3"/>
                </a:solidFill>
                <a:latin typeface="+mn-lt"/>
                <a:cs typeface="Trebuchet MS"/>
              </a:defRPr>
            </a:lvl1pPr>
          </a:lstStyle>
          <a:p>
            <a:r>
              <a:rPr lang="en-US" dirty="0" smtClean="0"/>
              <a:t>Title</a:t>
            </a:r>
            <a:endParaRPr lang="en-US" dirty="0"/>
          </a:p>
        </p:txBody>
      </p:sp>
      <p:sp>
        <p:nvSpPr>
          <p:cNvPr id="7" name="Text Placeholder 4"/>
          <p:cNvSpPr>
            <a:spLocks noGrp="1"/>
          </p:cNvSpPr>
          <p:nvPr>
            <p:ph type="body" sz="quarter" idx="12" hasCustomPrompt="1"/>
          </p:nvPr>
        </p:nvSpPr>
        <p:spPr bwMode="ltGray">
          <a:xfrm>
            <a:off x="612848" y="4779841"/>
            <a:ext cx="5791863" cy="751761"/>
          </a:xfrm>
          <a:prstGeom prst="rect">
            <a:avLst/>
          </a:prstGeom>
          <a:noFill/>
          <a:ln>
            <a:noFill/>
          </a:ln>
        </p:spPr>
        <p:txBody>
          <a:bodyPr lIns="182880" tIns="146304" rIns="182880" bIns="146304">
            <a:noAutofit/>
          </a:bodyPr>
          <a:lstStyle>
            <a:lvl1pPr marL="0" indent="0">
              <a:spcBef>
                <a:spcPts val="0"/>
              </a:spcBef>
              <a:buNone/>
              <a:defRPr sz="1800" spc="0" baseline="0">
                <a:solidFill>
                  <a:schemeClr val="accent3"/>
                </a:solidFill>
                <a:latin typeface="+mn-lt"/>
                <a:cs typeface="Trebuchet MS"/>
              </a:defRPr>
            </a:lvl1pPr>
          </a:lstStyle>
          <a:p>
            <a:pPr lvl="0"/>
            <a:r>
              <a:rPr lang="en-US" dirty="0" smtClean="0"/>
              <a:t>Subtitle</a:t>
            </a:r>
          </a:p>
        </p:txBody>
      </p:sp>
      <p:pic>
        <p:nvPicPr>
          <p:cNvPr id="5" name="Picture 4"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6942" y="786044"/>
            <a:ext cx="3110643" cy="1054235"/>
          </a:xfrm>
          <a:prstGeom prst="rect">
            <a:avLst/>
          </a:prstGeom>
        </p:spPr>
      </p:pic>
      <p:cxnSp>
        <p:nvCxnSpPr>
          <p:cNvPr id="4" name="Straight Connector 3"/>
          <p:cNvCxnSpPr/>
          <p:nvPr userDrawn="1"/>
        </p:nvCxnSpPr>
        <p:spPr>
          <a:xfrm flipH="1">
            <a:off x="0" y="4627606"/>
            <a:ext cx="6533254" cy="0"/>
          </a:xfrm>
          <a:prstGeom prst="line">
            <a:avLst/>
          </a:prstGeom>
          <a:ln w="38100" cmpd="sng">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12830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2080DB-4035-465A-9A3A-5CBE5D317B67}" type="datetimeFigureOut">
              <a:rPr lang="en-US" smtClean="0"/>
              <a:t>1/9/2018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7A65620-D9FC-4D7B-B4F3-1FBE83C8430A}" type="slidenum">
              <a:rPr lang="en-US" smtClean="0"/>
              <a:t>‹#›</a:t>
            </a:fld>
            <a:endParaRPr lang="en-US" dirty="0"/>
          </a:p>
        </p:txBody>
      </p:sp>
    </p:spTree>
    <p:extLst>
      <p:ext uri="{BB962C8B-B14F-4D97-AF65-F5344CB8AC3E}">
        <p14:creationId xmlns:p14="http://schemas.microsoft.com/office/powerpoint/2010/main" val="40691348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080DB-4035-465A-9A3A-5CBE5D317B67}" type="datetimeFigureOut">
              <a:rPr lang="en-US" smtClean="0"/>
              <a:t>1/9/2018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7A65620-D9FC-4D7B-B4F3-1FBE83C8430A}" type="slidenum">
              <a:rPr lang="en-US" smtClean="0"/>
              <a:t>‹#›</a:t>
            </a:fld>
            <a:endParaRPr lang="en-US" dirty="0"/>
          </a:p>
        </p:txBody>
      </p:sp>
    </p:spTree>
    <p:extLst>
      <p:ext uri="{BB962C8B-B14F-4D97-AF65-F5344CB8AC3E}">
        <p14:creationId xmlns:p14="http://schemas.microsoft.com/office/powerpoint/2010/main" val="3175327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080DB-4035-465A-9A3A-5CBE5D317B67}" type="datetimeFigureOut">
              <a:rPr lang="en-US" smtClean="0"/>
              <a:t>1/9/2018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7A65620-D9FC-4D7B-B4F3-1FBE83C8430A}" type="slidenum">
              <a:rPr lang="en-US" smtClean="0"/>
              <a:t>‹#›</a:t>
            </a:fld>
            <a:endParaRPr lang="en-US" dirty="0"/>
          </a:p>
        </p:txBody>
      </p:sp>
    </p:spTree>
    <p:extLst>
      <p:ext uri="{BB962C8B-B14F-4D97-AF65-F5344CB8AC3E}">
        <p14:creationId xmlns:p14="http://schemas.microsoft.com/office/powerpoint/2010/main" val="18695120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32080DB-4035-465A-9A3A-5CBE5D317B67}" type="datetimeFigureOut">
              <a:rPr lang="en-US" smtClean="0"/>
              <a:t>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A65620-D9FC-4D7B-B4F3-1FBE83C8430A}" type="slidenum">
              <a:rPr lang="en-US" smtClean="0"/>
              <a:t>‹#›</a:t>
            </a:fld>
            <a:endParaRPr lang="en-US" dirty="0"/>
          </a:p>
        </p:txBody>
      </p:sp>
    </p:spTree>
    <p:extLst>
      <p:ext uri="{BB962C8B-B14F-4D97-AF65-F5344CB8AC3E}">
        <p14:creationId xmlns:p14="http://schemas.microsoft.com/office/powerpoint/2010/main" val="30295954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32080DB-4035-465A-9A3A-5CBE5D317B67}" type="datetimeFigureOut">
              <a:rPr lang="en-US" smtClean="0"/>
              <a:t>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A65620-D9FC-4D7B-B4F3-1FBE83C8430A}" type="slidenum">
              <a:rPr lang="en-US" smtClean="0"/>
              <a:t>‹#›</a:t>
            </a:fld>
            <a:endParaRPr lang="en-US" dirty="0"/>
          </a:p>
        </p:txBody>
      </p:sp>
    </p:spTree>
    <p:extLst>
      <p:ext uri="{BB962C8B-B14F-4D97-AF65-F5344CB8AC3E}">
        <p14:creationId xmlns:p14="http://schemas.microsoft.com/office/powerpoint/2010/main" val="16171129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080DB-4035-465A-9A3A-5CBE5D317B67}" type="datetimeFigureOut">
              <a:rPr lang="en-US" smtClean="0"/>
              <a:t>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A65620-D9FC-4D7B-B4F3-1FBE83C8430A}" type="slidenum">
              <a:rPr lang="en-US" smtClean="0"/>
              <a:t>‹#›</a:t>
            </a:fld>
            <a:endParaRPr lang="en-US" dirty="0"/>
          </a:p>
        </p:txBody>
      </p:sp>
    </p:spTree>
    <p:extLst>
      <p:ext uri="{BB962C8B-B14F-4D97-AF65-F5344CB8AC3E}">
        <p14:creationId xmlns:p14="http://schemas.microsoft.com/office/powerpoint/2010/main" val="798106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080DB-4035-465A-9A3A-5CBE5D317B67}" type="datetimeFigureOut">
              <a:rPr lang="en-US" smtClean="0"/>
              <a:t>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A65620-D9FC-4D7B-B4F3-1FBE83C8430A}" type="slidenum">
              <a:rPr lang="en-US" smtClean="0"/>
              <a:t>‹#›</a:t>
            </a:fld>
            <a:endParaRPr lang="en-US" dirty="0"/>
          </a:p>
        </p:txBody>
      </p:sp>
    </p:spTree>
    <p:extLst>
      <p:ext uri="{BB962C8B-B14F-4D97-AF65-F5344CB8AC3E}">
        <p14:creationId xmlns:p14="http://schemas.microsoft.com/office/powerpoint/2010/main" val="7164051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AA45E904-E23C-451A-81D9-C8086854ABBC}" type="datetimeFigureOut">
              <a:rPr lang="en-US" smtClean="0"/>
              <a:t>1/9/2018</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5A863CF-6B96-420F-A99F-AAA3CB88A28A}" type="slidenum">
              <a:rPr lang="en-US" smtClean="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21184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45E904-E23C-451A-81D9-C8086854ABBC}" type="datetimeFigureOut">
              <a:rPr lang="en-US" smtClean="0"/>
              <a:t>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A863CF-6B96-420F-A99F-AAA3CB88A28A}" type="slidenum">
              <a:rPr lang="en-US" smtClean="0"/>
              <a:t>‹#›</a:t>
            </a:fld>
            <a:endParaRPr lang="en-US" dirty="0"/>
          </a:p>
        </p:txBody>
      </p:sp>
    </p:spTree>
    <p:extLst>
      <p:ext uri="{BB962C8B-B14F-4D97-AF65-F5344CB8AC3E}">
        <p14:creationId xmlns:p14="http://schemas.microsoft.com/office/powerpoint/2010/main" val="23152520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45E904-E23C-451A-81D9-C8086854ABBC}" type="datetimeFigureOut">
              <a:rPr lang="en-US" smtClean="0"/>
              <a:t>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A863CF-6B96-420F-A99F-AAA3CB88A28A}" type="slidenum">
              <a:rPr lang="en-US" smtClean="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713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A Tech Title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title" hasCustomPrompt="1"/>
          </p:nvPr>
        </p:nvSpPr>
        <p:spPr bwMode="ltGray">
          <a:xfrm>
            <a:off x="613501" y="1586169"/>
            <a:ext cx="4575866" cy="1750011"/>
          </a:xfrm>
          <a:prstGeom prst="rect">
            <a:avLst/>
          </a:prstGeom>
          <a:noFill/>
          <a:ln>
            <a:noFill/>
          </a:ln>
        </p:spPr>
        <p:txBody>
          <a:bodyPr lIns="146304" tIns="91440" rIns="146304" bIns="91440" anchor="b" anchorCtr="0"/>
          <a:lstStyle>
            <a:lvl1pPr>
              <a:defRPr sz="3200" spc="-98" baseline="0">
                <a:solidFill>
                  <a:schemeClr val="accent1"/>
                </a:solidFill>
                <a:latin typeface="+mn-lt"/>
                <a:cs typeface="Trebuchet MS"/>
              </a:defRPr>
            </a:lvl1pPr>
          </a:lstStyle>
          <a:p>
            <a:r>
              <a:rPr lang="en-US" dirty="0" smtClean="0"/>
              <a:t>Title</a:t>
            </a:r>
            <a:endParaRPr lang="en-US" dirty="0"/>
          </a:p>
        </p:txBody>
      </p:sp>
      <p:sp>
        <p:nvSpPr>
          <p:cNvPr id="10" name="Text Placeholder 4"/>
          <p:cNvSpPr>
            <a:spLocks noGrp="1"/>
          </p:cNvSpPr>
          <p:nvPr>
            <p:ph type="body" sz="quarter" idx="12" hasCustomPrompt="1"/>
          </p:nvPr>
        </p:nvSpPr>
        <p:spPr bwMode="ltGray">
          <a:xfrm>
            <a:off x="612849" y="3574512"/>
            <a:ext cx="4568376" cy="751761"/>
          </a:xfrm>
          <a:prstGeom prst="rect">
            <a:avLst/>
          </a:prstGeom>
          <a:noFill/>
          <a:ln>
            <a:noFill/>
          </a:ln>
        </p:spPr>
        <p:txBody>
          <a:bodyPr lIns="182880" tIns="146304" rIns="182880" bIns="146304">
            <a:noAutofit/>
          </a:bodyPr>
          <a:lstStyle>
            <a:lvl1pPr marL="0" indent="0">
              <a:spcBef>
                <a:spcPts val="0"/>
              </a:spcBef>
              <a:buNone/>
              <a:defRPr sz="1800" spc="0" baseline="0">
                <a:solidFill>
                  <a:schemeClr val="accent1"/>
                </a:solidFill>
                <a:latin typeface="+mn-lt"/>
                <a:cs typeface="Trebuchet MS"/>
              </a:defRPr>
            </a:lvl1pPr>
          </a:lstStyle>
          <a:p>
            <a:pPr lvl="0"/>
            <a:r>
              <a:rPr lang="en-US" dirty="0" smtClean="0"/>
              <a:t>Subtitle</a:t>
            </a:r>
          </a:p>
        </p:txBody>
      </p:sp>
      <p:pic>
        <p:nvPicPr>
          <p:cNvPr id="12" name="Picture 11"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8456" y="5553124"/>
            <a:ext cx="2197784" cy="744856"/>
          </a:xfrm>
          <a:prstGeom prst="rect">
            <a:avLst/>
          </a:prstGeom>
        </p:spPr>
      </p:pic>
      <p:cxnSp>
        <p:nvCxnSpPr>
          <p:cNvPr id="13" name="Straight Connector 12"/>
          <p:cNvCxnSpPr/>
          <p:nvPr userDrawn="1"/>
        </p:nvCxnSpPr>
        <p:spPr>
          <a:xfrm flipH="1">
            <a:off x="0" y="3422277"/>
            <a:ext cx="5189366" cy="0"/>
          </a:xfrm>
          <a:prstGeom prst="line">
            <a:avLst/>
          </a:prstGeom>
          <a:ln w="38100" cmpd="sng">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8491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A45E904-E23C-451A-81D9-C8086854ABBC}" type="datetimeFigureOut">
              <a:rPr lang="en-US" smtClean="0"/>
              <a:t>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A863CF-6B96-420F-A99F-AAA3CB88A28A}" type="slidenum">
              <a:rPr lang="en-US" smtClean="0"/>
              <a:t>‹#›</a:t>
            </a:fld>
            <a:endParaRPr lang="en-US" dirty="0"/>
          </a:p>
        </p:txBody>
      </p:sp>
    </p:spTree>
    <p:extLst>
      <p:ext uri="{BB962C8B-B14F-4D97-AF65-F5344CB8AC3E}">
        <p14:creationId xmlns:p14="http://schemas.microsoft.com/office/powerpoint/2010/main" val="36801537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A45E904-E23C-451A-81D9-C8086854ABBC}" type="datetimeFigureOut">
              <a:rPr lang="en-US" smtClean="0"/>
              <a:t>1/9/2018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5A863CF-6B96-420F-A99F-AAA3CB88A28A}" type="slidenum">
              <a:rPr lang="en-US" smtClean="0"/>
              <a:t>‹#›</a:t>
            </a:fld>
            <a:endParaRPr lang="en-US" dirty="0"/>
          </a:p>
        </p:txBody>
      </p:sp>
    </p:spTree>
    <p:extLst>
      <p:ext uri="{BB962C8B-B14F-4D97-AF65-F5344CB8AC3E}">
        <p14:creationId xmlns:p14="http://schemas.microsoft.com/office/powerpoint/2010/main" val="35773818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A45E904-E23C-451A-81D9-C8086854ABBC}" type="datetimeFigureOut">
              <a:rPr lang="en-US" smtClean="0"/>
              <a:t>1/9/2018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5A863CF-6B96-420F-A99F-AAA3CB88A28A}" type="slidenum">
              <a:rPr lang="en-US" smtClean="0"/>
              <a:t>‹#›</a:t>
            </a:fld>
            <a:endParaRPr lang="en-US" dirty="0"/>
          </a:p>
        </p:txBody>
      </p:sp>
    </p:spTree>
    <p:extLst>
      <p:ext uri="{BB962C8B-B14F-4D97-AF65-F5344CB8AC3E}">
        <p14:creationId xmlns:p14="http://schemas.microsoft.com/office/powerpoint/2010/main" val="14078176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45E904-E23C-451A-81D9-C8086854ABBC}" type="datetimeFigureOut">
              <a:rPr lang="en-US" smtClean="0"/>
              <a:t>1/9/2018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5A863CF-6B96-420F-A99F-AAA3CB88A28A}" type="slidenum">
              <a:rPr lang="en-US" smtClean="0"/>
              <a:t>‹#›</a:t>
            </a:fld>
            <a:endParaRPr lang="en-US" dirty="0"/>
          </a:p>
        </p:txBody>
      </p:sp>
    </p:spTree>
    <p:extLst>
      <p:ext uri="{BB962C8B-B14F-4D97-AF65-F5344CB8AC3E}">
        <p14:creationId xmlns:p14="http://schemas.microsoft.com/office/powerpoint/2010/main" val="6488833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A45E904-E23C-451A-81D9-C8086854ABBC}" type="datetimeFigureOut">
              <a:rPr lang="en-US" smtClean="0"/>
              <a:t>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A863CF-6B96-420F-A99F-AAA3CB88A28A}" type="slidenum">
              <a:rPr lang="en-US" smtClean="0"/>
              <a:t>‹#›</a:t>
            </a:fld>
            <a:endParaRPr lang="en-US" dirty="0"/>
          </a:p>
        </p:txBody>
      </p:sp>
    </p:spTree>
    <p:extLst>
      <p:ext uri="{BB962C8B-B14F-4D97-AF65-F5344CB8AC3E}">
        <p14:creationId xmlns:p14="http://schemas.microsoft.com/office/powerpoint/2010/main" val="37635075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A45E904-E23C-451A-81D9-C8086854ABBC}" type="datetimeFigureOut">
              <a:rPr lang="en-US" smtClean="0"/>
              <a:t>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A863CF-6B96-420F-A99F-AAA3CB88A28A}" type="slidenum">
              <a:rPr lang="en-US" smtClean="0"/>
              <a:t>‹#›</a:t>
            </a:fld>
            <a:endParaRPr lang="en-US" dirty="0"/>
          </a:p>
        </p:txBody>
      </p:sp>
    </p:spTree>
    <p:extLst>
      <p:ext uri="{BB962C8B-B14F-4D97-AF65-F5344CB8AC3E}">
        <p14:creationId xmlns:p14="http://schemas.microsoft.com/office/powerpoint/2010/main" val="25301684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45E904-E23C-451A-81D9-C8086854ABBC}" type="datetimeFigureOut">
              <a:rPr lang="en-US" smtClean="0"/>
              <a:t>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A863CF-6B96-420F-A99F-AAA3CB88A28A}" type="slidenum">
              <a:rPr lang="en-US" smtClean="0"/>
              <a:t>‹#›</a:t>
            </a:fld>
            <a:endParaRPr lang="en-US" dirty="0"/>
          </a:p>
        </p:txBody>
      </p:sp>
    </p:spTree>
    <p:extLst>
      <p:ext uri="{BB962C8B-B14F-4D97-AF65-F5344CB8AC3E}">
        <p14:creationId xmlns:p14="http://schemas.microsoft.com/office/powerpoint/2010/main" val="2280276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45E904-E23C-451A-81D9-C8086854ABBC}" type="datetimeFigureOut">
              <a:rPr lang="en-US" smtClean="0"/>
              <a:t>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A863CF-6B96-420F-A99F-AAA3CB88A28A}" type="slidenum">
              <a:rPr lang="en-US" smtClean="0"/>
              <a:t>‹#›</a:t>
            </a:fld>
            <a:endParaRPr lang="en-US" dirty="0"/>
          </a:p>
        </p:txBody>
      </p:sp>
    </p:spTree>
    <p:extLst>
      <p:ext uri="{BB962C8B-B14F-4D97-AF65-F5344CB8AC3E}">
        <p14:creationId xmlns:p14="http://schemas.microsoft.com/office/powerpoint/2010/main" val="33672460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WA Tech Cover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olidFill>
        </p:spPr>
      </p:pic>
      <p:sp>
        <p:nvSpPr>
          <p:cNvPr id="2" name="Rectangle 1"/>
          <p:cNvSpPr/>
          <p:nvPr userDrawn="1"/>
        </p:nvSpPr>
        <p:spPr bwMode="auto">
          <a:xfrm>
            <a:off x="362865" y="0"/>
            <a:ext cx="4738591" cy="4375460"/>
          </a:xfrm>
          <a:prstGeom prst="rect">
            <a:avLst/>
          </a:prstGeom>
          <a:solidFill>
            <a:schemeClr val="accent4">
              <a:alpha val="3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613501" y="1489532"/>
            <a:ext cx="4367854" cy="1750011"/>
          </a:xfrm>
          <a:prstGeom prst="rect">
            <a:avLst/>
          </a:prstGeom>
          <a:noFill/>
          <a:ln>
            <a:noFill/>
          </a:ln>
        </p:spPr>
        <p:txBody>
          <a:bodyPr lIns="146304" tIns="91440" rIns="146304" bIns="91440" anchor="b" anchorCtr="0"/>
          <a:lstStyle>
            <a:lvl1pPr>
              <a:defRPr sz="3200" spc="-98" baseline="0">
                <a:solidFill>
                  <a:schemeClr val="accent3"/>
                </a:solidFill>
                <a:latin typeface="+mj-lt"/>
                <a:cs typeface="Trebuchet MS"/>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612849" y="3477875"/>
            <a:ext cx="4357558" cy="751761"/>
          </a:xfrm>
          <a:prstGeom prst="rect">
            <a:avLst/>
          </a:prstGeom>
          <a:noFill/>
          <a:ln>
            <a:noFill/>
          </a:ln>
        </p:spPr>
        <p:txBody>
          <a:bodyPr lIns="182880" tIns="146304" rIns="182880" bIns="146304">
            <a:noAutofit/>
          </a:bodyPr>
          <a:lstStyle>
            <a:lvl1pPr marL="0" indent="0">
              <a:spcBef>
                <a:spcPts val="0"/>
              </a:spcBef>
              <a:buNone/>
              <a:defRPr sz="1800" spc="0" baseline="0">
                <a:solidFill>
                  <a:schemeClr val="accent3"/>
                </a:solidFill>
                <a:latin typeface="+mn-lt"/>
                <a:cs typeface="Trebuchet MS"/>
              </a:defRPr>
            </a:lvl1pPr>
          </a:lstStyle>
          <a:p>
            <a:pPr lvl="0"/>
            <a:r>
              <a:rPr lang="en-US" dirty="0" smtClean="0"/>
              <a:t>Subtitle</a:t>
            </a:r>
          </a:p>
        </p:txBody>
      </p:sp>
      <p:pic>
        <p:nvPicPr>
          <p:cNvPr id="5" name="Picture 4"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6943" y="5499028"/>
            <a:ext cx="2681534" cy="908805"/>
          </a:xfrm>
          <a:prstGeom prst="rect">
            <a:avLst/>
          </a:prstGeom>
        </p:spPr>
      </p:pic>
    </p:spTree>
    <p:extLst>
      <p:ext uri="{BB962C8B-B14F-4D97-AF65-F5344CB8AC3E}">
        <p14:creationId xmlns:p14="http://schemas.microsoft.com/office/powerpoint/2010/main" val="21077213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A Tech Title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title" hasCustomPrompt="1"/>
          </p:nvPr>
        </p:nvSpPr>
        <p:spPr bwMode="ltGray">
          <a:xfrm>
            <a:off x="613501" y="1586169"/>
            <a:ext cx="4575866" cy="1750011"/>
          </a:xfrm>
          <a:prstGeom prst="rect">
            <a:avLst/>
          </a:prstGeom>
          <a:noFill/>
          <a:ln>
            <a:noFill/>
          </a:ln>
        </p:spPr>
        <p:txBody>
          <a:bodyPr lIns="146304" tIns="91440" rIns="146304" bIns="91440" anchor="b" anchorCtr="0"/>
          <a:lstStyle>
            <a:lvl1pPr>
              <a:defRPr sz="3200" spc="-98" baseline="0">
                <a:solidFill>
                  <a:schemeClr val="accent1"/>
                </a:solidFill>
                <a:latin typeface="+mn-lt"/>
                <a:cs typeface="Trebuchet MS"/>
              </a:defRPr>
            </a:lvl1pPr>
          </a:lstStyle>
          <a:p>
            <a:r>
              <a:rPr lang="en-US" dirty="0" smtClean="0"/>
              <a:t>Title</a:t>
            </a:r>
            <a:endParaRPr lang="en-US" dirty="0"/>
          </a:p>
        </p:txBody>
      </p:sp>
      <p:sp>
        <p:nvSpPr>
          <p:cNvPr id="10" name="Text Placeholder 4"/>
          <p:cNvSpPr>
            <a:spLocks noGrp="1"/>
          </p:cNvSpPr>
          <p:nvPr>
            <p:ph type="body" sz="quarter" idx="12" hasCustomPrompt="1"/>
          </p:nvPr>
        </p:nvSpPr>
        <p:spPr bwMode="ltGray">
          <a:xfrm>
            <a:off x="612849" y="3574512"/>
            <a:ext cx="4568376" cy="751761"/>
          </a:xfrm>
          <a:prstGeom prst="rect">
            <a:avLst/>
          </a:prstGeom>
          <a:noFill/>
          <a:ln>
            <a:noFill/>
          </a:ln>
        </p:spPr>
        <p:txBody>
          <a:bodyPr lIns="182880" tIns="146304" rIns="182880" bIns="146304">
            <a:noAutofit/>
          </a:bodyPr>
          <a:lstStyle>
            <a:lvl1pPr marL="0" indent="0">
              <a:spcBef>
                <a:spcPts val="0"/>
              </a:spcBef>
              <a:buNone/>
              <a:defRPr sz="1800" spc="0" baseline="0">
                <a:solidFill>
                  <a:schemeClr val="accent1"/>
                </a:solidFill>
                <a:latin typeface="+mn-lt"/>
                <a:cs typeface="Trebuchet MS"/>
              </a:defRPr>
            </a:lvl1pPr>
          </a:lstStyle>
          <a:p>
            <a:pPr lvl="0"/>
            <a:r>
              <a:rPr lang="en-US" dirty="0" smtClean="0"/>
              <a:t>Subtitle</a:t>
            </a:r>
          </a:p>
        </p:txBody>
      </p:sp>
      <p:pic>
        <p:nvPicPr>
          <p:cNvPr id="12" name="Picture 11"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8456" y="5553124"/>
            <a:ext cx="2197784" cy="744856"/>
          </a:xfrm>
          <a:prstGeom prst="rect">
            <a:avLst/>
          </a:prstGeom>
        </p:spPr>
      </p:pic>
      <p:cxnSp>
        <p:nvCxnSpPr>
          <p:cNvPr id="13" name="Straight Connector 12"/>
          <p:cNvCxnSpPr/>
          <p:nvPr userDrawn="1"/>
        </p:nvCxnSpPr>
        <p:spPr>
          <a:xfrm flipH="1">
            <a:off x="0" y="3422277"/>
            <a:ext cx="5189366" cy="0"/>
          </a:xfrm>
          <a:prstGeom prst="line">
            <a:avLst/>
          </a:prstGeom>
          <a:ln w="38100" cmpd="sng">
            <a:solidFill>
              <a:srgbClr val="9313A8"/>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52026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A Tech Title 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title" hasCustomPrompt="1"/>
          </p:nvPr>
        </p:nvSpPr>
        <p:spPr bwMode="ltGray">
          <a:xfrm>
            <a:off x="613501" y="1586169"/>
            <a:ext cx="4575866" cy="1750011"/>
          </a:xfrm>
          <a:prstGeom prst="rect">
            <a:avLst/>
          </a:prstGeom>
          <a:noFill/>
          <a:ln>
            <a:noFill/>
          </a:ln>
        </p:spPr>
        <p:txBody>
          <a:bodyPr lIns="146304" tIns="91440" rIns="146304" bIns="91440" anchor="b" anchorCtr="0"/>
          <a:lstStyle>
            <a:lvl1pPr>
              <a:defRPr sz="3200" spc="-98" baseline="0">
                <a:solidFill>
                  <a:schemeClr val="accent2">
                    <a:lumMod val="50000"/>
                  </a:schemeClr>
                </a:solidFill>
                <a:latin typeface="+mn-lt"/>
                <a:cs typeface="Trebuchet MS"/>
              </a:defRPr>
            </a:lvl1pPr>
          </a:lstStyle>
          <a:p>
            <a:r>
              <a:rPr lang="en-US" dirty="0" smtClean="0"/>
              <a:t>Title</a:t>
            </a:r>
            <a:endParaRPr lang="en-US" dirty="0"/>
          </a:p>
        </p:txBody>
      </p:sp>
      <p:sp>
        <p:nvSpPr>
          <p:cNvPr id="10" name="Text Placeholder 4"/>
          <p:cNvSpPr>
            <a:spLocks noGrp="1"/>
          </p:cNvSpPr>
          <p:nvPr>
            <p:ph type="body" sz="quarter" idx="12" hasCustomPrompt="1"/>
          </p:nvPr>
        </p:nvSpPr>
        <p:spPr bwMode="ltGray">
          <a:xfrm>
            <a:off x="612849" y="3574512"/>
            <a:ext cx="4568376" cy="751761"/>
          </a:xfrm>
          <a:prstGeom prst="rect">
            <a:avLst/>
          </a:prstGeom>
          <a:noFill/>
          <a:ln>
            <a:noFill/>
          </a:ln>
        </p:spPr>
        <p:txBody>
          <a:bodyPr lIns="182880" tIns="146304" rIns="182880" bIns="146304">
            <a:noAutofit/>
          </a:bodyPr>
          <a:lstStyle>
            <a:lvl1pPr marL="0" indent="0">
              <a:spcBef>
                <a:spcPts val="0"/>
              </a:spcBef>
              <a:buNone/>
              <a:defRPr sz="1800" spc="0" baseline="0">
                <a:solidFill>
                  <a:schemeClr val="accent2">
                    <a:lumMod val="50000"/>
                  </a:schemeClr>
                </a:solidFill>
                <a:latin typeface="+mn-lt"/>
                <a:cs typeface="Trebuchet MS"/>
              </a:defRPr>
            </a:lvl1pPr>
          </a:lstStyle>
          <a:p>
            <a:pPr lvl="0"/>
            <a:r>
              <a:rPr lang="en-US" dirty="0" smtClean="0"/>
              <a:t>Subtitle</a:t>
            </a:r>
          </a:p>
        </p:txBody>
      </p:sp>
      <p:pic>
        <p:nvPicPr>
          <p:cNvPr id="12" name="Picture 11"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8456" y="5553124"/>
            <a:ext cx="2197784" cy="744856"/>
          </a:xfrm>
          <a:prstGeom prst="rect">
            <a:avLst/>
          </a:prstGeom>
        </p:spPr>
      </p:pic>
      <p:cxnSp>
        <p:nvCxnSpPr>
          <p:cNvPr id="13" name="Straight Connector 12"/>
          <p:cNvCxnSpPr/>
          <p:nvPr userDrawn="1"/>
        </p:nvCxnSpPr>
        <p:spPr>
          <a:xfrm flipH="1">
            <a:off x="0" y="3422277"/>
            <a:ext cx="5189366" cy="0"/>
          </a:xfrm>
          <a:prstGeom prst="line">
            <a:avLst/>
          </a:prstGeom>
          <a:ln w="38100" cmpd="sng">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64705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A Tech Title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title" hasCustomPrompt="1"/>
          </p:nvPr>
        </p:nvSpPr>
        <p:spPr bwMode="ltGray">
          <a:xfrm>
            <a:off x="613501" y="1586169"/>
            <a:ext cx="4575866" cy="1750011"/>
          </a:xfrm>
          <a:prstGeom prst="rect">
            <a:avLst/>
          </a:prstGeom>
          <a:noFill/>
          <a:ln>
            <a:noFill/>
          </a:ln>
        </p:spPr>
        <p:txBody>
          <a:bodyPr lIns="146304" tIns="91440" rIns="146304" bIns="91440" anchor="b" anchorCtr="0"/>
          <a:lstStyle>
            <a:lvl1pPr>
              <a:defRPr sz="3200" spc="-98" baseline="0">
                <a:solidFill>
                  <a:schemeClr val="accent3"/>
                </a:solidFill>
                <a:latin typeface="+mn-lt"/>
                <a:cs typeface="Trebuchet MS"/>
              </a:defRPr>
            </a:lvl1pPr>
          </a:lstStyle>
          <a:p>
            <a:r>
              <a:rPr lang="en-US" dirty="0" smtClean="0"/>
              <a:t>Title</a:t>
            </a:r>
            <a:endParaRPr lang="en-US" dirty="0"/>
          </a:p>
        </p:txBody>
      </p:sp>
      <p:sp>
        <p:nvSpPr>
          <p:cNvPr id="10" name="Text Placeholder 4"/>
          <p:cNvSpPr>
            <a:spLocks noGrp="1"/>
          </p:cNvSpPr>
          <p:nvPr>
            <p:ph type="body" sz="quarter" idx="12" hasCustomPrompt="1"/>
          </p:nvPr>
        </p:nvSpPr>
        <p:spPr bwMode="ltGray">
          <a:xfrm>
            <a:off x="612849" y="3574512"/>
            <a:ext cx="4568376" cy="751761"/>
          </a:xfrm>
          <a:prstGeom prst="rect">
            <a:avLst/>
          </a:prstGeom>
          <a:noFill/>
          <a:ln>
            <a:noFill/>
          </a:ln>
        </p:spPr>
        <p:txBody>
          <a:bodyPr lIns="182880" tIns="146304" rIns="182880" bIns="146304">
            <a:noAutofit/>
          </a:bodyPr>
          <a:lstStyle>
            <a:lvl1pPr marL="0" indent="0">
              <a:spcBef>
                <a:spcPts val="0"/>
              </a:spcBef>
              <a:buNone/>
              <a:defRPr sz="1800" spc="0" baseline="0">
                <a:solidFill>
                  <a:schemeClr val="accent3"/>
                </a:solidFill>
                <a:latin typeface="+mn-lt"/>
                <a:cs typeface="Trebuchet MS"/>
              </a:defRPr>
            </a:lvl1pPr>
          </a:lstStyle>
          <a:p>
            <a:pPr lvl="0"/>
            <a:r>
              <a:rPr lang="en-US" dirty="0" smtClean="0"/>
              <a:t>Subtitle</a:t>
            </a:r>
          </a:p>
        </p:txBody>
      </p:sp>
      <p:pic>
        <p:nvPicPr>
          <p:cNvPr id="12" name="Picture 11"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8456" y="5553124"/>
            <a:ext cx="2197784" cy="744856"/>
          </a:xfrm>
          <a:prstGeom prst="rect">
            <a:avLst/>
          </a:prstGeom>
        </p:spPr>
      </p:pic>
      <p:cxnSp>
        <p:nvCxnSpPr>
          <p:cNvPr id="13" name="Straight Connector 12"/>
          <p:cNvCxnSpPr/>
          <p:nvPr userDrawn="1"/>
        </p:nvCxnSpPr>
        <p:spPr>
          <a:xfrm flipH="1">
            <a:off x="0" y="3422277"/>
            <a:ext cx="5189366" cy="0"/>
          </a:xfrm>
          <a:prstGeom prst="line">
            <a:avLst/>
          </a:prstGeom>
          <a:ln w="38100" cmpd="sng">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44289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A Tech Internal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p:nvPr userDrawn="1"/>
        </p:nvSpPr>
        <p:spPr bwMode="auto">
          <a:xfrm>
            <a:off x="362865" y="0"/>
            <a:ext cx="4738591" cy="4375460"/>
          </a:xfrm>
          <a:prstGeom prst="rect">
            <a:avLst/>
          </a:prstGeom>
          <a:solidFill>
            <a:schemeClr val="bg1">
              <a:alpha val="3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Title 1"/>
          <p:cNvSpPr>
            <a:spLocks noGrp="1"/>
          </p:cNvSpPr>
          <p:nvPr>
            <p:ph type="title" hasCustomPrompt="1"/>
          </p:nvPr>
        </p:nvSpPr>
        <p:spPr bwMode="ltGray">
          <a:xfrm>
            <a:off x="648456" y="1586169"/>
            <a:ext cx="4466386" cy="1750011"/>
          </a:xfrm>
          <a:prstGeom prst="rect">
            <a:avLst/>
          </a:prstGeom>
          <a:noFill/>
          <a:ln>
            <a:noFill/>
          </a:ln>
        </p:spPr>
        <p:txBody>
          <a:bodyPr lIns="146304" tIns="91440" rIns="146304" bIns="91440" anchor="b" anchorCtr="0"/>
          <a:lstStyle>
            <a:lvl1pPr>
              <a:defRPr sz="3200" spc="-98" baseline="0">
                <a:solidFill>
                  <a:schemeClr val="bg1"/>
                </a:solidFill>
                <a:latin typeface="+mj-lt"/>
                <a:cs typeface="Trebuchet MS"/>
              </a:defRPr>
            </a:lvl1pPr>
          </a:lstStyle>
          <a:p>
            <a:r>
              <a:rPr lang="en-US" dirty="0" smtClean="0"/>
              <a:t>Title</a:t>
            </a:r>
            <a:endParaRPr lang="en-US" dirty="0"/>
          </a:p>
        </p:txBody>
      </p:sp>
      <p:sp>
        <p:nvSpPr>
          <p:cNvPr id="10" name="Text Placeholder 4"/>
          <p:cNvSpPr>
            <a:spLocks noGrp="1"/>
          </p:cNvSpPr>
          <p:nvPr>
            <p:ph type="body" sz="quarter" idx="12" hasCustomPrompt="1"/>
          </p:nvPr>
        </p:nvSpPr>
        <p:spPr bwMode="ltGray">
          <a:xfrm>
            <a:off x="647803" y="3574512"/>
            <a:ext cx="4459075" cy="751761"/>
          </a:xfrm>
          <a:prstGeom prst="rect">
            <a:avLst/>
          </a:prstGeom>
          <a:noFill/>
          <a:ln>
            <a:noFill/>
          </a:ln>
        </p:spPr>
        <p:txBody>
          <a:bodyPr lIns="182880" tIns="146304" rIns="182880" bIns="146304">
            <a:noAutofit/>
          </a:bodyPr>
          <a:lstStyle>
            <a:lvl1pPr marL="0" indent="0">
              <a:spcBef>
                <a:spcPts val="0"/>
              </a:spcBef>
              <a:buNone/>
              <a:defRPr sz="1800" spc="0" baseline="0">
                <a:solidFill>
                  <a:schemeClr val="bg1"/>
                </a:solidFill>
                <a:latin typeface="+mj-lt"/>
                <a:cs typeface="Trebuchet MS"/>
              </a:defRPr>
            </a:lvl1pPr>
          </a:lstStyle>
          <a:p>
            <a:pPr lvl="0"/>
            <a:r>
              <a:rPr lang="en-US" dirty="0" smtClean="0"/>
              <a:t>Subtitle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8456" y="5553124"/>
            <a:ext cx="2197784" cy="744855"/>
          </a:xfrm>
          <a:prstGeom prst="rect">
            <a:avLst/>
          </a:prstGeom>
        </p:spPr>
      </p:pic>
    </p:spTree>
    <p:extLst>
      <p:ext uri="{BB962C8B-B14F-4D97-AF65-F5344CB8AC3E}">
        <p14:creationId xmlns:p14="http://schemas.microsoft.com/office/powerpoint/2010/main" val="41678658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1" name="Straight Connector 10"/>
          <p:cNvCxnSpPr/>
          <p:nvPr userDrawn="1"/>
        </p:nvCxnSpPr>
        <p:spPr>
          <a:xfrm>
            <a:off x="349112" y="5945904"/>
            <a:ext cx="11468833" cy="0"/>
          </a:xfrm>
          <a:prstGeom prst="line">
            <a:avLst/>
          </a:prstGeom>
          <a:ln w="19050" cmpd="sng">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6" name="Picture 5" descr="WaTech-FINAL-LOGO-2015.png"/>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517882" y="6080456"/>
            <a:ext cx="1562699" cy="529618"/>
          </a:xfrm>
          <a:prstGeom prst="rect">
            <a:avLst/>
          </a:prstGeom>
        </p:spPr>
      </p:pic>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550" r:id="rId1"/>
    <p:sldLayoutId id="2147484551" r:id="rId2"/>
    <p:sldLayoutId id="2147484552" r:id="rId3"/>
    <p:sldLayoutId id="2147484529" r:id="rId4"/>
    <p:sldLayoutId id="2147484537" r:id="rId5"/>
    <p:sldLayoutId id="2147484556" r:id="rId6"/>
    <p:sldLayoutId id="2147484558" r:id="rId7"/>
    <p:sldLayoutId id="2147484557" r:id="rId8"/>
    <p:sldLayoutId id="2147484553" r:id="rId9"/>
    <p:sldLayoutId id="2147484554" r:id="rId10"/>
    <p:sldLayoutId id="2147484555" r:id="rId11"/>
    <p:sldLayoutId id="2147484559" r:id="rId12"/>
    <p:sldLayoutId id="2147484561" r:id="rId13"/>
    <p:sldLayoutId id="2147484562" r:id="rId14"/>
    <p:sldLayoutId id="2147484547" r:id="rId15"/>
    <p:sldLayoutId id="2147484480" r:id="rId16"/>
    <p:sldLayoutId id="2147484563" r:id="rId17"/>
    <p:sldLayoutId id="2147484564" r:id="rId18"/>
    <p:sldLayoutId id="2147484565" r:id="rId19"/>
    <p:sldLayoutId id="2147484567" r:id="rId20"/>
    <p:sldLayoutId id="2147484467" r:id="rId21"/>
    <p:sldLayoutId id="2147484581" r:id="rId22"/>
    <p:sldLayoutId id="2147484568" r:id="rId23"/>
    <p:sldLayoutId id="2147484569" r:id="rId24"/>
    <p:sldLayoutId id="2147484544" r:id="rId25"/>
    <p:sldLayoutId id="2147484566" r:id="rId26"/>
    <p:sldLayoutId id="2147484570" r:id="rId27"/>
    <p:sldLayoutId id="2147484582" r:id="rId28"/>
    <p:sldLayoutId id="2147484524" r:id="rId29"/>
    <p:sldLayoutId id="2147484545" r:id="rId30"/>
    <p:sldLayoutId id="2147484549" r:id="rId31"/>
    <p:sldLayoutId id="2147484608" r:id="rId32"/>
    <p:sldLayoutId id="2147484609" r:id="rId33"/>
  </p:sldLayoutIdLst>
  <p:transition>
    <p:fade/>
  </p:transition>
  <p:timing>
    <p:tnLst>
      <p:par>
        <p:cTn id="1" dur="indefinite" restart="never" nodeType="tmRoot"/>
      </p:par>
    </p:tnLst>
  </p:timing>
  <p:hf hdr="0" ftr="0" dt="0"/>
  <p:txStyles>
    <p:titleStyle>
      <a:lvl1pPr algn="l" defTabSz="768113" rtl="0" eaLnBrk="1" latinLnBrk="0" hangingPunct="1">
        <a:lnSpc>
          <a:spcPct val="90000"/>
        </a:lnSpc>
        <a:spcBef>
          <a:spcPct val="0"/>
        </a:spcBef>
        <a:buNone/>
        <a:defRPr lang="en-US" sz="3200" b="0" kern="1200" cap="none" spc="-84" baseline="0" dirty="0" smtClean="0">
          <a:ln w="3175">
            <a:noFill/>
          </a:ln>
          <a:solidFill>
            <a:schemeClr val="accent1"/>
          </a:solidFill>
          <a:effectLst/>
          <a:latin typeface="Arial"/>
          <a:ea typeface="+mn-ea"/>
          <a:cs typeface="Arial"/>
        </a:defRPr>
      </a:lvl1pPr>
    </p:titleStyle>
    <p:bodyStyle>
      <a:lvl1pPr marL="0" marR="0" indent="0" algn="l" defTabSz="768113" rtl="0" eaLnBrk="1" fontAlgn="auto" latinLnBrk="0" hangingPunct="1">
        <a:lnSpc>
          <a:spcPct val="90000"/>
        </a:lnSpc>
        <a:spcBef>
          <a:spcPct val="20000"/>
        </a:spcBef>
        <a:spcAft>
          <a:spcPts val="0"/>
        </a:spcAft>
        <a:buClr>
          <a:srgbClr val="E96D1F"/>
        </a:buClr>
        <a:buSzPct val="100000"/>
        <a:buFont typeface="Arial"/>
        <a:buNone/>
        <a:tabLst/>
        <a:defRPr sz="2800" kern="1200" spc="0" baseline="0">
          <a:solidFill>
            <a:schemeClr val="tx1">
              <a:lumMod val="75000"/>
            </a:schemeClr>
          </a:solidFill>
          <a:latin typeface="Calibri"/>
          <a:ea typeface="+mn-ea"/>
          <a:cs typeface="Calibri"/>
        </a:defRPr>
      </a:lvl1pPr>
      <a:lvl2pPr marL="481089" marR="0" indent="-198711" algn="l" defTabSz="768113" rtl="0" eaLnBrk="1" fontAlgn="auto" latinLnBrk="0" hangingPunct="1">
        <a:lnSpc>
          <a:spcPct val="90000"/>
        </a:lnSpc>
        <a:spcBef>
          <a:spcPct val="20000"/>
        </a:spcBef>
        <a:spcAft>
          <a:spcPts val="0"/>
        </a:spcAft>
        <a:buClr>
          <a:srgbClr val="E96D1F"/>
        </a:buClr>
        <a:buSzPct val="70000"/>
        <a:buFontTx/>
        <a:buBlip>
          <a:blip r:embed="rId36"/>
        </a:buBlip>
        <a:tabLst/>
        <a:defRPr sz="2400" kern="1200" spc="0" baseline="0">
          <a:solidFill>
            <a:schemeClr val="tx1">
              <a:lumMod val="75000"/>
            </a:schemeClr>
          </a:solidFill>
          <a:latin typeface="Calibri"/>
          <a:ea typeface="+mn-ea"/>
          <a:cs typeface="Calibri"/>
        </a:defRPr>
      </a:lvl2pPr>
      <a:lvl3pPr marL="658882" marR="0" indent="-188252" algn="l" defTabSz="768113" rtl="0" eaLnBrk="1" fontAlgn="auto" latinLnBrk="0" hangingPunct="1">
        <a:lnSpc>
          <a:spcPct val="90000"/>
        </a:lnSpc>
        <a:spcBef>
          <a:spcPct val="20000"/>
        </a:spcBef>
        <a:spcAft>
          <a:spcPts val="0"/>
        </a:spcAft>
        <a:buClr>
          <a:srgbClr val="E96D1F"/>
        </a:buClr>
        <a:buSzPct val="70000"/>
        <a:buFontTx/>
        <a:buBlip>
          <a:blip r:embed="rId36"/>
        </a:buBlip>
        <a:tabLst/>
        <a:defRPr sz="2000" kern="1200" spc="0" baseline="0">
          <a:solidFill>
            <a:schemeClr val="tx1">
              <a:lumMod val="75000"/>
            </a:schemeClr>
          </a:solidFill>
          <a:latin typeface="Calibri"/>
          <a:ea typeface="+mn-ea"/>
          <a:cs typeface="Calibri"/>
        </a:defRPr>
      </a:lvl3pPr>
      <a:lvl4pPr marL="847134" marR="0" indent="-188252" algn="l" defTabSz="768113" rtl="0" eaLnBrk="1" fontAlgn="auto" latinLnBrk="0" hangingPunct="1">
        <a:lnSpc>
          <a:spcPct val="90000"/>
        </a:lnSpc>
        <a:spcBef>
          <a:spcPct val="20000"/>
        </a:spcBef>
        <a:spcAft>
          <a:spcPts val="0"/>
        </a:spcAft>
        <a:buClr>
          <a:srgbClr val="E96D1F"/>
        </a:buClr>
        <a:buSzPct val="70000"/>
        <a:buFontTx/>
        <a:buBlip>
          <a:blip r:embed="rId36"/>
        </a:buBlip>
        <a:tabLst/>
        <a:defRPr sz="1800" kern="1200" spc="0" baseline="0">
          <a:solidFill>
            <a:schemeClr val="tx1">
              <a:lumMod val="75000"/>
            </a:schemeClr>
          </a:solidFill>
          <a:latin typeface="Calibri"/>
          <a:ea typeface="+mn-ea"/>
          <a:cs typeface="Calibri"/>
        </a:defRPr>
      </a:lvl4pPr>
      <a:lvl5pPr marL="1035387" marR="0" indent="-188252" algn="l" defTabSz="768113" rtl="0" eaLnBrk="1" fontAlgn="auto" latinLnBrk="0" hangingPunct="1">
        <a:lnSpc>
          <a:spcPct val="90000"/>
        </a:lnSpc>
        <a:spcBef>
          <a:spcPct val="20000"/>
        </a:spcBef>
        <a:spcAft>
          <a:spcPts val="0"/>
        </a:spcAft>
        <a:buClr>
          <a:srgbClr val="E96D1F"/>
        </a:buClr>
        <a:buSzPct val="70000"/>
        <a:buFontTx/>
        <a:buBlip>
          <a:blip r:embed="rId36"/>
        </a:buBlip>
        <a:tabLst/>
        <a:defRPr sz="1600" kern="1200" spc="0" baseline="0">
          <a:solidFill>
            <a:schemeClr val="tx1">
              <a:lumMod val="75000"/>
            </a:schemeClr>
          </a:solidFill>
          <a:latin typeface="Calibri"/>
          <a:ea typeface="+mn-ea"/>
          <a:cs typeface="Calibri"/>
        </a:defRPr>
      </a:lvl5pPr>
      <a:lvl6pPr marL="2112310" indent="-192029" algn="l" defTabSz="768113"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496368" indent="-192029" algn="l" defTabSz="768113"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880424" indent="-192029" algn="l" defTabSz="768113"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264482" indent="-192029" algn="l" defTabSz="768113"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68113" rtl="0" eaLnBrk="1" latinLnBrk="0" hangingPunct="1">
        <a:defRPr sz="1500" kern="1200">
          <a:solidFill>
            <a:schemeClr val="tx1"/>
          </a:solidFill>
          <a:latin typeface="+mn-lt"/>
          <a:ea typeface="+mn-ea"/>
          <a:cs typeface="+mn-cs"/>
        </a:defRPr>
      </a:lvl1pPr>
      <a:lvl2pPr marL="384057" algn="l" defTabSz="768113" rtl="0" eaLnBrk="1" latinLnBrk="0" hangingPunct="1">
        <a:defRPr sz="1500" kern="1200">
          <a:solidFill>
            <a:schemeClr val="tx1"/>
          </a:solidFill>
          <a:latin typeface="+mn-lt"/>
          <a:ea typeface="+mn-ea"/>
          <a:cs typeface="+mn-cs"/>
        </a:defRPr>
      </a:lvl2pPr>
      <a:lvl3pPr marL="768113" algn="l" defTabSz="768113" rtl="0" eaLnBrk="1" latinLnBrk="0" hangingPunct="1">
        <a:defRPr sz="1500" kern="1200">
          <a:solidFill>
            <a:schemeClr val="tx1"/>
          </a:solidFill>
          <a:latin typeface="+mn-lt"/>
          <a:ea typeface="+mn-ea"/>
          <a:cs typeface="+mn-cs"/>
        </a:defRPr>
      </a:lvl3pPr>
      <a:lvl4pPr marL="1152170" algn="l" defTabSz="768113" rtl="0" eaLnBrk="1" latinLnBrk="0" hangingPunct="1">
        <a:defRPr sz="1500" kern="1200">
          <a:solidFill>
            <a:schemeClr val="tx1"/>
          </a:solidFill>
          <a:latin typeface="+mn-lt"/>
          <a:ea typeface="+mn-ea"/>
          <a:cs typeface="+mn-cs"/>
        </a:defRPr>
      </a:lvl4pPr>
      <a:lvl5pPr marL="1536226" algn="l" defTabSz="768113" rtl="0" eaLnBrk="1" latinLnBrk="0" hangingPunct="1">
        <a:defRPr sz="1500" kern="1200">
          <a:solidFill>
            <a:schemeClr val="tx1"/>
          </a:solidFill>
          <a:latin typeface="+mn-lt"/>
          <a:ea typeface="+mn-ea"/>
          <a:cs typeface="+mn-cs"/>
        </a:defRPr>
      </a:lvl5pPr>
      <a:lvl6pPr marL="1920283" algn="l" defTabSz="768113" rtl="0" eaLnBrk="1" latinLnBrk="0" hangingPunct="1">
        <a:defRPr sz="1500" kern="1200">
          <a:solidFill>
            <a:schemeClr val="tx1"/>
          </a:solidFill>
          <a:latin typeface="+mn-lt"/>
          <a:ea typeface="+mn-ea"/>
          <a:cs typeface="+mn-cs"/>
        </a:defRPr>
      </a:lvl6pPr>
      <a:lvl7pPr marL="2304339" algn="l" defTabSz="768113" rtl="0" eaLnBrk="1" latinLnBrk="0" hangingPunct="1">
        <a:defRPr sz="1500" kern="1200">
          <a:solidFill>
            <a:schemeClr val="tx1"/>
          </a:solidFill>
          <a:latin typeface="+mn-lt"/>
          <a:ea typeface="+mn-ea"/>
          <a:cs typeface="+mn-cs"/>
        </a:defRPr>
      </a:lvl7pPr>
      <a:lvl8pPr marL="2688396" algn="l" defTabSz="768113" rtl="0" eaLnBrk="1" latinLnBrk="0" hangingPunct="1">
        <a:defRPr sz="1500" kern="1200">
          <a:solidFill>
            <a:schemeClr val="tx1"/>
          </a:solidFill>
          <a:latin typeface="+mn-lt"/>
          <a:ea typeface="+mn-ea"/>
          <a:cs typeface="+mn-cs"/>
        </a:defRPr>
      </a:lvl8pPr>
      <a:lvl9pPr marL="3072453" algn="l" defTabSz="768113"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 Placeholder 2"/>
          <p:cNvSpPr txBox="1">
            <a:spLocks/>
          </p:cNvSpPr>
          <p:nvPr userDrawn="1"/>
        </p:nvSpPr>
        <p:spPr>
          <a:xfrm>
            <a:off x="966788" y="303213"/>
            <a:ext cx="9590087" cy="977900"/>
          </a:xfrm>
          <a:prstGeom prst="rect">
            <a:avLst/>
          </a:prstGeom>
          <a:ln>
            <a:solidFill>
              <a:schemeClr val="bg1"/>
            </a:solidFill>
          </a:ln>
        </p:spPr>
        <p:txBody>
          <a:bodyPr vert="horz"/>
          <a:lstStyle>
            <a:lvl1pPr marL="0" indent="0" algn="l" defTabSz="457200" rtl="0" eaLnBrk="1" latinLnBrk="0" hangingPunct="1">
              <a:spcBef>
                <a:spcPct val="20000"/>
              </a:spcBef>
              <a:buFont typeface="Arial"/>
              <a:buNone/>
              <a:defRPr sz="2000" kern="1200" baseline="0">
                <a:solidFill>
                  <a:srgbClr val="0C3A69"/>
                </a:solidFill>
                <a:latin typeface="Arial"/>
                <a:ea typeface="+mn-ea"/>
                <a:cs typeface="Arial"/>
              </a:defRPr>
            </a:lvl1pPr>
            <a:lvl2pPr marL="457200" indent="0" algn="l" defTabSz="457200" rtl="0" eaLnBrk="1" latinLnBrk="0" hangingPunct="1">
              <a:spcBef>
                <a:spcPct val="20000"/>
              </a:spcBef>
              <a:buFont typeface="Arial"/>
              <a:buNone/>
              <a:defRPr sz="2000" kern="1200">
                <a:solidFill>
                  <a:srgbClr val="0C3A69"/>
                </a:solidFill>
                <a:latin typeface="Arial"/>
                <a:ea typeface="+mn-ea"/>
                <a:cs typeface="Arial"/>
              </a:defRPr>
            </a:lvl2pPr>
            <a:lvl3pPr marL="914400" indent="0" algn="l" defTabSz="457200" rtl="0" eaLnBrk="1" latinLnBrk="0" hangingPunct="1">
              <a:spcBef>
                <a:spcPct val="20000"/>
              </a:spcBef>
              <a:buFont typeface="Arial"/>
              <a:buNone/>
              <a:defRPr sz="2000" kern="1200">
                <a:solidFill>
                  <a:srgbClr val="0C3A69"/>
                </a:solidFill>
                <a:latin typeface="Arial"/>
                <a:ea typeface="+mn-ea"/>
                <a:cs typeface="Arial"/>
              </a:defRPr>
            </a:lvl3pPr>
            <a:lvl4pPr marL="1371600" indent="0" algn="l" defTabSz="457200" rtl="0" eaLnBrk="1" latinLnBrk="0" hangingPunct="1">
              <a:spcBef>
                <a:spcPct val="20000"/>
              </a:spcBef>
              <a:buFont typeface="Arial"/>
              <a:buNone/>
              <a:defRPr sz="2000" kern="1200">
                <a:solidFill>
                  <a:srgbClr val="0C3A69"/>
                </a:solidFill>
                <a:latin typeface="Arial"/>
                <a:ea typeface="+mn-ea"/>
                <a:cs typeface="Arial"/>
              </a:defRPr>
            </a:lvl4pPr>
            <a:lvl5pPr marL="1828800" indent="0" algn="l" defTabSz="457200" rtl="0" eaLnBrk="1" latinLnBrk="0" hangingPunct="1">
              <a:spcBef>
                <a:spcPct val="20000"/>
              </a:spcBef>
              <a:buFont typeface="Arial"/>
              <a:buNone/>
              <a:defRPr sz="2000" kern="1200">
                <a:solidFill>
                  <a:srgbClr val="0C3A6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mtClean="0"/>
              <a:t>To use these icons, go to the Master Slide and copy &amp; paste the ones that you need into your presentation</a:t>
            </a:r>
            <a:endParaRPr lang="en-US" dirty="0"/>
          </a:p>
        </p:txBody>
      </p:sp>
    </p:spTree>
    <p:extLst>
      <p:ext uri="{BB962C8B-B14F-4D97-AF65-F5344CB8AC3E}">
        <p14:creationId xmlns:p14="http://schemas.microsoft.com/office/powerpoint/2010/main" val="563949590"/>
      </p:ext>
    </p:extLst>
  </p:cSld>
  <p:clrMap bg1="lt1" tx1="dk1" bg2="lt2" tx2="dk2" accent1="accent1" accent2="accent2" accent3="accent3" accent4="accent4" accent5="accent5" accent6="accent6" hlink="hlink" folHlink="folHlink"/>
  <p:sldLayoutIdLst>
    <p:sldLayoutId id="2147484579" r:id="rId1"/>
    <p:sldLayoutId id="2147484580" r:id="rId2"/>
  </p:sldLayoutIdLst>
  <p:txStyles>
    <p:titleStyle>
      <a:lvl1pPr algn="ctr" defTabSz="457200" rtl="0" eaLnBrk="1" latinLnBrk="0" hangingPunct="1">
        <a:spcBef>
          <a:spcPct val="0"/>
        </a:spcBef>
        <a:buNone/>
        <a:defRPr sz="4400" kern="1200">
          <a:solidFill>
            <a:srgbClr val="0C3A69"/>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080DB-4035-465A-9A3A-5CBE5D317B67}" type="datetimeFigureOut">
              <a:rPr lang="en-US" smtClean="0"/>
              <a:t>1/9/2018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A65620-D9FC-4D7B-B4F3-1FBE83C8430A}" type="slidenum">
              <a:rPr lang="en-US" smtClean="0"/>
              <a:t>‹#›</a:t>
            </a:fld>
            <a:endParaRPr lang="en-US" dirty="0"/>
          </a:p>
        </p:txBody>
      </p:sp>
    </p:spTree>
    <p:extLst>
      <p:ext uri="{BB962C8B-B14F-4D97-AF65-F5344CB8AC3E}">
        <p14:creationId xmlns:p14="http://schemas.microsoft.com/office/powerpoint/2010/main" val="1794813376"/>
      </p:ext>
    </p:extLst>
  </p:cSld>
  <p:clrMap bg1="lt1" tx1="dk1" bg2="lt2" tx2="dk2" accent1="accent1" accent2="accent2" accent3="accent3" accent4="accent4" accent5="accent5" accent6="accent6" hlink="hlink" folHlink="folHlink"/>
  <p:sldLayoutIdLst>
    <p:sldLayoutId id="2147484584" r:id="rId1"/>
    <p:sldLayoutId id="2147484585" r:id="rId2"/>
    <p:sldLayoutId id="2147484586" r:id="rId3"/>
    <p:sldLayoutId id="2147484587" r:id="rId4"/>
    <p:sldLayoutId id="2147484588" r:id="rId5"/>
    <p:sldLayoutId id="2147484589" r:id="rId6"/>
    <p:sldLayoutId id="2147484590" r:id="rId7"/>
    <p:sldLayoutId id="2147484591" r:id="rId8"/>
    <p:sldLayoutId id="2147484592" r:id="rId9"/>
    <p:sldLayoutId id="2147484593" r:id="rId10"/>
    <p:sldLayoutId id="21474845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AA45E904-E23C-451A-81D9-C8086854ABBC}" type="datetimeFigureOut">
              <a:rPr lang="en-US" smtClean="0"/>
              <a:t>1/9/2018</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A5A863CF-6B96-420F-A99F-AAA3CB88A28A}" type="slidenum">
              <a:rPr lang="en-US" smtClean="0"/>
              <a:t>‹#›</a:t>
            </a:fld>
            <a:endParaRPr lang="en-US" dirty="0"/>
          </a:p>
        </p:txBody>
      </p:sp>
    </p:spTree>
    <p:extLst>
      <p:ext uri="{BB962C8B-B14F-4D97-AF65-F5344CB8AC3E}">
        <p14:creationId xmlns:p14="http://schemas.microsoft.com/office/powerpoint/2010/main" val="2766515799"/>
      </p:ext>
    </p:extLst>
  </p:cSld>
  <p:clrMap bg1="lt1" tx1="dk1" bg2="lt2" tx2="dk2" accent1="accent1" accent2="accent2" accent3="accent3" accent4="accent4" accent5="accent5" accent6="accent6" hlink="hlink" folHlink="folHlink"/>
  <p:sldLayoutIdLst>
    <p:sldLayoutId id="2147484596" r:id="rId1"/>
    <p:sldLayoutId id="2147484597" r:id="rId2"/>
    <p:sldLayoutId id="2147484598" r:id="rId3"/>
    <p:sldLayoutId id="2147484599" r:id="rId4"/>
    <p:sldLayoutId id="2147484600" r:id="rId5"/>
    <p:sldLayoutId id="2147484601" r:id="rId6"/>
    <p:sldLayoutId id="2147484602" r:id="rId7"/>
    <p:sldLayoutId id="2147484603" r:id="rId8"/>
    <p:sldLayoutId id="2147484604" r:id="rId9"/>
    <p:sldLayoutId id="2147484605" r:id="rId10"/>
    <p:sldLayoutId id="2147484606" r:id="rId11"/>
    <p:sldLayoutId id="2147484607" r:id="rId12"/>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s://ocio.wa.gov/geospatial-program-office/statewide-geospatial-initiatives" TargetMode="Externa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6.xml"/><Relationship Id="rId5" Type="http://schemas.openxmlformats.org/officeDocument/2006/relationships/image" Target="../media/image58.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8.xml"/><Relationship Id="rId1" Type="http://schemas.openxmlformats.org/officeDocument/2006/relationships/vmlDrawing" Target="../drawings/vmlDrawing1.vml"/><Relationship Id="rId5" Type="http://schemas.openxmlformats.org/officeDocument/2006/relationships/image" Target="../media/image62.wmf"/><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3" Type="http://schemas.openxmlformats.org/officeDocument/2006/relationships/hyperlink" Target="mailto:OneWA@ofm.wa.gov" TargetMode="External"/><Relationship Id="rId2" Type="http://schemas.openxmlformats.org/officeDocument/2006/relationships/hyperlink" Target="http://one.wa.gov/" TargetMode="External"/><Relationship Id="rId1" Type="http://schemas.openxmlformats.org/officeDocument/2006/relationships/slideLayout" Target="../slideLayouts/slideLayout48.xml"/><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hyperlink" Target="mailto:michellet@cpaboard.wa.gov" TargetMode="Externa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CIO Forum</a:t>
            </a:r>
            <a:endParaRPr lang="en-US" dirty="0"/>
          </a:p>
        </p:txBody>
      </p:sp>
      <p:sp>
        <p:nvSpPr>
          <p:cNvPr id="9" name="Text Placeholder 8"/>
          <p:cNvSpPr>
            <a:spLocks noGrp="1"/>
          </p:cNvSpPr>
          <p:nvPr>
            <p:ph type="body" sz="quarter" idx="12"/>
          </p:nvPr>
        </p:nvSpPr>
        <p:spPr/>
        <p:txBody>
          <a:bodyPr/>
          <a:lstStyle/>
          <a:p>
            <a:r>
              <a:rPr lang="en-US" dirty="0" smtClean="0"/>
              <a:t>January 9</a:t>
            </a:r>
            <a:r>
              <a:rPr lang="en-US" baseline="30000" dirty="0" smtClean="0"/>
              <a:t>th</a:t>
            </a:r>
            <a:r>
              <a:rPr lang="en-US" dirty="0" smtClean="0"/>
              <a:t>, 2018</a:t>
            </a:r>
            <a:endParaRPr lang="en-US" dirty="0"/>
          </a:p>
        </p:txBody>
      </p:sp>
    </p:spTree>
    <p:extLst>
      <p:ext uri="{BB962C8B-B14F-4D97-AF65-F5344CB8AC3E}">
        <p14:creationId xmlns:p14="http://schemas.microsoft.com/office/powerpoint/2010/main" val="15860379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6633" y="338084"/>
            <a:ext cx="7551080" cy="648506"/>
          </a:xfrm>
        </p:spPr>
        <p:txBody>
          <a:bodyPr/>
          <a:lstStyle/>
          <a:p>
            <a:r>
              <a:rPr lang="en-US" dirty="0" smtClean="0"/>
              <a:t>Progress:  Imagery Acquisition</a:t>
            </a: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656" b="1525"/>
          <a:stretch/>
        </p:blipFill>
        <p:spPr>
          <a:xfrm>
            <a:off x="2194560" y="857826"/>
            <a:ext cx="7822276" cy="6008365"/>
          </a:xfrm>
          <a:prstGeom prst="rect">
            <a:avLst/>
          </a:prstGeom>
        </p:spPr>
      </p:pic>
    </p:spTree>
    <p:extLst>
      <p:ext uri="{BB962C8B-B14F-4D97-AF65-F5344CB8AC3E}">
        <p14:creationId xmlns:p14="http://schemas.microsoft.com/office/powerpoint/2010/main" val="1883219195"/>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Landslide Area in Island County</a:t>
            </a:r>
            <a:endParaRPr lang="en-US" dirty="0"/>
          </a:p>
        </p:txBody>
      </p:sp>
      <p:sp>
        <p:nvSpPr>
          <p:cNvPr id="3" name="Content Placeholder 2"/>
          <p:cNvSpPr>
            <a:spLocks noGrp="1"/>
          </p:cNvSpPr>
          <p:nvPr>
            <p:ph idx="1"/>
          </p:nvPr>
        </p:nvSpPr>
        <p:spPr/>
        <p:txBody>
          <a:bodyPr/>
          <a:lstStyle/>
          <a:p>
            <a:r>
              <a:rPr lang="en-US" dirty="0" smtClean="0"/>
              <a:t>The next series of slides show changes to a landslide area over time using previous aerial imagery available and the latest high resolution imagery from 2015.  In the final slide, the image is slightly blurry due to the changes in elevation of the landslide.</a:t>
            </a:r>
            <a:endParaRPr lang="en-US" dirty="0"/>
          </a:p>
        </p:txBody>
      </p:sp>
    </p:spTree>
    <p:extLst>
      <p:ext uri="{BB962C8B-B14F-4D97-AF65-F5344CB8AC3E}">
        <p14:creationId xmlns:p14="http://schemas.microsoft.com/office/powerpoint/2010/main" val="198423097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5602" y="182911"/>
            <a:ext cx="5834038" cy="6514490"/>
          </a:xfrm>
          <a:prstGeom prst="rect">
            <a:avLst/>
          </a:prstGeom>
        </p:spPr>
      </p:pic>
    </p:spTree>
    <p:extLst>
      <p:ext uri="{BB962C8B-B14F-4D97-AF65-F5344CB8AC3E}">
        <p14:creationId xmlns:p14="http://schemas.microsoft.com/office/powerpoint/2010/main" val="31079349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190" y="0"/>
            <a:ext cx="8181619" cy="6858000"/>
          </a:xfrm>
          <a:prstGeom prst="rect">
            <a:avLst/>
          </a:prstGeom>
        </p:spPr>
      </p:pic>
    </p:spTree>
    <p:extLst>
      <p:ext uri="{BB962C8B-B14F-4D97-AF65-F5344CB8AC3E}">
        <p14:creationId xmlns:p14="http://schemas.microsoft.com/office/powerpoint/2010/main" val="16941726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2750" y="0"/>
            <a:ext cx="6532670" cy="6860328"/>
          </a:xfrm>
          <a:prstGeom prst="rect">
            <a:avLst/>
          </a:prstGeom>
        </p:spPr>
      </p:pic>
      <p:sp>
        <p:nvSpPr>
          <p:cNvPr id="3" name="TextBox 2"/>
          <p:cNvSpPr txBox="1"/>
          <p:nvPr/>
        </p:nvSpPr>
        <p:spPr>
          <a:xfrm>
            <a:off x="377190" y="1840230"/>
            <a:ext cx="652743" cy="369332"/>
          </a:xfrm>
          <a:prstGeom prst="rect">
            <a:avLst/>
          </a:prstGeom>
          <a:noFill/>
        </p:spPr>
        <p:txBody>
          <a:bodyPr wrap="none" rtlCol="0">
            <a:spAutoFit/>
          </a:bodyPr>
          <a:lstStyle/>
          <a:p>
            <a:r>
              <a:rPr lang="en-US" dirty="0" smtClean="0"/>
              <a:t>2006</a:t>
            </a:r>
            <a:endParaRPr lang="en-US" dirty="0"/>
          </a:p>
        </p:txBody>
      </p:sp>
    </p:spTree>
    <p:extLst>
      <p:ext uri="{BB962C8B-B14F-4D97-AF65-F5344CB8AC3E}">
        <p14:creationId xmlns:p14="http://schemas.microsoft.com/office/powerpoint/2010/main" val="3136292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6960" y="0"/>
            <a:ext cx="6567030" cy="6866942"/>
          </a:xfrm>
          <a:prstGeom prst="rect">
            <a:avLst/>
          </a:prstGeom>
        </p:spPr>
      </p:pic>
      <p:sp>
        <p:nvSpPr>
          <p:cNvPr id="12" name="TextBox 11"/>
          <p:cNvSpPr txBox="1"/>
          <p:nvPr/>
        </p:nvSpPr>
        <p:spPr>
          <a:xfrm>
            <a:off x="377190" y="1840230"/>
            <a:ext cx="652743" cy="369332"/>
          </a:xfrm>
          <a:prstGeom prst="rect">
            <a:avLst/>
          </a:prstGeom>
          <a:noFill/>
        </p:spPr>
        <p:txBody>
          <a:bodyPr wrap="none" rtlCol="0">
            <a:spAutoFit/>
          </a:bodyPr>
          <a:lstStyle/>
          <a:p>
            <a:r>
              <a:rPr lang="en-US" dirty="0" smtClean="0"/>
              <a:t>2009</a:t>
            </a:r>
            <a:endParaRPr lang="en-US" dirty="0"/>
          </a:p>
        </p:txBody>
      </p:sp>
    </p:spTree>
    <p:extLst>
      <p:ext uri="{BB962C8B-B14F-4D97-AF65-F5344CB8AC3E}">
        <p14:creationId xmlns:p14="http://schemas.microsoft.com/office/powerpoint/2010/main" val="33424231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77190" y="1840230"/>
            <a:ext cx="652743" cy="369332"/>
          </a:xfrm>
          <a:prstGeom prst="rect">
            <a:avLst/>
          </a:prstGeom>
          <a:noFill/>
        </p:spPr>
        <p:txBody>
          <a:bodyPr wrap="none" rtlCol="0">
            <a:spAutoFit/>
          </a:bodyPr>
          <a:lstStyle/>
          <a:p>
            <a:r>
              <a:rPr lang="en-US" dirty="0" smtClean="0"/>
              <a:t>2011</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4692" y="0"/>
            <a:ext cx="6347878" cy="6833066"/>
          </a:xfrm>
          <a:prstGeom prst="rect">
            <a:avLst/>
          </a:prstGeom>
        </p:spPr>
      </p:pic>
    </p:spTree>
    <p:extLst>
      <p:ext uri="{BB962C8B-B14F-4D97-AF65-F5344CB8AC3E}">
        <p14:creationId xmlns:p14="http://schemas.microsoft.com/office/powerpoint/2010/main" val="4758168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77190" y="1840230"/>
            <a:ext cx="652743" cy="369332"/>
          </a:xfrm>
          <a:prstGeom prst="rect">
            <a:avLst/>
          </a:prstGeom>
          <a:noFill/>
        </p:spPr>
        <p:txBody>
          <a:bodyPr wrap="none" rtlCol="0">
            <a:spAutoFit/>
          </a:bodyPr>
          <a:lstStyle/>
          <a:p>
            <a:r>
              <a:rPr lang="en-US" dirty="0" smtClean="0"/>
              <a:t>2013</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7098" y="0"/>
            <a:ext cx="6321202" cy="6830977"/>
          </a:xfrm>
          <a:prstGeom prst="rect">
            <a:avLst/>
          </a:prstGeom>
        </p:spPr>
      </p:pic>
    </p:spTree>
    <p:extLst>
      <p:ext uri="{BB962C8B-B14F-4D97-AF65-F5344CB8AC3E}">
        <p14:creationId xmlns:p14="http://schemas.microsoft.com/office/powerpoint/2010/main" val="22731738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77190" y="1840230"/>
            <a:ext cx="652743" cy="369332"/>
          </a:xfrm>
          <a:prstGeom prst="rect">
            <a:avLst/>
          </a:prstGeom>
          <a:noFill/>
        </p:spPr>
        <p:txBody>
          <a:bodyPr wrap="none" rtlCol="0">
            <a:spAutoFit/>
          </a:bodyPr>
          <a:lstStyle/>
          <a:p>
            <a:r>
              <a:rPr lang="en-US" dirty="0" smtClean="0"/>
              <a:t>2015</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8490" y="0"/>
            <a:ext cx="6475519" cy="6851058"/>
          </a:xfrm>
          <a:prstGeom prst="rect">
            <a:avLst/>
          </a:prstGeom>
        </p:spPr>
      </p:pic>
    </p:spTree>
    <p:extLst>
      <p:ext uri="{BB962C8B-B14F-4D97-AF65-F5344CB8AC3E}">
        <p14:creationId xmlns:p14="http://schemas.microsoft.com/office/powerpoint/2010/main" val="35171275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77190" y="1840230"/>
            <a:ext cx="1765163" cy="369332"/>
          </a:xfrm>
          <a:prstGeom prst="rect">
            <a:avLst/>
          </a:prstGeom>
          <a:noFill/>
        </p:spPr>
        <p:txBody>
          <a:bodyPr wrap="none" rtlCol="0">
            <a:spAutoFit/>
          </a:bodyPr>
          <a:lstStyle/>
          <a:p>
            <a:r>
              <a:rPr lang="en-US" dirty="0" smtClean="0"/>
              <a:t>2015, Zoomed In</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4459" y="-1"/>
            <a:ext cx="8819801" cy="6836075"/>
          </a:xfrm>
          <a:prstGeom prst="rect">
            <a:avLst/>
          </a:prstGeom>
        </p:spPr>
      </p:pic>
    </p:spTree>
    <p:extLst>
      <p:ext uri="{BB962C8B-B14F-4D97-AF65-F5344CB8AC3E}">
        <p14:creationId xmlns:p14="http://schemas.microsoft.com/office/powerpoint/2010/main" val="747748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IPMA Update	</a:t>
            </a:r>
            <a:endParaRPr lang="en-US" dirty="0"/>
          </a:p>
        </p:txBody>
      </p:sp>
      <p:sp>
        <p:nvSpPr>
          <p:cNvPr id="5" name="Text Placeholder 4"/>
          <p:cNvSpPr>
            <a:spLocks noGrp="1"/>
          </p:cNvSpPr>
          <p:nvPr>
            <p:ph type="body" sz="quarter" idx="12"/>
          </p:nvPr>
        </p:nvSpPr>
        <p:spPr/>
        <p:txBody>
          <a:bodyPr/>
          <a:lstStyle/>
          <a:p>
            <a:r>
              <a:rPr lang="en-US" dirty="0" smtClean="0"/>
              <a:t>Bryce Carlen, Commerce</a:t>
            </a:r>
            <a:endParaRPr lang="en-US" dirty="0"/>
          </a:p>
        </p:txBody>
      </p:sp>
    </p:spTree>
    <p:extLst>
      <p:ext uri="{BB962C8B-B14F-4D97-AF65-F5344CB8AC3E}">
        <p14:creationId xmlns:p14="http://schemas.microsoft.com/office/powerpoint/2010/main" val="18640648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8738"/>
            <a:ext cx="10972800" cy="1238434"/>
          </a:xfrm>
        </p:spPr>
        <p:txBody>
          <a:bodyPr/>
          <a:lstStyle/>
          <a:p>
            <a:pPr lvl="1" algn="ctr" defTabSz="768113" rtl="0">
              <a:lnSpc>
                <a:spcPct val="90000"/>
              </a:lnSpc>
              <a:spcBef>
                <a:spcPct val="0"/>
              </a:spcBef>
            </a:pPr>
            <a:r>
              <a:rPr lang="en-US" sz="2400" dirty="0" smtClean="0"/>
              <a:t/>
            </a:r>
            <a:br>
              <a:rPr lang="en-US" sz="2400" dirty="0" smtClean="0"/>
            </a:br>
            <a:r>
              <a:rPr lang="en-US" dirty="0" smtClean="0"/>
              <a:t/>
            </a:r>
            <a:br>
              <a:rPr lang="en-US" dirty="0" smtClean="0"/>
            </a:br>
            <a:endParaRPr lang="en-US" dirty="0"/>
          </a:p>
        </p:txBody>
      </p:sp>
      <p:sp>
        <p:nvSpPr>
          <p:cNvPr id="3" name="Content Placeholder 2"/>
          <p:cNvSpPr>
            <a:spLocks noGrp="1"/>
          </p:cNvSpPr>
          <p:nvPr>
            <p:ph idx="1"/>
          </p:nvPr>
        </p:nvSpPr>
        <p:spPr>
          <a:xfrm>
            <a:off x="609600" y="1196976"/>
            <a:ext cx="10972800" cy="4725359"/>
          </a:xfrm>
        </p:spPr>
        <p:txBody>
          <a:bodyPr/>
          <a:lstStyle/>
          <a:p>
            <a:pPr marL="0" indent="0" algn="ctr">
              <a:buNone/>
            </a:pPr>
            <a:r>
              <a:rPr lang="en-US" b="1" dirty="0" smtClean="0">
                <a:solidFill>
                  <a:schemeClr val="accent6">
                    <a:lumMod val="75000"/>
                  </a:schemeClr>
                </a:solidFill>
              </a:rPr>
              <a:t>Joanne </a:t>
            </a:r>
            <a:r>
              <a:rPr lang="en-US" b="1" dirty="0">
                <a:solidFill>
                  <a:schemeClr val="accent6">
                    <a:lumMod val="75000"/>
                  </a:schemeClr>
                </a:solidFill>
              </a:rPr>
              <a:t>Markert</a:t>
            </a:r>
            <a:r>
              <a:rPr lang="en-US" dirty="0"/>
              <a:t> | </a:t>
            </a:r>
            <a:r>
              <a:rPr lang="en-US" b="1" dirty="0">
                <a:solidFill>
                  <a:schemeClr val="accent2">
                    <a:lumMod val="60000"/>
                    <a:lumOff val="40000"/>
                  </a:schemeClr>
                </a:solidFill>
              </a:rPr>
              <a:t>State GIS Coordinator</a:t>
            </a:r>
            <a:r>
              <a:rPr lang="en-US" b="1" dirty="0"/>
              <a:t/>
            </a:r>
            <a:br>
              <a:rPr lang="en-US" b="1" dirty="0"/>
            </a:br>
            <a:r>
              <a:rPr lang="en-US" dirty="0"/>
              <a:t>Washington Technology Solutions (WaTech)</a:t>
            </a:r>
            <a:br>
              <a:rPr lang="en-US" dirty="0"/>
            </a:br>
            <a:r>
              <a:rPr lang="en-US" dirty="0"/>
              <a:t>o:  360.407.8691  m:  360.522.2643 </a:t>
            </a:r>
            <a:endParaRPr lang="en-US" dirty="0" smtClean="0"/>
          </a:p>
          <a:p>
            <a:pPr marL="0" indent="0" algn="ctr">
              <a:buNone/>
            </a:pPr>
            <a:r>
              <a:rPr lang="en-US" dirty="0" smtClean="0"/>
              <a:t>Joanne.Markert@ocio.wa.gov</a:t>
            </a:r>
          </a:p>
          <a:p>
            <a:pPr marL="0" indent="0" algn="ctr">
              <a:buNone/>
            </a:pPr>
            <a:r>
              <a:rPr lang="en-US" sz="2400" dirty="0" smtClean="0"/>
              <a:t>Or</a:t>
            </a:r>
            <a:endParaRPr lang="en-US" sz="2400" dirty="0"/>
          </a:p>
          <a:p>
            <a:pPr marL="0" indent="0" algn="ctr">
              <a:buNone/>
            </a:pPr>
            <a:r>
              <a:rPr lang="en-US" sz="2400" b="1" dirty="0">
                <a:solidFill>
                  <a:schemeClr val="accent6">
                    <a:lumMod val="75000"/>
                  </a:schemeClr>
                </a:solidFill>
              </a:rPr>
              <a:t>Mike </a:t>
            </a:r>
            <a:r>
              <a:rPr lang="en-US" sz="2400" b="1" dirty="0" smtClean="0">
                <a:solidFill>
                  <a:schemeClr val="accent6">
                    <a:lumMod val="75000"/>
                  </a:schemeClr>
                </a:solidFill>
              </a:rPr>
              <a:t>McGuire </a:t>
            </a:r>
            <a:r>
              <a:rPr lang="en-US" sz="2400" dirty="0"/>
              <a:t>| </a:t>
            </a:r>
            <a:r>
              <a:rPr lang="en-US" b="1" dirty="0">
                <a:solidFill>
                  <a:schemeClr val="accent2">
                    <a:lumMod val="60000"/>
                    <a:lumOff val="40000"/>
                  </a:schemeClr>
                </a:solidFill>
              </a:rPr>
              <a:t>Project Manager</a:t>
            </a:r>
          </a:p>
          <a:p>
            <a:pPr marL="0" indent="0" algn="ctr">
              <a:buNone/>
            </a:pPr>
            <a:r>
              <a:rPr lang="en-US" dirty="0"/>
              <a:t>Ascent GIS, Inc.</a:t>
            </a:r>
          </a:p>
          <a:p>
            <a:pPr marL="0" indent="0" algn="ctr">
              <a:buNone/>
            </a:pPr>
            <a:r>
              <a:rPr lang="en-US" dirty="0"/>
              <a:t>o: 509.747.2495   </a:t>
            </a:r>
            <a:r>
              <a:rPr lang="en-US" dirty="0" smtClean="0"/>
              <a:t>m</a:t>
            </a:r>
            <a:r>
              <a:rPr lang="en-US" dirty="0"/>
              <a:t>: 509.995.2961</a:t>
            </a:r>
          </a:p>
          <a:p>
            <a:pPr marL="0" indent="0" algn="ctr">
              <a:buNone/>
            </a:pPr>
            <a:r>
              <a:rPr lang="en-US" dirty="0"/>
              <a:t>MikeM@AscentGIS.com </a:t>
            </a:r>
            <a:r>
              <a:rPr lang="en-US" sz="1800" dirty="0"/>
              <a:t/>
            </a:r>
            <a:br>
              <a:rPr lang="en-US" sz="1800" dirty="0"/>
            </a:br>
            <a:endParaRPr lang="en-US" sz="1800" dirty="0" smtClean="0"/>
          </a:p>
          <a:p>
            <a:pPr marL="0" indent="0" algn="r">
              <a:buNone/>
            </a:pPr>
            <a:r>
              <a:rPr lang="en-US" sz="1800" dirty="0" smtClean="0"/>
              <a:t>Need more details?  </a:t>
            </a:r>
            <a:r>
              <a:rPr lang="en-US" sz="1800" dirty="0"/>
              <a:t>Visit </a:t>
            </a:r>
            <a:r>
              <a:rPr lang="en-US" sz="1800" dirty="0">
                <a:hlinkClick r:id="rId2"/>
              </a:rPr>
              <a:t>OCIO's Geospatial Program Office Website</a:t>
            </a:r>
            <a:r>
              <a:rPr lang="en-US" sz="1800" dirty="0"/>
              <a:t/>
            </a:r>
            <a:br>
              <a:rPr lang="en-US" sz="1800" dirty="0"/>
            </a:br>
            <a:endParaRPr lang="en-US" sz="1800" b="1" dirty="0" smtClean="0"/>
          </a:p>
          <a:p>
            <a:pPr marL="0" indent="0" algn="ctr">
              <a:buNone/>
            </a:pPr>
            <a:endParaRPr lang="en-US" dirty="0"/>
          </a:p>
        </p:txBody>
      </p:sp>
      <p:sp>
        <p:nvSpPr>
          <p:cNvPr id="4" name="Title 1"/>
          <p:cNvSpPr txBox="1">
            <a:spLocks/>
          </p:cNvSpPr>
          <p:nvPr/>
        </p:nvSpPr>
        <p:spPr>
          <a:xfrm>
            <a:off x="609600" y="281874"/>
            <a:ext cx="10972800" cy="792162"/>
          </a:xfrm>
          <a:prstGeom prst="rect">
            <a:avLst/>
          </a:prstGeom>
        </p:spPr>
        <p:txBody>
          <a:bodyPr/>
          <a:lstStyle>
            <a:lvl1pPr algn="l" defTabSz="768113" rtl="0" eaLnBrk="1" latinLnBrk="0" hangingPunct="1">
              <a:lnSpc>
                <a:spcPct val="90000"/>
              </a:lnSpc>
              <a:spcBef>
                <a:spcPct val="0"/>
              </a:spcBef>
              <a:buNone/>
              <a:defRPr lang="en-US" sz="3200" b="0" kern="1200" cap="none" spc="-84" baseline="0" dirty="0" smtClean="0">
                <a:ln w="3175">
                  <a:noFill/>
                </a:ln>
                <a:solidFill>
                  <a:schemeClr val="accent1"/>
                </a:solidFill>
                <a:effectLst/>
                <a:latin typeface="Arial"/>
                <a:ea typeface="+mn-ea"/>
                <a:cs typeface="Arial"/>
              </a:defRPr>
            </a:lvl1pPr>
          </a:lstStyle>
          <a:p>
            <a:r>
              <a:rPr lang="en-US" dirty="0" smtClean="0"/>
              <a:t>Contact us to join!</a:t>
            </a:r>
            <a:endParaRPr lang="en-US" dirty="0"/>
          </a:p>
        </p:txBody>
      </p:sp>
    </p:spTree>
    <p:extLst>
      <p:ext uri="{BB962C8B-B14F-4D97-AF65-F5344CB8AC3E}">
        <p14:creationId xmlns:p14="http://schemas.microsoft.com/office/powerpoint/2010/main" val="2179685500"/>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3750" y="3147944"/>
            <a:ext cx="3614974" cy="2323911"/>
          </a:xfrm>
          <a:prstGeom prst="rect">
            <a:avLst/>
          </a:prstGeom>
        </p:spPr>
      </p:pic>
      <p:pic>
        <p:nvPicPr>
          <p:cNvPr id="5" name="Picture 4" descr="INS B&amp;W.JPG"/>
          <p:cNvPicPr/>
          <p:nvPr/>
        </p:nvPicPr>
        <p:blipFill rotWithShape="1">
          <a:blip r:embed="rId3" cstate="print">
            <a:lum bright="1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0" y="-1"/>
            <a:ext cx="12192000" cy="1698171"/>
          </a:xfrm>
          <a:prstGeom prst="rect">
            <a:avLst/>
          </a:prstGeom>
          <a:ln>
            <a:noFill/>
          </a:ln>
          <a:effectLst/>
        </p:spPr>
      </p:pic>
      <p:grpSp>
        <p:nvGrpSpPr>
          <p:cNvPr id="12" name="Group 11"/>
          <p:cNvGrpSpPr/>
          <p:nvPr/>
        </p:nvGrpSpPr>
        <p:grpSpPr>
          <a:xfrm>
            <a:off x="0" y="1698168"/>
            <a:ext cx="12192001" cy="5159832"/>
            <a:chOff x="0" y="1698168"/>
            <a:chExt cx="12192001" cy="5159832"/>
          </a:xfrm>
        </p:grpSpPr>
        <p:sp>
          <p:nvSpPr>
            <p:cNvPr id="7" name="Rectangle 6"/>
            <p:cNvSpPr/>
            <p:nvPr/>
          </p:nvSpPr>
          <p:spPr>
            <a:xfrm>
              <a:off x="1" y="1698170"/>
              <a:ext cx="1143000" cy="515983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rot="16200000">
              <a:off x="5976938" y="642935"/>
              <a:ext cx="238125" cy="1219200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11972925" y="1698168"/>
              <a:ext cx="219073" cy="515983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Title 4"/>
          <p:cNvSpPr txBox="1">
            <a:spLocks/>
          </p:cNvSpPr>
          <p:nvPr/>
        </p:nvSpPr>
        <p:spPr>
          <a:xfrm>
            <a:off x="95250" y="1966843"/>
            <a:ext cx="11991975" cy="14294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818183">
                    <a:lumMod val="50000"/>
                  </a:srgbClr>
                </a:solidFill>
                <a:effectLst/>
                <a:uLnTx/>
                <a:uFillTx/>
                <a:latin typeface="Corbel" panose="020B0503020204020204"/>
                <a:ea typeface="+mj-ea"/>
                <a:cs typeface="+mj-cs"/>
              </a:rPr>
              <a:t>One Washington Integrations Plan</a:t>
            </a:r>
          </a:p>
        </p:txBody>
      </p:sp>
      <p:pic>
        <p:nvPicPr>
          <p:cNvPr id="10"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08495" y="5554663"/>
            <a:ext cx="744537"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090474" y="5750351"/>
            <a:ext cx="2139885" cy="3770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January 9, 2018</a:t>
            </a:r>
          </a:p>
        </p:txBody>
      </p:sp>
    </p:spTree>
    <p:extLst>
      <p:ext uri="{BB962C8B-B14F-4D97-AF65-F5344CB8AC3E}">
        <p14:creationId xmlns:p14="http://schemas.microsoft.com/office/powerpoint/2010/main" val="10075434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36600"/>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93626" y="392348"/>
            <a:ext cx="9875520" cy="839224"/>
          </a:xfrm>
        </p:spPr>
        <p:txBody>
          <a:bodyPr>
            <a:normAutofit/>
          </a:bodyPr>
          <a:lstStyle/>
          <a:p>
            <a:r>
              <a:rPr lang="en-US" b="1" dirty="0">
                <a:solidFill>
                  <a:schemeClr val="accent6">
                    <a:lumMod val="50000"/>
                  </a:schemeClr>
                </a:solidFill>
              </a:rPr>
              <a:t>One Washington </a:t>
            </a:r>
          </a:p>
        </p:txBody>
      </p:sp>
      <p:sp>
        <p:nvSpPr>
          <p:cNvPr id="4" name="Slide Number Placeholder 3"/>
          <p:cNvSpPr>
            <a:spLocks noGrp="1"/>
          </p:cNvSpPr>
          <p:nvPr>
            <p:ph type="sldNum" sz="quarter" idx="12"/>
          </p:nvPr>
        </p:nvSpPr>
        <p:spPr>
          <a:xfrm>
            <a:off x="9340681" y="6284736"/>
            <a:ext cx="1656931" cy="33767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8EC599-E9BA-49DE-9E9C-9696BB627D2A}" type="slidenum">
              <a:rPr kumimoji="0" lang="en-US" sz="1200" b="0" i="0" u="none" strike="noStrike" kern="1200" cap="none" spc="0" normalizeH="0" baseline="0" noProof="0" smtClean="0">
                <a:ln>
                  <a:noFill/>
                </a:ln>
                <a:solidFill>
                  <a:srgbClr val="A6B727"/>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A6B727"/>
              </a:solidFill>
              <a:effectLst/>
              <a:uLnTx/>
              <a:uFillTx/>
              <a:latin typeface="Corbel" panose="020B0503020204020204"/>
              <a:ea typeface="+mn-ea"/>
              <a:cs typeface="+mn-cs"/>
            </a:endParaRPr>
          </a:p>
        </p:txBody>
      </p:sp>
      <p:sp>
        <p:nvSpPr>
          <p:cNvPr id="6" name="TextBox 5"/>
          <p:cNvSpPr txBox="1"/>
          <p:nvPr/>
        </p:nvSpPr>
        <p:spPr>
          <a:xfrm>
            <a:off x="1000125" y="1390734"/>
            <a:ext cx="97155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orbel" panose="020B0503020204020204"/>
                <a:ea typeface="+mn-ea"/>
                <a:cs typeface="+mn-cs"/>
              </a:rPr>
              <a:t>One Washington is a comprehensive business transformation program to modernize and improve aging administrative systems and related business processes that are common across state government.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grpSp>
        <p:nvGrpSpPr>
          <p:cNvPr id="3" name="Group 2"/>
          <p:cNvGrpSpPr/>
          <p:nvPr/>
        </p:nvGrpSpPr>
        <p:grpSpPr>
          <a:xfrm>
            <a:off x="2275099" y="4093164"/>
            <a:ext cx="783329" cy="1337786"/>
            <a:chOff x="2675920" y="4639430"/>
            <a:chExt cx="492370" cy="1209299"/>
          </a:xfrm>
        </p:grpSpPr>
        <p:sp>
          <p:nvSpPr>
            <p:cNvPr id="14" name="Rectangle 13"/>
            <p:cNvSpPr/>
            <p:nvPr/>
          </p:nvSpPr>
          <p:spPr>
            <a:xfrm>
              <a:off x="2877026" y="4839325"/>
              <a:ext cx="91440" cy="914400"/>
            </a:xfrm>
            <a:prstGeom prst="rect">
              <a:avLst/>
            </a:prstGeom>
            <a:solidFill>
              <a:srgbClr val="FFFFFF"/>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5" name="Rectangle 14"/>
            <p:cNvSpPr/>
            <p:nvPr/>
          </p:nvSpPr>
          <p:spPr>
            <a:xfrm>
              <a:off x="2675920" y="4639430"/>
              <a:ext cx="492370" cy="120929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0"/>
                  <a:solidFill>
                    <a:srgbClr val="70AD47">
                      <a:tint val="1000"/>
                    </a:srgbClr>
                  </a:solidFill>
                  <a:effectLst/>
                  <a:uLnTx/>
                  <a:uFillTx/>
                  <a:latin typeface="Corbel" panose="020B0503020204020204"/>
                  <a:ea typeface="+mn-ea"/>
                  <a:cs typeface="+mn-cs"/>
                </a:rPr>
                <a:t>S</a:t>
              </a:r>
              <a:endParaRPr kumimoji="0" lang="en-US" sz="9600" b="0" i="0" u="none" strike="noStrike" kern="1200" cap="none" spc="0" normalizeH="0" baseline="0" noProof="0" dirty="0">
                <a:ln w="0"/>
                <a:solidFill>
                  <a:srgbClr val="70AD47">
                    <a:tint val="1000"/>
                  </a:srgbClr>
                </a:solidFill>
                <a:effectLst/>
                <a:uLnTx/>
                <a:uFillTx/>
                <a:latin typeface="Corbel" panose="020B0503020204020204"/>
                <a:ea typeface="+mn-ea"/>
                <a:cs typeface="+mn-cs"/>
              </a:endParaRPr>
            </a:p>
          </p:txBody>
        </p:sp>
      </p:grpSp>
      <p:pic>
        <p:nvPicPr>
          <p:cNvPr id="9" name="Picture 8">
            <a:extLst>
              <a:ext uri="{FF2B5EF4-FFF2-40B4-BE49-F238E27FC236}">
                <a16:creationId xmlns:a16="http://schemas.microsoft.com/office/drawing/2014/main" id="{A31B2985-647A-4300-B7E9-F59BAF2B7C42}"/>
              </a:ext>
            </a:extLst>
          </p:cNvPr>
          <p:cNvPicPr/>
          <p:nvPr/>
        </p:nvPicPr>
        <p:blipFill>
          <a:blip r:embed="rId3">
            <a:extLst>
              <a:ext uri="{28A0092B-C50C-407E-A947-70E740481C1C}">
                <a14:useLocalDpi xmlns:a14="http://schemas.microsoft.com/office/drawing/2010/main" val="0"/>
              </a:ext>
            </a:extLst>
          </a:blip>
          <a:stretch>
            <a:fillRect/>
          </a:stretch>
        </p:blipFill>
        <p:spPr>
          <a:xfrm>
            <a:off x="1963737" y="2873335"/>
            <a:ext cx="8205409" cy="2103832"/>
          </a:xfrm>
          <a:prstGeom prst="rect">
            <a:avLst/>
          </a:prstGeom>
        </p:spPr>
      </p:pic>
    </p:spTree>
    <p:extLst>
      <p:ext uri="{BB962C8B-B14F-4D97-AF65-F5344CB8AC3E}">
        <p14:creationId xmlns:p14="http://schemas.microsoft.com/office/powerpoint/2010/main" val="25174660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36600"/>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93626" y="392348"/>
            <a:ext cx="9875520" cy="839224"/>
          </a:xfrm>
        </p:spPr>
        <p:txBody>
          <a:bodyPr>
            <a:normAutofit/>
          </a:bodyPr>
          <a:lstStyle/>
          <a:p>
            <a:r>
              <a:rPr lang="en-US" b="1" dirty="0" smtClean="0">
                <a:solidFill>
                  <a:schemeClr val="accent6">
                    <a:lumMod val="50000"/>
                  </a:schemeClr>
                </a:solidFill>
              </a:rPr>
              <a:t>Program Timeline</a:t>
            </a:r>
            <a:endParaRPr lang="en-US" b="1" dirty="0">
              <a:solidFill>
                <a:schemeClr val="accent6">
                  <a:lumMod val="50000"/>
                </a:schemeClr>
              </a:solidFill>
            </a:endParaRPr>
          </a:p>
        </p:txBody>
      </p:sp>
      <p:sp>
        <p:nvSpPr>
          <p:cNvPr id="4" name="Slide Number Placeholder 3"/>
          <p:cNvSpPr>
            <a:spLocks noGrp="1"/>
          </p:cNvSpPr>
          <p:nvPr>
            <p:ph type="sldNum" sz="quarter" idx="12"/>
          </p:nvPr>
        </p:nvSpPr>
        <p:spPr>
          <a:xfrm>
            <a:off x="9340681" y="6284736"/>
            <a:ext cx="1656931" cy="33767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8EC599-E9BA-49DE-9E9C-9696BB627D2A}" type="slidenum">
              <a:rPr kumimoji="0" lang="en-US" sz="1200" b="0" i="0" u="none" strike="noStrike" kern="1200" cap="none" spc="0" normalizeH="0" baseline="0" noProof="0" smtClean="0">
                <a:ln>
                  <a:noFill/>
                </a:ln>
                <a:solidFill>
                  <a:srgbClr val="A6B727"/>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A6B727"/>
              </a:solidFill>
              <a:effectLst/>
              <a:uLnTx/>
              <a:uFillTx/>
              <a:latin typeface="Corbel" panose="020B0503020204020204"/>
              <a:ea typeface="+mn-ea"/>
              <a:cs typeface="+mn-cs"/>
            </a:endParaRPr>
          </a:p>
        </p:txBody>
      </p:sp>
      <p:grpSp>
        <p:nvGrpSpPr>
          <p:cNvPr id="3" name="Group 2"/>
          <p:cNvGrpSpPr/>
          <p:nvPr/>
        </p:nvGrpSpPr>
        <p:grpSpPr>
          <a:xfrm>
            <a:off x="2275099" y="4093164"/>
            <a:ext cx="783329" cy="1337786"/>
            <a:chOff x="2675920" y="4639430"/>
            <a:chExt cx="492370" cy="1209299"/>
          </a:xfrm>
        </p:grpSpPr>
        <p:sp>
          <p:nvSpPr>
            <p:cNvPr id="14" name="Rectangle 13"/>
            <p:cNvSpPr/>
            <p:nvPr/>
          </p:nvSpPr>
          <p:spPr>
            <a:xfrm>
              <a:off x="2877026" y="4839325"/>
              <a:ext cx="91440" cy="914400"/>
            </a:xfrm>
            <a:prstGeom prst="rect">
              <a:avLst/>
            </a:prstGeom>
            <a:solidFill>
              <a:srgbClr val="FFFFFF"/>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5" name="Rectangle 14"/>
            <p:cNvSpPr/>
            <p:nvPr/>
          </p:nvSpPr>
          <p:spPr>
            <a:xfrm>
              <a:off x="2675920" y="4639430"/>
              <a:ext cx="492370" cy="120929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0"/>
                  <a:solidFill>
                    <a:srgbClr val="70AD47">
                      <a:tint val="1000"/>
                    </a:srgbClr>
                  </a:solidFill>
                  <a:effectLst/>
                  <a:uLnTx/>
                  <a:uFillTx/>
                  <a:latin typeface="Corbel" panose="020B0503020204020204"/>
                  <a:ea typeface="+mn-ea"/>
                  <a:cs typeface="+mn-cs"/>
                </a:rPr>
                <a:t>S</a:t>
              </a:r>
              <a:endParaRPr kumimoji="0" lang="en-US" sz="9600" b="0" i="0" u="none" strike="noStrike" kern="1200" cap="none" spc="0" normalizeH="0" baseline="0" noProof="0" dirty="0">
                <a:ln w="0"/>
                <a:solidFill>
                  <a:srgbClr val="70AD47">
                    <a:tint val="1000"/>
                  </a:srgbClr>
                </a:solidFill>
                <a:effectLst/>
                <a:uLnTx/>
                <a:uFillTx/>
                <a:latin typeface="Corbel" panose="020B0503020204020204"/>
                <a:ea typeface="+mn-ea"/>
                <a:cs typeface="+mn-cs"/>
              </a:endParaRPr>
            </a:p>
          </p:txBody>
        </p:sp>
      </p:grpSp>
      <p:pic>
        <p:nvPicPr>
          <p:cNvPr id="10" name="Picture 9">
            <a:extLst>
              <a:ext uri="{FF2B5EF4-FFF2-40B4-BE49-F238E27FC236}">
                <a16:creationId xmlns:a16="http://schemas.microsoft.com/office/drawing/2014/main" id="{4D4C7B2F-8316-4624-B7EA-0AB8057110F2}"/>
              </a:ext>
            </a:extLst>
          </p:cNvPr>
          <p:cNvPicPr>
            <a:picLocks noChangeAspect="1"/>
          </p:cNvPicPr>
          <p:nvPr/>
        </p:nvPicPr>
        <p:blipFill>
          <a:blip r:embed="rId3"/>
          <a:stretch>
            <a:fillRect/>
          </a:stretch>
        </p:blipFill>
        <p:spPr>
          <a:xfrm>
            <a:off x="380504" y="1728068"/>
            <a:ext cx="11430991" cy="3401863"/>
          </a:xfrm>
          <a:prstGeom prst="rect">
            <a:avLst/>
          </a:prstGeom>
        </p:spPr>
      </p:pic>
    </p:spTree>
    <p:extLst>
      <p:ext uri="{BB962C8B-B14F-4D97-AF65-F5344CB8AC3E}">
        <p14:creationId xmlns:p14="http://schemas.microsoft.com/office/powerpoint/2010/main" val="27089809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36600"/>
        </a:solidFill>
        <a:effectLst/>
      </p:bgPr>
    </p:bg>
    <p:spTree>
      <p:nvGrpSpPr>
        <p:cNvPr id="1" name=""/>
        <p:cNvGrpSpPr/>
        <p:nvPr/>
      </p:nvGrpSpPr>
      <p:grpSpPr>
        <a:xfrm>
          <a:off x="0" y="0"/>
          <a:ext cx="0" cy="0"/>
          <a:chOff x="0" y="0"/>
          <a:chExt cx="0" cy="0"/>
        </a:xfrm>
      </p:grpSpPr>
      <p:sp>
        <p:nvSpPr>
          <p:cNvPr id="18" name="Rectangle 21"/>
          <p:cNvSpPr>
            <a:spLocks noChangeArrowheads="1"/>
          </p:cNvSpPr>
          <p:nvPr/>
        </p:nvSpPr>
        <p:spPr bwMode="auto">
          <a:xfrm>
            <a:off x="1524001" y="2725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23" name="Title 4"/>
          <p:cNvSpPr>
            <a:spLocks noGrp="1"/>
          </p:cNvSpPr>
          <p:nvPr>
            <p:ph type="title"/>
          </p:nvPr>
        </p:nvSpPr>
        <p:spPr>
          <a:xfrm>
            <a:off x="290523" y="438077"/>
            <a:ext cx="11766010" cy="612352"/>
          </a:xfrm>
        </p:spPr>
        <p:txBody>
          <a:bodyPr>
            <a:normAutofit fontScale="90000"/>
          </a:bodyPr>
          <a:lstStyle/>
          <a:p>
            <a:r>
              <a:rPr lang="en-US" b="1" dirty="0">
                <a:solidFill>
                  <a:schemeClr val="accent6">
                    <a:lumMod val="50000"/>
                  </a:schemeClr>
                </a:solidFill>
              </a:rPr>
              <a:t>Blueprint Overview</a:t>
            </a:r>
          </a:p>
        </p:txBody>
      </p:sp>
      <p:sp>
        <p:nvSpPr>
          <p:cNvPr id="72" name="Rectangle 71"/>
          <p:cNvSpPr/>
          <p:nvPr/>
        </p:nvSpPr>
        <p:spPr>
          <a:xfrm>
            <a:off x="290522" y="1112255"/>
            <a:ext cx="11644803" cy="1465016"/>
          </a:xfrm>
          <a:prstGeom prst="rect">
            <a:avLst/>
          </a:prstGeom>
        </p:spPr>
        <p:txBody>
          <a:bodyPr wrap="square">
            <a:spAutoFit/>
          </a:bodyPr>
          <a:lstStyle/>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914400" rtl="0" eaLnBrk="1" fontAlgn="auto" latinLnBrk="0" hangingPunct="1">
              <a:lnSpc>
                <a:spcPct val="11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pic>
        <p:nvPicPr>
          <p:cNvPr id="2" name="Picture 1"/>
          <p:cNvPicPr>
            <a:picLocks noChangeAspect="1"/>
          </p:cNvPicPr>
          <p:nvPr/>
        </p:nvPicPr>
        <p:blipFill>
          <a:blip r:embed="rId3"/>
          <a:stretch>
            <a:fillRect/>
          </a:stretch>
        </p:blipFill>
        <p:spPr>
          <a:xfrm>
            <a:off x="459264" y="1418070"/>
            <a:ext cx="11307318" cy="4058576"/>
          </a:xfrm>
          <a:prstGeom prst="rect">
            <a:avLst/>
          </a:prstGeom>
        </p:spPr>
      </p:pic>
    </p:spTree>
    <p:extLst>
      <p:ext uri="{BB962C8B-B14F-4D97-AF65-F5344CB8AC3E}">
        <p14:creationId xmlns:p14="http://schemas.microsoft.com/office/powerpoint/2010/main" val="27244025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36600"/>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307118" y="304800"/>
            <a:ext cx="9875520" cy="940231"/>
          </a:xfrm>
        </p:spPr>
        <p:txBody>
          <a:bodyPr>
            <a:normAutofit/>
          </a:bodyPr>
          <a:lstStyle/>
          <a:p>
            <a:r>
              <a:rPr lang="en-US" b="1" dirty="0" smtClean="0">
                <a:solidFill>
                  <a:schemeClr val="accent6">
                    <a:lumMod val="50000"/>
                  </a:schemeClr>
                </a:solidFill>
              </a:rPr>
              <a:t>Integrations Plan Overview</a:t>
            </a:r>
            <a:endParaRPr lang="en-US" b="1" dirty="0">
              <a:solidFill>
                <a:schemeClr val="accent6">
                  <a:lumMod val="50000"/>
                </a:schemeClr>
              </a:solidFill>
            </a:endParaRPr>
          </a:p>
        </p:txBody>
      </p:sp>
      <p:sp>
        <p:nvSpPr>
          <p:cNvPr id="2" name="Content Placeholder 1"/>
          <p:cNvSpPr>
            <a:spLocks noGrp="1"/>
          </p:cNvSpPr>
          <p:nvPr>
            <p:ph idx="1"/>
          </p:nvPr>
        </p:nvSpPr>
        <p:spPr>
          <a:xfrm>
            <a:off x="578281" y="1326992"/>
            <a:ext cx="10545497" cy="4814874"/>
          </a:xfrm>
        </p:spPr>
        <p:txBody>
          <a:bodyPr vert="horz" lIns="91440" tIns="45720" rIns="91440" bIns="45720" rtlCol="0">
            <a:noAutofit/>
          </a:bodyPr>
          <a:lstStyle/>
          <a:p>
            <a:pPr marL="531271" indent="-469888"/>
            <a:r>
              <a:rPr lang="en-US" sz="3200" dirty="0">
                <a:solidFill>
                  <a:srgbClr val="818183">
                    <a:lumMod val="50000"/>
                  </a:srgbClr>
                </a:solidFill>
              </a:rPr>
              <a:t>Gather information about individual agency systems</a:t>
            </a:r>
          </a:p>
          <a:p>
            <a:pPr marL="759871" lvl="1" indent="-469888"/>
            <a:r>
              <a:rPr lang="en-US" sz="3000" dirty="0">
                <a:solidFill>
                  <a:srgbClr val="818183">
                    <a:lumMod val="50000"/>
                  </a:srgbClr>
                </a:solidFill>
              </a:rPr>
              <a:t>Functional and technical details</a:t>
            </a:r>
          </a:p>
          <a:p>
            <a:pPr marL="531271" indent="-469888"/>
            <a:r>
              <a:rPr lang="en-US" sz="3200" dirty="0">
                <a:solidFill>
                  <a:srgbClr val="818183">
                    <a:lumMod val="50000"/>
                  </a:srgbClr>
                </a:solidFill>
              </a:rPr>
              <a:t>Generate a list of recommended systems to retire</a:t>
            </a:r>
          </a:p>
          <a:p>
            <a:pPr marL="531271" indent="-469888"/>
            <a:r>
              <a:rPr lang="en-US" sz="3200" dirty="0">
                <a:solidFill>
                  <a:srgbClr val="818183">
                    <a:lumMod val="50000"/>
                  </a:srgbClr>
                </a:solidFill>
              </a:rPr>
              <a:t>Generate a list of One Washington interfaces and conversion</a:t>
            </a:r>
          </a:p>
          <a:p>
            <a:pPr marL="531271" indent="-469888"/>
            <a:endParaRPr lang="en-US" sz="3200" dirty="0">
              <a:solidFill>
                <a:srgbClr val="818183">
                  <a:lumMod val="50000"/>
                </a:srgbClr>
              </a:solidFil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8EC599-E9BA-49DE-9E9C-9696BB627D2A}" type="slidenum">
              <a:rPr kumimoji="0" lang="en-US" sz="1200" b="0" i="0" u="none" strike="noStrike" kern="1200" cap="none" spc="0" normalizeH="0" baseline="0" noProof="0" smtClean="0">
                <a:ln>
                  <a:noFill/>
                </a:ln>
                <a:solidFill>
                  <a:srgbClr val="A6B727"/>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A6B727"/>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968281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36600"/>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307118" y="304800"/>
            <a:ext cx="9875520" cy="940231"/>
          </a:xfrm>
        </p:spPr>
        <p:txBody>
          <a:bodyPr>
            <a:normAutofit/>
          </a:bodyPr>
          <a:lstStyle/>
          <a:p>
            <a:r>
              <a:rPr lang="en-US" b="1" dirty="0" smtClean="0">
                <a:solidFill>
                  <a:schemeClr val="accent6">
                    <a:lumMod val="50000"/>
                  </a:schemeClr>
                </a:solidFill>
              </a:rPr>
              <a:t>Integrations </a:t>
            </a:r>
            <a:r>
              <a:rPr lang="en-US" b="1" dirty="0" err="1" smtClean="0">
                <a:solidFill>
                  <a:schemeClr val="accent6">
                    <a:lumMod val="50000"/>
                  </a:schemeClr>
                </a:solidFill>
              </a:rPr>
              <a:t>PlanTimeline</a:t>
            </a:r>
            <a:endParaRPr lang="en-US" b="1" dirty="0">
              <a:solidFill>
                <a:schemeClr val="accent6">
                  <a:lumMod val="50000"/>
                </a:schemeClr>
              </a:solidFill>
            </a:endParaRPr>
          </a:p>
        </p:txBody>
      </p:sp>
      <p:sp>
        <p:nvSpPr>
          <p:cNvPr id="2" name="Content Placeholder 1"/>
          <p:cNvSpPr>
            <a:spLocks noGrp="1"/>
          </p:cNvSpPr>
          <p:nvPr>
            <p:ph idx="1"/>
          </p:nvPr>
        </p:nvSpPr>
        <p:spPr>
          <a:xfrm>
            <a:off x="578281" y="1326992"/>
            <a:ext cx="10545497" cy="4814874"/>
          </a:xfrm>
        </p:spPr>
        <p:txBody>
          <a:bodyPr vert="horz" lIns="91440" tIns="45720" rIns="91440" bIns="45720" rtlCol="0">
            <a:noAutofit/>
          </a:bodyPr>
          <a:lstStyle/>
          <a:p>
            <a:pPr marL="398463" indent="-352425"/>
            <a:r>
              <a:rPr lang="en-US" sz="3600" dirty="0">
                <a:solidFill>
                  <a:srgbClr val="818183">
                    <a:lumMod val="50000"/>
                  </a:srgbClr>
                </a:solidFill>
              </a:rPr>
              <a:t>Accomplishments to date:</a:t>
            </a:r>
          </a:p>
          <a:p>
            <a:pPr marL="627063" lvl="1" indent="-352425"/>
            <a:r>
              <a:rPr lang="en-US" sz="3400" dirty="0">
                <a:solidFill>
                  <a:srgbClr val="818183">
                    <a:lumMod val="50000"/>
                  </a:srgbClr>
                </a:solidFill>
              </a:rPr>
              <a:t> Identified 72 OFM systems (55 completed, 17 left)</a:t>
            </a:r>
          </a:p>
          <a:p>
            <a:pPr marL="627063" lvl="1" indent="-352425"/>
            <a:r>
              <a:rPr lang="en-US" sz="3400" dirty="0">
                <a:solidFill>
                  <a:srgbClr val="818183">
                    <a:lumMod val="50000"/>
                  </a:srgbClr>
                </a:solidFill>
              </a:rPr>
              <a:t>36 retire, 9 keep	</a:t>
            </a:r>
          </a:p>
          <a:p>
            <a:pPr marL="398463" indent="-352425"/>
            <a:r>
              <a:rPr lang="en-US" sz="3600" dirty="0">
                <a:solidFill>
                  <a:srgbClr val="818183">
                    <a:lumMod val="50000"/>
                  </a:srgbClr>
                </a:solidFill>
              </a:rPr>
              <a:t>Upcoming events:</a:t>
            </a:r>
          </a:p>
          <a:p>
            <a:pPr marL="627063" lvl="1" indent="-352425"/>
            <a:r>
              <a:rPr lang="en-US" sz="3400" dirty="0">
                <a:solidFill>
                  <a:srgbClr val="818183">
                    <a:lumMod val="50000"/>
                  </a:srgbClr>
                </a:solidFill>
              </a:rPr>
              <a:t>Complete OFM systems </a:t>
            </a:r>
          </a:p>
          <a:p>
            <a:pPr marL="901383" lvl="2" indent="-352425"/>
            <a:r>
              <a:rPr lang="en-US" sz="3200" dirty="0">
                <a:solidFill>
                  <a:srgbClr val="818183">
                    <a:lumMod val="50000"/>
                  </a:srgbClr>
                </a:solidFill>
              </a:rPr>
              <a:t>In progress -&gt; late January</a:t>
            </a:r>
          </a:p>
          <a:p>
            <a:pPr marL="627063" lvl="1" indent="-352425"/>
            <a:r>
              <a:rPr lang="en-US" sz="3400" dirty="0">
                <a:solidFill>
                  <a:srgbClr val="818183">
                    <a:lumMod val="50000"/>
                  </a:srgbClr>
                </a:solidFill>
              </a:rPr>
              <a:t>Conduct interviews with agencies to review their systems </a:t>
            </a:r>
          </a:p>
          <a:p>
            <a:pPr marL="901383" lvl="2" indent="-352425"/>
            <a:r>
              <a:rPr lang="en-US" sz="3200" dirty="0">
                <a:solidFill>
                  <a:srgbClr val="818183">
                    <a:lumMod val="50000"/>
                  </a:srgbClr>
                </a:solidFill>
              </a:rPr>
              <a:t>Late January -&gt; end of March</a:t>
            </a:r>
          </a:p>
          <a:p>
            <a:pPr marL="46038" indent="0">
              <a:buNone/>
            </a:pPr>
            <a:endParaRPr lang="en-US" sz="3600" dirty="0">
              <a:solidFill>
                <a:srgbClr val="818183">
                  <a:lumMod val="50000"/>
                </a:srgbClr>
              </a:solidFill>
            </a:endParaRPr>
          </a:p>
          <a:p>
            <a:pPr marL="46038" indent="0">
              <a:buNone/>
            </a:pPr>
            <a:endParaRPr lang="en-US" sz="3600" dirty="0">
              <a:solidFill>
                <a:srgbClr val="818183">
                  <a:lumMod val="50000"/>
                </a:srgbClr>
              </a:solidFil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8EC599-E9BA-49DE-9E9C-9696BB627D2A}" type="slidenum">
              <a:rPr kumimoji="0" lang="en-US" sz="1200" b="0" i="0" u="none" strike="noStrike" kern="1200" cap="none" spc="0" normalizeH="0" baseline="0" noProof="0" smtClean="0">
                <a:ln>
                  <a:noFill/>
                </a:ln>
                <a:solidFill>
                  <a:srgbClr val="A6B727"/>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A6B727"/>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3392342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36600"/>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307118" y="304800"/>
            <a:ext cx="9875520" cy="940231"/>
          </a:xfrm>
        </p:spPr>
        <p:txBody>
          <a:bodyPr>
            <a:normAutofit/>
          </a:bodyPr>
          <a:lstStyle/>
          <a:p>
            <a:r>
              <a:rPr lang="en-US" b="1" dirty="0">
                <a:solidFill>
                  <a:schemeClr val="accent6">
                    <a:lumMod val="50000"/>
                  </a:schemeClr>
                </a:solidFill>
              </a:rPr>
              <a:t>Agency </a:t>
            </a:r>
            <a:r>
              <a:rPr lang="en-US" b="1" dirty="0" smtClean="0">
                <a:solidFill>
                  <a:schemeClr val="accent6">
                    <a:lumMod val="50000"/>
                  </a:schemeClr>
                </a:solidFill>
              </a:rPr>
              <a:t>Integration Interviews</a:t>
            </a:r>
            <a:endParaRPr lang="en-US" b="1" dirty="0">
              <a:solidFill>
                <a:schemeClr val="accent6">
                  <a:lumMod val="50000"/>
                </a:schemeClr>
              </a:solidFill>
            </a:endParaRPr>
          </a:p>
        </p:txBody>
      </p:sp>
      <p:sp>
        <p:nvSpPr>
          <p:cNvPr id="2" name="Content Placeholder 1"/>
          <p:cNvSpPr>
            <a:spLocks noGrp="1"/>
          </p:cNvSpPr>
          <p:nvPr>
            <p:ph idx="1"/>
          </p:nvPr>
        </p:nvSpPr>
        <p:spPr>
          <a:xfrm>
            <a:off x="578281" y="1326992"/>
            <a:ext cx="10545497" cy="4814874"/>
          </a:xfrm>
        </p:spPr>
        <p:txBody>
          <a:bodyPr vert="horz" lIns="91440" tIns="45720" rIns="91440" bIns="45720" rtlCol="0">
            <a:noAutofit/>
          </a:bodyPr>
          <a:lstStyle/>
          <a:p>
            <a:pPr marL="398463" indent="-352425"/>
            <a:r>
              <a:rPr lang="en-US" sz="3600" dirty="0">
                <a:solidFill>
                  <a:srgbClr val="818183">
                    <a:lumMod val="50000"/>
                  </a:srgbClr>
                </a:solidFill>
              </a:rPr>
              <a:t>Identify the following elements:</a:t>
            </a:r>
          </a:p>
          <a:p>
            <a:pPr marL="627063" lvl="1" indent="-352425"/>
            <a:r>
              <a:rPr lang="en-US" sz="3000" dirty="0">
                <a:solidFill>
                  <a:srgbClr val="818183">
                    <a:lumMod val="50000"/>
                  </a:srgbClr>
                </a:solidFill>
              </a:rPr>
              <a:t>System functionality</a:t>
            </a:r>
          </a:p>
          <a:p>
            <a:pPr marL="627063" lvl="1" indent="-352425"/>
            <a:r>
              <a:rPr lang="en-US" sz="3000" dirty="0">
                <a:solidFill>
                  <a:srgbClr val="818183">
                    <a:lumMod val="50000"/>
                  </a:srgbClr>
                </a:solidFill>
              </a:rPr>
              <a:t>System owners</a:t>
            </a:r>
          </a:p>
          <a:p>
            <a:pPr marL="627063" lvl="1" indent="-352425"/>
            <a:r>
              <a:rPr lang="en-US" sz="3000" dirty="0">
                <a:solidFill>
                  <a:srgbClr val="818183">
                    <a:lumMod val="50000"/>
                  </a:srgbClr>
                </a:solidFill>
              </a:rPr>
              <a:t>Integration details</a:t>
            </a:r>
          </a:p>
          <a:p>
            <a:pPr marL="398463" indent="-352425"/>
            <a:r>
              <a:rPr lang="en-US" sz="3200" dirty="0">
                <a:solidFill>
                  <a:srgbClr val="818183">
                    <a:lumMod val="50000"/>
                  </a:srgbClr>
                </a:solidFill>
              </a:rPr>
              <a:t>Determine applicable conversion items</a:t>
            </a:r>
          </a:p>
          <a:p>
            <a:pPr marL="398463" indent="-352425"/>
            <a:r>
              <a:rPr lang="en-US" sz="3200" dirty="0">
                <a:solidFill>
                  <a:srgbClr val="818183">
                    <a:lumMod val="50000"/>
                  </a:srgbClr>
                </a:solidFill>
              </a:rPr>
              <a:t>Sample System Impact Summary spreadsheet</a:t>
            </a:r>
          </a:p>
          <a:p>
            <a:pPr marL="46038" indent="0">
              <a:buNone/>
            </a:pPr>
            <a:endParaRPr lang="en-US" sz="3200" dirty="0">
              <a:solidFill>
                <a:srgbClr val="818183">
                  <a:lumMod val="50000"/>
                </a:srgbClr>
              </a:solidFill>
            </a:endParaRPr>
          </a:p>
          <a:p>
            <a:pPr marL="627063" lvl="1" indent="-352425"/>
            <a:endParaRPr lang="en-US" sz="3000" dirty="0">
              <a:solidFill>
                <a:srgbClr val="818183">
                  <a:lumMod val="50000"/>
                </a:srgbClr>
              </a:solidFill>
            </a:endParaRPr>
          </a:p>
          <a:p>
            <a:pPr marL="46038" indent="0">
              <a:buNone/>
            </a:pPr>
            <a:endParaRPr lang="en-US" sz="3600" dirty="0">
              <a:solidFill>
                <a:srgbClr val="818183">
                  <a:lumMod val="50000"/>
                </a:srgbClr>
              </a:solidFill>
            </a:endParaRPr>
          </a:p>
          <a:p>
            <a:pPr marL="46038" indent="0">
              <a:buNone/>
            </a:pPr>
            <a:endParaRPr lang="en-US" sz="3600" dirty="0">
              <a:solidFill>
                <a:srgbClr val="818183">
                  <a:lumMod val="50000"/>
                </a:srgbClr>
              </a:solidFil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8EC599-E9BA-49DE-9E9C-9696BB627D2A}" type="slidenum">
              <a:rPr kumimoji="0" lang="en-US" sz="1200" b="0" i="0" u="none" strike="noStrike" kern="1200" cap="none" spc="0" normalizeH="0" baseline="0" noProof="0" smtClean="0">
                <a:ln>
                  <a:noFill/>
                </a:ln>
                <a:solidFill>
                  <a:srgbClr val="A6B727"/>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A6B727"/>
              </a:solidFill>
              <a:effectLst/>
              <a:uLnTx/>
              <a:uFillTx/>
              <a:latin typeface="Corbel" panose="020B0503020204020204"/>
              <a:ea typeface="+mn-ea"/>
              <a:cs typeface="+mn-cs"/>
            </a:endParaRPr>
          </a:p>
        </p:txBody>
      </p:sp>
      <p:graphicFrame>
        <p:nvGraphicFramePr>
          <p:cNvPr id="8" name="Object 7">
            <a:extLst>
              <a:ext uri="{FF2B5EF4-FFF2-40B4-BE49-F238E27FC236}">
                <a16:creationId xmlns:a16="http://schemas.microsoft.com/office/drawing/2014/main" id="{498AAE26-5DC7-44E6-90B9-9FADD5BA299C}"/>
              </a:ext>
            </a:extLst>
          </p:cNvPr>
          <p:cNvGraphicFramePr>
            <a:graphicFrameLocks noChangeAspect="1"/>
          </p:cNvGraphicFramePr>
          <p:nvPr>
            <p:extLst>
              <p:ext uri="{D42A27DB-BD31-4B8C-83A1-F6EECF244321}">
                <p14:modId xmlns:p14="http://schemas.microsoft.com/office/powerpoint/2010/main" val="1346119506"/>
              </p:ext>
            </p:extLst>
          </p:nvPr>
        </p:nvGraphicFramePr>
        <p:xfrm>
          <a:off x="1295399" y="4781412"/>
          <a:ext cx="1159565" cy="1004554"/>
        </p:xfrm>
        <a:graphic>
          <a:graphicData uri="http://schemas.openxmlformats.org/presentationml/2006/ole">
            <mc:AlternateContent xmlns:mc="http://schemas.openxmlformats.org/markup-compatibility/2006">
              <mc:Choice xmlns:v="urn:schemas-microsoft-com:vml" Requires="v">
                <p:oleObj spid="_x0000_s1033" name="Worksheet" showAsIcon="1" r:id="rId4" imgW="914400" imgH="792360" progId="Excel.Sheet.12">
                  <p:embed/>
                </p:oleObj>
              </mc:Choice>
              <mc:Fallback>
                <p:oleObj name="Worksheet" showAsIcon="1" r:id="rId4" imgW="914400" imgH="792360" progId="Excel.Sheet.12">
                  <p:embed/>
                  <p:pic>
                    <p:nvPicPr>
                      <p:cNvPr id="8" name="Object 7">
                        <a:extLst>
                          <a:ext uri="{FF2B5EF4-FFF2-40B4-BE49-F238E27FC236}">
                            <a16:creationId xmlns:a16="http://schemas.microsoft.com/office/drawing/2014/main" id="{498AAE26-5DC7-44E6-90B9-9FADD5BA299C}"/>
                          </a:ext>
                        </a:extLst>
                      </p:cNvPr>
                      <p:cNvPicPr/>
                      <p:nvPr/>
                    </p:nvPicPr>
                    <p:blipFill>
                      <a:blip r:embed="rId5"/>
                      <a:stretch>
                        <a:fillRect/>
                      </a:stretch>
                    </p:blipFill>
                    <p:spPr>
                      <a:xfrm>
                        <a:off x="1295399" y="4781412"/>
                        <a:ext cx="1159565" cy="1004554"/>
                      </a:xfrm>
                      <a:prstGeom prst="rect">
                        <a:avLst/>
                      </a:prstGeom>
                    </p:spPr>
                  </p:pic>
                </p:oleObj>
              </mc:Fallback>
            </mc:AlternateContent>
          </a:graphicData>
        </a:graphic>
      </p:graphicFrame>
    </p:spTree>
    <p:extLst>
      <p:ext uri="{BB962C8B-B14F-4D97-AF65-F5344CB8AC3E}">
        <p14:creationId xmlns:p14="http://schemas.microsoft.com/office/powerpoint/2010/main" val="33765530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36600"/>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368786" y="452454"/>
            <a:ext cx="9813852" cy="694777"/>
          </a:xfrm>
        </p:spPr>
        <p:txBody>
          <a:bodyPr>
            <a:noAutofit/>
          </a:bodyPr>
          <a:lstStyle/>
          <a:p>
            <a:r>
              <a:rPr lang="en-US" b="1" dirty="0" smtClean="0">
                <a:solidFill>
                  <a:schemeClr val="accent6">
                    <a:lumMod val="50000"/>
                  </a:schemeClr>
                </a:solidFill>
              </a:rPr>
              <a:t>Scope of Systems </a:t>
            </a:r>
            <a:r>
              <a:rPr lang="en-US" b="1" dirty="0">
                <a:solidFill>
                  <a:schemeClr val="accent6">
                    <a:lumMod val="50000"/>
                  </a:schemeClr>
                </a:solidFill>
              </a:rPr>
              <a:t>Identified</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8EC599-E9BA-49DE-9E9C-9696BB627D2A}" type="slidenum">
              <a:rPr kumimoji="0" lang="en-US" sz="1200" b="0" i="0" u="none" strike="noStrike" kern="1200" cap="none" spc="0" normalizeH="0" baseline="0" noProof="0" smtClean="0">
                <a:ln>
                  <a:noFill/>
                </a:ln>
                <a:solidFill>
                  <a:srgbClr val="A6B727"/>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A6B727"/>
              </a:solidFill>
              <a:effectLst/>
              <a:uLnTx/>
              <a:uFillTx/>
              <a:latin typeface="Corbel" panose="020B0503020204020204"/>
              <a:ea typeface="+mn-ea"/>
              <a:cs typeface="+mn-cs"/>
            </a:endParaRPr>
          </a:p>
        </p:txBody>
      </p:sp>
      <p:sp>
        <p:nvSpPr>
          <p:cNvPr id="98" name="Content Placeholder 1"/>
          <p:cNvSpPr>
            <a:spLocks noGrp="1"/>
          </p:cNvSpPr>
          <p:nvPr>
            <p:ph idx="1"/>
          </p:nvPr>
        </p:nvSpPr>
        <p:spPr>
          <a:xfrm>
            <a:off x="578281" y="1326992"/>
            <a:ext cx="10545497" cy="4814874"/>
          </a:xfrm>
        </p:spPr>
        <p:txBody>
          <a:bodyPr vert="horz" lIns="91440" tIns="45720" rIns="91440" bIns="45720" rtlCol="0">
            <a:noAutofit/>
          </a:bodyPr>
          <a:lstStyle/>
          <a:p>
            <a:pPr marL="46038" indent="0">
              <a:buNone/>
            </a:pPr>
            <a:r>
              <a:rPr lang="en-US" sz="3200" dirty="0">
                <a:solidFill>
                  <a:srgbClr val="818183">
                    <a:lumMod val="50000"/>
                  </a:srgbClr>
                </a:solidFill>
              </a:rPr>
              <a:t>Systems were identified using the 2017 OCIO Application Inventory.  </a:t>
            </a:r>
          </a:p>
          <a:p>
            <a:pPr marL="46038" indent="0">
              <a:buNone/>
            </a:pPr>
            <a:r>
              <a:rPr lang="en-US" sz="3200" dirty="0">
                <a:solidFill>
                  <a:srgbClr val="818183">
                    <a:lumMod val="50000"/>
                  </a:srgbClr>
                </a:solidFill>
              </a:rPr>
              <a:t>Criteria used to identify systems:</a:t>
            </a:r>
          </a:p>
          <a:p>
            <a:pPr marL="617538" indent="-571500">
              <a:buClr>
                <a:srgbClr val="336600"/>
              </a:buClr>
            </a:pPr>
            <a:r>
              <a:rPr lang="en-US" sz="3200" dirty="0">
                <a:solidFill>
                  <a:srgbClr val="818183">
                    <a:lumMod val="50000"/>
                  </a:srgbClr>
                </a:solidFill>
              </a:rPr>
              <a:t>Systems identified as integrating with AFRS or HRMS</a:t>
            </a:r>
          </a:p>
          <a:p>
            <a:pPr marL="617538" indent="-571500">
              <a:buClr>
                <a:srgbClr val="336600"/>
              </a:buClr>
            </a:pPr>
            <a:r>
              <a:rPr lang="en-US" sz="3200" dirty="0">
                <a:solidFill>
                  <a:srgbClr val="818183">
                    <a:lumMod val="50000"/>
                  </a:srgbClr>
                </a:solidFill>
              </a:rPr>
              <a:t>Other Systems that may be within the scope of One WA</a:t>
            </a:r>
          </a:p>
          <a:p>
            <a:pPr marL="846138" lvl="1" indent="-571500">
              <a:buClr>
                <a:srgbClr val="336600"/>
              </a:buClr>
            </a:pPr>
            <a:r>
              <a:rPr lang="en-US" sz="3200" dirty="0">
                <a:solidFill>
                  <a:srgbClr val="818183">
                    <a:lumMod val="50000"/>
                  </a:srgbClr>
                </a:solidFill>
              </a:rPr>
              <a:t>Purchasing and contract systems</a:t>
            </a:r>
          </a:p>
          <a:p>
            <a:pPr marL="846138" lvl="1" indent="-571500">
              <a:buClr>
                <a:srgbClr val="336600"/>
              </a:buClr>
            </a:pPr>
            <a:r>
              <a:rPr lang="en-US" sz="3200" dirty="0">
                <a:solidFill>
                  <a:srgbClr val="818183">
                    <a:lumMod val="50000"/>
                  </a:srgbClr>
                </a:solidFill>
              </a:rPr>
              <a:t>Accounts receivable systems</a:t>
            </a:r>
          </a:p>
          <a:p>
            <a:pPr marL="846138" lvl="1" indent="-571500">
              <a:buClr>
                <a:srgbClr val="336600"/>
              </a:buClr>
            </a:pPr>
            <a:r>
              <a:rPr lang="en-US" sz="3200" dirty="0">
                <a:solidFill>
                  <a:srgbClr val="818183">
                    <a:lumMod val="50000"/>
                  </a:srgbClr>
                </a:solidFill>
              </a:rPr>
              <a:t>HR systems</a:t>
            </a:r>
          </a:p>
          <a:p>
            <a:pPr marL="846138" lvl="1" indent="-571500">
              <a:buClr>
                <a:srgbClr val="336600"/>
              </a:buClr>
            </a:pPr>
            <a:r>
              <a:rPr lang="en-US" sz="3200" dirty="0">
                <a:solidFill>
                  <a:srgbClr val="818183">
                    <a:lumMod val="50000"/>
                  </a:srgbClr>
                </a:solidFill>
              </a:rPr>
              <a:t>Budget systems</a:t>
            </a:r>
          </a:p>
        </p:txBody>
      </p:sp>
    </p:spTree>
    <p:extLst>
      <p:ext uri="{BB962C8B-B14F-4D97-AF65-F5344CB8AC3E}">
        <p14:creationId xmlns:p14="http://schemas.microsoft.com/office/powerpoint/2010/main" val="33629788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36600"/>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368786" y="452454"/>
            <a:ext cx="9813852" cy="694777"/>
          </a:xfrm>
        </p:spPr>
        <p:txBody>
          <a:bodyPr>
            <a:noAutofit/>
          </a:bodyPr>
          <a:lstStyle/>
          <a:p>
            <a:r>
              <a:rPr lang="en-US" b="1" dirty="0" smtClean="0">
                <a:solidFill>
                  <a:schemeClr val="accent6">
                    <a:lumMod val="50000"/>
                  </a:schemeClr>
                </a:solidFill>
              </a:rPr>
              <a:t>Integration Agencies </a:t>
            </a:r>
            <a:r>
              <a:rPr lang="en-US" b="1" dirty="0">
                <a:solidFill>
                  <a:schemeClr val="accent6">
                    <a:lumMod val="50000"/>
                  </a:schemeClr>
                </a:solidFill>
              </a:rPr>
              <a:t>and Applications</a:t>
            </a:r>
          </a:p>
        </p:txBody>
      </p:sp>
      <p:graphicFrame>
        <p:nvGraphicFramePr>
          <p:cNvPr id="3" name="Table 2"/>
          <p:cNvGraphicFramePr>
            <a:graphicFrameLocks noGrp="1"/>
          </p:cNvGraphicFramePr>
          <p:nvPr>
            <p:extLst/>
          </p:nvPr>
        </p:nvGraphicFramePr>
        <p:xfrm>
          <a:off x="494146" y="1216506"/>
          <a:ext cx="2560320" cy="4719320"/>
        </p:xfrm>
        <a:graphic>
          <a:graphicData uri="http://schemas.openxmlformats.org/drawingml/2006/table">
            <a:tbl>
              <a:tblPr firstRow="1" bandRow="1">
                <a:tableStyleId>{5C22544A-7EE6-4342-B048-85BDC9FD1C3A}</a:tableStyleId>
              </a:tblPr>
              <a:tblGrid>
                <a:gridCol w="1097280">
                  <a:extLst>
                    <a:ext uri="{9D8B030D-6E8A-4147-A177-3AD203B41FA5}">
                      <a16:colId xmlns:a16="http://schemas.microsoft.com/office/drawing/2014/main" val="2739028159"/>
                    </a:ext>
                  </a:extLst>
                </a:gridCol>
                <a:gridCol w="1463040">
                  <a:extLst>
                    <a:ext uri="{9D8B030D-6E8A-4147-A177-3AD203B41FA5}">
                      <a16:colId xmlns:a16="http://schemas.microsoft.com/office/drawing/2014/main" val="1876036822"/>
                    </a:ext>
                  </a:extLst>
                </a:gridCol>
              </a:tblGrid>
              <a:tr h="640005">
                <a:tc>
                  <a:txBody>
                    <a:bodyPr/>
                    <a:lstStyle/>
                    <a:p>
                      <a:r>
                        <a:rPr lang="en-US" dirty="0"/>
                        <a:t>Agency </a:t>
                      </a:r>
                    </a:p>
                  </a:txBody>
                  <a:tcPr>
                    <a:solidFill>
                      <a:srgbClr val="336600"/>
                    </a:solidFill>
                  </a:tcPr>
                </a:tc>
                <a:tc>
                  <a:txBody>
                    <a:bodyPr/>
                    <a:lstStyle/>
                    <a:p>
                      <a:r>
                        <a:rPr lang="en-US" dirty="0"/>
                        <a:t>Number of Applications</a:t>
                      </a:r>
                    </a:p>
                  </a:txBody>
                  <a:tcPr>
                    <a:solidFill>
                      <a:srgbClr val="336600"/>
                    </a:solidFill>
                  </a:tcPr>
                </a:tc>
                <a:extLst>
                  <a:ext uri="{0D108BD9-81ED-4DB2-BD59-A6C34878D82A}">
                    <a16:rowId xmlns:a16="http://schemas.microsoft.com/office/drawing/2014/main" val="2715980104"/>
                  </a:ext>
                </a:extLst>
              </a:tr>
              <a:tr h="370840">
                <a:tc>
                  <a:txBody>
                    <a:bodyPr/>
                    <a:lstStyle/>
                    <a:p>
                      <a:pPr algn="ctr"/>
                      <a:r>
                        <a:rPr lang="en-US" sz="1800" dirty="0"/>
                        <a:t>ATG</a:t>
                      </a:r>
                    </a:p>
                  </a:txBody>
                  <a:tcPr anchor="ctr"/>
                </a:tc>
                <a:tc>
                  <a:txBody>
                    <a:bodyPr/>
                    <a:lstStyle/>
                    <a:p>
                      <a:pPr algn="ctr"/>
                      <a:r>
                        <a:rPr lang="en-US" dirty="0"/>
                        <a:t>21</a:t>
                      </a:r>
                    </a:p>
                  </a:txBody>
                  <a:tcPr anchor="ctr"/>
                </a:tc>
                <a:extLst>
                  <a:ext uri="{0D108BD9-81ED-4DB2-BD59-A6C34878D82A}">
                    <a16:rowId xmlns:a16="http://schemas.microsoft.com/office/drawing/2014/main" val="4068977400"/>
                  </a:ext>
                </a:extLst>
              </a:tr>
              <a:tr h="370840">
                <a:tc>
                  <a:txBody>
                    <a:bodyPr/>
                    <a:lstStyle/>
                    <a:p>
                      <a:pPr algn="ctr"/>
                      <a:r>
                        <a:rPr lang="en-US" sz="1800" dirty="0"/>
                        <a:t>COM</a:t>
                      </a:r>
                    </a:p>
                  </a:txBody>
                  <a:tcPr anchor="ctr"/>
                </a:tc>
                <a:tc>
                  <a:txBody>
                    <a:bodyPr/>
                    <a:lstStyle/>
                    <a:p>
                      <a:pPr algn="ctr"/>
                      <a:r>
                        <a:rPr lang="en-US" dirty="0"/>
                        <a:t>1</a:t>
                      </a:r>
                    </a:p>
                  </a:txBody>
                  <a:tcPr anchor="ctr"/>
                </a:tc>
                <a:extLst>
                  <a:ext uri="{0D108BD9-81ED-4DB2-BD59-A6C34878D82A}">
                    <a16:rowId xmlns:a16="http://schemas.microsoft.com/office/drawing/2014/main" val="2808364262"/>
                  </a:ext>
                </a:extLst>
              </a:tr>
              <a:tr h="370840">
                <a:tc>
                  <a:txBody>
                    <a:bodyPr/>
                    <a:lstStyle/>
                    <a:p>
                      <a:pPr algn="ctr"/>
                      <a:r>
                        <a:rPr lang="en-US" sz="1800" dirty="0"/>
                        <a:t>DEL</a:t>
                      </a:r>
                    </a:p>
                  </a:txBody>
                  <a:tcPr anchor="ctr"/>
                </a:tc>
                <a:tc>
                  <a:txBody>
                    <a:bodyPr/>
                    <a:lstStyle/>
                    <a:p>
                      <a:pPr algn="ctr"/>
                      <a:r>
                        <a:rPr lang="en-US" dirty="0"/>
                        <a:t>2</a:t>
                      </a:r>
                    </a:p>
                  </a:txBody>
                  <a:tcPr anchor="ctr"/>
                </a:tc>
                <a:extLst>
                  <a:ext uri="{0D108BD9-81ED-4DB2-BD59-A6C34878D82A}">
                    <a16:rowId xmlns:a16="http://schemas.microsoft.com/office/drawing/2014/main" val="578669367"/>
                  </a:ext>
                </a:extLst>
              </a:tr>
              <a:tr h="370840">
                <a:tc>
                  <a:txBody>
                    <a:bodyPr/>
                    <a:lstStyle/>
                    <a:p>
                      <a:pPr algn="ctr"/>
                      <a:r>
                        <a:rPr lang="en-US" sz="1800" dirty="0"/>
                        <a:t>DOR</a:t>
                      </a:r>
                    </a:p>
                  </a:txBody>
                  <a:tcPr anchor="ctr"/>
                </a:tc>
                <a:tc>
                  <a:txBody>
                    <a:bodyPr/>
                    <a:lstStyle/>
                    <a:p>
                      <a:pPr algn="ctr"/>
                      <a:r>
                        <a:rPr lang="en-US" dirty="0"/>
                        <a:t>9</a:t>
                      </a:r>
                    </a:p>
                  </a:txBody>
                  <a:tcPr anchor="ctr"/>
                </a:tc>
                <a:extLst>
                  <a:ext uri="{0D108BD9-81ED-4DB2-BD59-A6C34878D82A}">
                    <a16:rowId xmlns:a16="http://schemas.microsoft.com/office/drawing/2014/main" val="135023919"/>
                  </a:ext>
                </a:extLst>
              </a:tr>
              <a:tr h="370840">
                <a:tc>
                  <a:txBody>
                    <a:bodyPr/>
                    <a:lstStyle/>
                    <a:p>
                      <a:pPr algn="ctr"/>
                      <a:r>
                        <a:rPr lang="en-US" dirty="0"/>
                        <a:t>DSB</a:t>
                      </a:r>
                    </a:p>
                  </a:txBody>
                  <a:tcPr anchor="ctr"/>
                </a:tc>
                <a:tc>
                  <a:txBody>
                    <a:bodyPr/>
                    <a:lstStyle/>
                    <a:p>
                      <a:pPr algn="ctr"/>
                      <a:r>
                        <a:rPr lang="en-US" dirty="0"/>
                        <a:t>1</a:t>
                      </a:r>
                    </a:p>
                  </a:txBody>
                  <a:tcPr anchor="ctr"/>
                </a:tc>
                <a:extLst>
                  <a:ext uri="{0D108BD9-81ED-4DB2-BD59-A6C34878D82A}">
                    <a16:rowId xmlns:a16="http://schemas.microsoft.com/office/drawing/2014/main" val="1528322196"/>
                  </a:ext>
                </a:extLst>
              </a:tr>
              <a:tr h="370840">
                <a:tc>
                  <a:txBody>
                    <a:bodyPr/>
                    <a:lstStyle/>
                    <a:p>
                      <a:pPr algn="ctr"/>
                      <a:r>
                        <a:rPr lang="en-US" dirty="0"/>
                        <a:t>DSHS</a:t>
                      </a:r>
                    </a:p>
                  </a:txBody>
                  <a:tcPr anchor="ctr"/>
                </a:tc>
                <a:tc>
                  <a:txBody>
                    <a:bodyPr/>
                    <a:lstStyle/>
                    <a:p>
                      <a:pPr algn="ctr"/>
                      <a:r>
                        <a:rPr lang="en-US" dirty="0"/>
                        <a:t>46</a:t>
                      </a:r>
                    </a:p>
                  </a:txBody>
                  <a:tcPr anchor="ctr"/>
                </a:tc>
                <a:extLst>
                  <a:ext uri="{0D108BD9-81ED-4DB2-BD59-A6C34878D82A}">
                    <a16:rowId xmlns:a16="http://schemas.microsoft.com/office/drawing/2014/main" val="1770438039"/>
                  </a:ext>
                </a:extLst>
              </a:tr>
              <a:tr h="370840">
                <a:tc>
                  <a:txBody>
                    <a:bodyPr/>
                    <a:lstStyle/>
                    <a:p>
                      <a:pPr algn="ctr"/>
                      <a:r>
                        <a:rPr lang="en-US" dirty="0"/>
                        <a:t>DES</a:t>
                      </a:r>
                    </a:p>
                  </a:txBody>
                  <a:tcPr anchor="ctr"/>
                </a:tc>
                <a:tc>
                  <a:txBody>
                    <a:bodyPr/>
                    <a:lstStyle/>
                    <a:p>
                      <a:pPr algn="ctr"/>
                      <a:r>
                        <a:rPr lang="en-US" dirty="0"/>
                        <a:t>15</a:t>
                      </a:r>
                    </a:p>
                  </a:txBody>
                  <a:tcPr anchor="ctr"/>
                </a:tc>
                <a:extLst>
                  <a:ext uri="{0D108BD9-81ED-4DB2-BD59-A6C34878D82A}">
                    <a16:rowId xmlns:a16="http://schemas.microsoft.com/office/drawing/2014/main" val="820816107"/>
                  </a:ext>
                </a:extLst>
              </a:tr>
              <a:tr h="370840">
                <a:tc>
                  <a:txBody>
                    <a:bodyPr/>
                    <a:lstStyle/>
                    <a:p>
                      <a:pPr algn="ctr"/>
                      <a:r>
                        <a:rPr lang="en-US" dirty="0"/>
                        <a:t>DFI</a:t>
                      </a:r>
                    </a:p>
                  </a:txBody>
                  <a:tcPr anchor="ctr"/>
                </a:tc>
                <a:tc>
                  <a:txBody>
                    <a:bodyPr/>
                    <a:lstStyle/>
                    <a:p>
                      <a:pPr algn="ctr"/>
                      <a:r>
                        <a:rPr lang="en-US" dirty="0"/>
                        <a:t>4</a:t>
                      </a:r>
                    </a:p>
                  </a:txBody>
                  <a:tcPr anchor="ctr"/>
                </a:tc>
                <a:extLst>
                  <a:ext uri="{0D108BD9-81ED-4DB2-BD59-A6C34878D82A}">
                    <a16:rowId xmlns:a16="http://schemas.microsoft.com/office/drawing/2014/main" val="2505164095"/>
                  </a:ext>
                </a:extLst>
              </a:tr>
              <a:tr h="370840">
                <a:tc>
                  <a:txBody>
                    <a:bodyPr/>
                    <a:lstStyle/>
                    <a:p>
                      <a:pPr algn="ctr"/>
                      <a:r>
                        <a:rPr lang="en-US" dirty="0"/>
                        <a:t>DFW</a:t>
                      </a:r>
                    </a:p>
                  </a:txBody>
                  <a:tcPr anchor="ctr"/>
                </a:tc>
                <a:tc>
                  <a:txBody>
                    <a:bodyPr/>
                    <a:lstStyle/>
                    <a:p>
                      <a:pPr algn="ctr"/>
                      <a:r>
                        <a:rPr lang="en-US" dirty="0"/>
                        <a:t>12</a:t>
                      </a:r>
                    </a:p>
                  </a:txBody>
                  <a:tcPr anchor="ctr"/>
                </a:tc>
                <a:extLst>
                  <a:ext uri="{0D108BD9-81ED-4DB2-BD59-A6C34878D82A}">
                    <a16:rowId xmlns:a16="http://schemas.microsoft.com/office/drawing/2014/main" val="2080941988"/>
                  </a:ext>
                </a:extLst>
              </a:tr>
              <a:tr h="370840">
                <a:tc>
                  <a:txBody>
                    <a:bodyPr/>
                    <a:lstStyle/>
                    <a:p>
                      <a:pPr algn="ctr"/>
                      <a:r>
                        <a:rPr lang="en-US" dirty="0"/>
                        <a:t>DNR</a:t>
                      </a:r>
                    </a:p>
                  </a:txBody>
                  <a:tcPr anchor="ctr"/>
                </a:tc>
                <a:tc>
                  <a:txBody>
                    <a:bodyPr/>
                    <a:lstStyle/>
                    <a:p>
                      <a:pPr algn="ctr"/>
                      <a:r>
                        <a:rPr lang="en-US" dirty="0"/>
                        <a:t>7</a:t>
                      </a:r>
                    </a:p>
                  </a:txBody>
                  <a:tcPr anchor="ctr"/>
                </a:tc>
                <a:extLst>
                  <a:ext uri="{0D108BD9-81ED-4DB2-BD59-A6C34878D82A}">
                    <a16:rowId xmlns:a16="http://schemas.microsoft.com/office/drawing/2014/main" val="3455830932"/>
                  </a:ext>
                </a:extLst>
              </a:tr>
              <a:tr h="370840">
                <a:tc>
                  <a:txBody>
                    <a:bodyPr/>
                    <a:lstStyle/>
                    <a:p>
                      <a:pPr algn="ctr"/>
                      <a:r>
                        <a:rPr lang="en-US" dirty="0"/>
                        <a:t>DOH</a:t>
                      </a:r>
                    </a:p>
                  </a:txBody>
                  <a:tcPr anchor="ctr"/>
                </a:tc>
                <a:tc>
                  <a:txBody>
                    <a:bodyPr/>
                    <a:lstStyle/>
                    <a:p>
                      <a:pPr algn="ctr"/>
                      <a:r>
                        <a:rPr lang="en-US" dirty="0"/>
                        <a:t>26</a:t>
                      </a:r>
                    </a:p>
                  </a:txBody>
                  <a:tcPr anchor="ctr"/>
                </a:tc>
                <a:extLst>
                  <a:ext uri="{0D108BD9-81ED-4DB2-BD59-A6C34878D82A}">
                    <a16:rowId xmlns:a16="http://schemas.microsoft.com/office/drawing/2014/main" val="3880436505"/>
                  </a:ext>
                </a:extLst>
              </a:tr>
            </a:tbl>
          </a:graphicData>
        </a:graphic>
      </p:graphicFrame>
      <p:graphicFrame>
        <p:nvGraphicFramePr>
          <p:cNvPr id="7" name="Table 6"/>
          <p:cNvGraphicFramePr>
            <a:graphicFrameLocks noGrp="1"/>
          </p:cNvGraphicFramePr>
          <p:nvPr>
            <p:extLst/>
          </p:nvPr>
        </p:nvGraphicFramePr>
        <p:xfrm>
          <a:off x="3995552" y="1202651"/>
          <a:ext cx="2560320" cy="4719320"/>
        </p:xfrm>
        <a:graphic>
          <a:graphicData uri="http://schemas.openxmlformats.org/drawingml/2006/table">
            <a:tbl>
              <a:tblPr firstRow="1" bandRow="1">
                <a:tableStyleId>{5C22544A-7EE6-4342-B048-85BDC9FD1C3A}</a:tableStyleId>
              </a:tblPr>
              <a:tblGrid>
                <a:gridCol w="1097280">
                  <a:extLst>
                    <a:ext uri="{9D8B030D-6E8A-4147-A177-3AD203B41FA5}">
                      <a16:colId xmlns:a16="http://schemas.microsoft.com/office/drawing/2014/main" val="2739028159"/>
                    </a:ext>
                  </a:extLst>
                </a:gridCol>
                <a:gridCol w="1463040">
                  <a:extLst>
                    <a:ext uri="{9D8B030D-6E8A-4147-A177-3AD203B41FA5}">
                      <a16:colId xmlns:a16="http://schemas.microsoft.com/office/drawing/2014/main" val="1876036822"/>
                    </a:ext>
                  </a:extLst>
                </a:gridCol>
              </a:tblGrid>
              <a:tr h="370840">
                <a:tc>
                  <a:txBody>
                    <a:bodyPr/>
                    <a:lstStyle/>
                    <a:p>
                      <a:r>
                        <a:rPr lang="en-US" dirty="0"/>
                        <a:t>Agency </a:t>
                      </a:r>
                    </a:p>
                  </a:txBody>
                  <a:tcPr>
                    <a:solidFill>
                      <a:srgbClr val="336600"/>
                    </a:solidFill>
                  </a:tcPr>
                </a:tc>
                <a:tc>
                  <a:txBody>
                    <a:bodyPr/>
                    <a:lstStyle/>
                    <a:p>
                      <a:r>
                        <a:rPr lang="en-US" dirty="0"/>
                        <a:t>Number of Applications</a:t>
                      </a:r>
                    </a:p>
                  </a:txBody>
                  <a:tcPr>
                    <a:solidFill>
                      <a:srgbClr val="336600"/>
                    </a:solidFill>
                  </a:tcPr>
                </a:tc>
                <a:extLst>
                  <a:ext uri="{0D108BD9-81ED-4DB2-BD59-A6C34878D82A}">
                    <a16:rowId xmlns:a16="http://schemas.microsoft.com/office/drawing/2014/main" val="2715980104"/>
                  </a:ext>
                </a:extLst>
              </a:tr>
              <a:tr h="370840">
                <a:tc>
                  <a:txBody>
                    <a:bodyPr/>
                    <a:lstStyle/>
                    <a:p>
                      <a:pPr algn="ctr"/>
                      <a:r>
                        <a:rPr lang="en-US" dirty="0"/>
                        <a:t>DOC</a:t>
                      </a:r>
                    </a:p>
                  </a:txBody>
                  <a:tcPr anchor="ctr"/>
                </a:tc>
                <a:tc>
                  <a:txBody>
                    <a:bodyPr/>
                    <a:lstStyle/>
                    <a:p>
                      <a:pPr algn="ctr"/>
                      <a:r>
                        <a:rPr lang="en-US" dirty="0"/>
                        <a:t>6</a:t>
                      </a:r>
                    </a:p>
                  </a:txBody>
                  <a:tcPr anchor="ctr"/>
                </a:tc>
                <a:extLst>
                  <a:ext uri="{0D108BD9-81ED-4DB2-BD59-A6C34878D82A}">
                    <a16:rowId xmlns:a16="http://schemas.microsoft.com/office/drawing/2014/main" val="1926228161"/>
                  </a:ext>
                </a:extLst>
              </a:tr>
              <a:tr h="370840">
                <a:tc>
                  <a:txBody>
                    <a:bodyPr/>
                    <a:lstStyle/>
                    <a:p>
                      <a:pPr algn="ctr"/>
                      <a:r>
                        <a:rPr lang="en-US" dirty="0"/>
                        <a:t>DOL</a:t>
                      </a:r>
                    </a:p>
                  </a:txBody>
                  <a:tcPr anchor="ctr"/>
                </a:tc>
                <a:tc>
                  <a:txBody>
                    <a:bodyPr/>
                    <a:lstStyle/>
                    <a:p>
                      <a:pPr algn="ctr"/>
                      <a:r>
                        <a:rPr lang="en-US" dirty="0"/>
                        <a:t>13</a:t>
                      </a:r>
                    </a:p>
                  </a:txBody>
                  <a:tcPr anchor="ctr"/>
                </a:tc>
                <a:extLst>
                  <a:ext uri="{0D108BD9-81ED-4DB2-BD59-A6C34878D82A}">
                    <a16:rowId xmlns:a16="http://schemas.microsoft.com/office/drawing/2014/main" val="134038178"/>
                  </a:ext>
                </a:extLst>
              </a:tr>
              <a:tr h="370840">
                <a:tc>
                  <a:txBody>
                    <a:bodyPr/>
                    <a:lstStyle/>
                    <a:p>
                      <a:pPr algn="ctr"/>
                      <a:r>
                        <a:rPr lang="en-US" dirty="0"/>
                        <a:t>DRS</a:t>
                      </a:r>
                    </a:p>
                  </a:txBody>
                  <a:tcPr anchor="ctr"/>
                </a:tc>
                <a:tc>
                  <a:txBody>
                    <a:bodyPr/>
                    <a:lstStyle/>
                    <a:p>
                      <a:pPr algn="ctr"/>
                      <a:r>
                        <a:rPr lang="en-US" dirty="0"/>
                        <a:t>3</a:t>
                      </a:r>
                    </a:p>
                  </a:txBody>
                  <a:tcPr anchor="ctr"/>
                </a:tc>
                <a:extLst>
                  <a:ext uri="{0D108BD9-81ED-4DB2-BD59-A6C34878D82A}">
                    <a16:rowId xmlns:a16="http://schemas.microsoft.com/office/drawing/2014/main" val="3495186915"/>
                  </a:ext>
                </a:extLst>
              </a:tr>
              <a:tr h="370840">
                <a:tc>
                  <a:txBody>
                    <a:bodyPr/>
                    <a:lstStyle/>
                    <a:p>
                      <a:pPr algn="ctr"/>
                      <a:r>
                        <a:rPr lang="en-US" dirty="0"/>
                        <a:t>ECY</a:t>
                      </a:r>
                    </a:p>
                  </a:txBody>
                  <a:tcPr anchor="ctr"/>
                </a:tc>
                <a:tc>
                  <a:txBody>
                    <a:bodyPr/>
                    <a:lstStyle/>
                    <a:p>
                      <a:pPr algn="ctr"/>
                      <a:r>
                        <a:rPr lang="en-US" dirty="0"/>
                        <a:t>14</a:t>
                      </a:r>
                    </a:p>
                  </a:txBody>
                  <a:tcPr anchor="ctr"/>
                </a:tc>
                <a:extLst>
                  <a:ext uri="{0D108BD9-81ED-4DB2-BD59-A6C34878D82A}">
                    <a16:rowId xmlns:a16="http://schemas.microsoft.com/office/drawing/2014/main" val="625430079"/>
                  </a:ext>
                </a:extLst>
              </a:tr>
              <a:tr h="370840">
                <a:tc>
                  <a:txBody>
                    <a:bodyPr/>
                    <a:lstStyle/>
                    <a:p>
                      <a:pPr algn="ctr"/>
                      <a:r>
                        <a:rPr lang="en-US" dirty="0"/>
                        <a:t>HCA</a:t>
                      </a:r>
                    </a:p>
                  </a:txBody>
                  <a:tcPr anchor="ctr"/>
                </a:tc>
                <a:tc>
                  <a:txBody>
                    <a:bodyPr/>
                    <a:lstStyle/>
                    <a:p>
                      <a:pPr algn="ctr"/>
                      <a:r>
                        <a:rPr lang="en-US" dirty="0"/>
                        <a:t>12</a:t>
                      </a:r>
                    </a:p>
                  </a:txBody>
                  <a:tcPr anchor="ctr"/>
                </a:tc>
                <a:extLst>
                  <a:ext uri="{0D108BD9-81ED-4DB2-BD59-A6C34878D82A}">
                    <a16:rowId xmlns:a16="http://schemas.microsoft.com/office/drawing/2014/main" val="991246439"/>
                  </a:ext>
                </a:extLst>
              </a:tr>
              <a:tr h="370840">
                <a:tc>
                  <a:txBody>
                    <a:bodyPr/>
                    <a:lstStyle/>
                    <a:p>
                      <a:pPr algn="ctr"/>
                      <a:r>
                        <a:rPr lang="en-US" dirty="0"/>
                        <a:t>LNI</a:t>
                      </a:r>
                    </a:p>
                  </a:txBody>
                  <a:tcPr anchor="ctr"/>
                </a:tc>
                <a:tc>
                  <a:txBody>
                    <a:bodyPr/>
                    <a:lstStyle/>
                    <a:p>
                      <a:pPr algn="ctr"/>
                      <a:r>
                        <a:rPr lang="en-US" dirty="0"/>
                        <a:t>15</a:t>
                      </a:r>
                    </a:p>
                  </a:txBody>
                  <a:tcPr anchor="ctr"/>
                </a:tc>
                <a:extLst>
                  <a:ext uri="{0D108BD9-81ED-4DB2-BD59-A6C34878D82A}">
                    <a16:rowId xmlns:a16="http://schemas.microsoft.com/office/drawing/2014/main" val="3666258771"/>
                  </a:ext>
                </a:extLst>
              </a:tr>
              <a:tr h="370840">
                <a:tc>
                  <a:txBody>
                    <a:bodyPr/>
                    <a:lstStyle/>
                    <a:p>
                      <a:pPr algn="ctr"/>
                      <a:r>
                        <a:rPr lang="en-US" dirty="0"/>
                        <a:t>LCB</a:t>
                      </a:r>
                    </a:p>
                  </a:txBody>
                  <a:tcPr anchor="ctr"/>
                </a:tc>
                <a:tc>
                  <a:txBody>
                    <a:bodyPr/>
                    <a:lstStyle/>
                    <a:p>
                      <a:pPr algn="ctr"/>
                      <a:r>
                        <a:rPr lang="en-US" dirty="0"/>
                        <a:t>5</a:t>
                      </a:r>
                    </a:p>
                  </a:txBody>
                  <a:tcPr anchor="ctr"/>
                </a:tc>
                <a:extLst>
                  <a:ext uri="{0D108BD9-81ED-4DB2-BD59-A6C34878D82A}">
                    <a16:rowId xmlns:a16="http://schemas.microsoft.com/office/drawing/2014/main" val="3557726885"/>
                  </a:ext>
                </a:extLst>
              </a:tr>
              <a:tr h="370840">
                <a:tc>
                  <a:txBody>
                    <a:bodyPr/>
                    <a:lstStyle/>
                    <a:p>
                      <a:pPr algn="ctr"/>
                      <a:r>
                        <a:rPr lang="en-US" dirty="0"/>
                        <a:t>LOT</a:t>
                      </a:r>
                    </a:p>
                  </a:txBody>
                  <a:tcPr anchor="ctr"/>
                </a:tc>
                <a:tc>
                  <a:txBody>
                    <a:bodyPr/>
                    <a:lstStyle/>
                    <a:p>
                      <a:pPr algn="ctr"/>
                      <a:r>
                        <a:rPr lang="en-US" dirty="0"/>
                        <a:t>9</a:t>
                      </a:r>
                    </a:p>
                  </a:txBody>
                  <a:tcPr anchor="ctr"/>
                </a:tc>
                <a:extLst>
                  <a:ext uri="{0D108BD9-81ED-4DB2-BD59-A6C34878D82A}">
                    <a16:rowId xmlns:a16="http://schemas.microsoft.com/office/drawing/2014/main" val="602029340"/>
                  </a:ext>
                </a:extLst>
              </a:tr>
              <a:tr h="370840">
                <a:tc>
                  <a:txBody>
                    <a:bodyPr/>
                    <a:lstStyle/>
                    <a:p>
                      <a:pPr algn="ctr"/>
                      <a:r>
                        <a:rPr lang="en-US" dirty="0"/>
                        <a:t>OFM</a:t>
                      </a:r>
                    </a:p>
                  </a:txBody>
                  <a:tcPr anchor="ctr"/>
                </a:tc>
                <a:tc>
                  <a:txBody>
                    <a:bodyPr/>
                    <a:lstStyle/>
                    <a:p>
                      <a:pPr algn="ctr"/>
                      <a:r>
                        <a:rPr lang="en-US" dirty="0"/>
                        <a:t>88</a:t>
                      </a:r>
                    </a:p>
                  </a:txBody>
                  <a:tcPr anchor="ctr"/>
                </a:tc>
                <a:extLst>
                  <a:ext uri="{0D108BD9-81ED-4DB2-BD59-A6C34878D82A}">
                    <a16:rowId xmlns:a16="http://schemas.microsoft.com/office/drawing/2014/main" val="1455566376"/>
                  </a:ext>
                </a:extLst>
              </a:tr>
              <a:tr h="370840">
                <a:tc>
                  <a:txBody>
                    <a:bodyPr/>
                    <a:lstStyle/>
                    <a:p>
                      <a:pPr algn="ctr"/>
                      <a:r>
                        <a:rPr lang="en-US" dirty="0"/>
                        <a:t>OSPI</a:t>
                      </a:r>
                    </a:p>
                  </a:txBody>
                  <a:tcPr anchor="ctr"/>
                </a:tc>
                <a:tc>
                  <a:txBody>
                    <a:bodyPr/>
                    <a:lstStyle/>
                    <a:p>
                      <a:pPr algn="ctr"/>
                      <a:r>
                        <a:rPr lang="en-US" dirty="0"/>
                        <a:t>2</a:t>
                      </a:r>
                    </a:p>
                  </a:txBody>
                  <a:tcPr anchor="ctr"/>
                </a:tc>
                <a:extLst>
                  <a:ext uri="{0D108BD9-81ED-4DB2-BD59-A6C34878D82A}">
                    <a16:rowId xmlns:a16="http://schemas.microsoft.com/office/drawing/2014/main" val="3543690046"/>
                  </a:ext>
                </a:extLst>
              </a:tr>
              <a:tr h="370840">
                <a:tc>
                  <a:txBody>
                    <a:bodyPr/>
                    <a:lstStyle/>
                    <a:p>
                      <a:pPr algn="ctr"/>
                      <a:r>
                        <a:rPr lang="en-US" dirty="0"/>
                        <a:t>OST</a:t>
                      </a:r>
                    </a:p>
                  </a:txBody>
                  <a:tcPr anchor="ctr"/>
                </a:tc>
                <a:tc>
                  <a:txBody>
                    <a:bodyPr/>
                    <a:lstStyle/>
                    <a:p>
                      <a:pPr algn="ctr"/>
                      <a:r>
                        <a:rPr lang="en-US" dirty="0"/>
                        <a:t>2</a:t>
                      </a:r>
                    </a:p>
                  </a:txBody>
                  <a:tcPr anchor="ctr"/>
                </a:tc>
                <a:extLst>
                  <a:ext uri="{0D108BD9-81ED-4DB2-BD59-A6C34878D82A}">
                    <a16:rowId xmlns:a16="http://schemas.microsoft.com/office/drawing/2014/main" val="2419556091"/>
                  </a:ext>
                </a:extLst>
              </a:tr>
            </a:tbl>
          </a:graphicData>
        </a:graphic>
      </p:graphicFrame>
      <p:graphicFrame>
        <p:nvGraphicFramePr>
          <p:cNvPr id="8" name="Table 7"/>
          <p:cNvGraphicFramePr>
            <a:graphicFrameLocks noGrp="1"/>
          </p:cNvGraphicFramePr>
          <p:nvPr>
            <p:extLst/>
          </p:nvPr>
        </p:nvGraphicFramePr>
        <p:xfrm>
          <a:off x="7496958" y="1202651"/>
          <a:ext cx="2560320" cy="4719320"/>
        </p:xfrm>
        <a:graphic>
          <a:graphicData uri="http://schemas.openxmlformats.org/drawingml/2006/table">
            <a:tbl>
              <a:tblPr firstRow="1" bandRow="1">
                <a:tableStyleId>{5C22544A-7EE6-4342-B048-85BDC9FD1C3A}</a:tableStyleId>
              </a:tblPr>
              <a:tblGrid>
                <a:gridCol w="1097280">
                  <a:extLst>
                    <a:ext uri="{9D8B030D-6E8A-4147-A177-3AD203B41FA5}">
                      <a16:colId xmlns:a16="http://schemas.microsoft.com/office/drawing/2014/main" val="2739028159"/>
                    </a:ext>
                  </a:extLst>
                </a:gridCol>
                <a:gridCol w="1463040">
                  <a:extLst>
                    <a:ext uri="{9D8B030D-6E8A-4147-A177-3AD203B41FA5}">
                      <a16:colId xmlns:a16="http://schemas.microsoft.com/office/drawing/2014/main" val="1876036822"/>
                    </a:ext>
                  </a:extLst>
                </a:gridCol>
              </a:tblGrid>
              <a:tr h="370840">
                <a:tc>
                  <a:txBody>
                    <a:bodyPr/>
                    <a:lstStyle/>
                    <a:p>
                      <a:r>
                        <a:rPr lang="en-US" dirty="0"/>
                        <a:t>Agency </a:t>
                      </a:r>
                    </a:p>
                  </a:txBody>
                  <a:tcPr>
                    <a:solidFill>
                      <a:srgbClr val="336600"/>
                    </a:solidFill>
                  </a:tcPr>
                </a:tc>
                <a:tc>
                  <a:txBody>
                    <a:bodyPr/>
                    <a:lstStyle/>
                    <a:p>
                      <a:r>
                        <a:rPr lang="en-US" dirty="0"/>
                        <a:t>Number of Applications</a:t>
                      </a:r>
                    </a:p>
                  </a:txBody>
                  <a:tcPr>
                    <a:solidFill>
                      <a:srgbClr val="336600"/>
                    </a:solidFill>
                  </a:tcPr>
                </a:tc>
                <a:extLst>
                  <a:ext uri="{0D108BD9-81ED-4DB2-BD59-A6C34878D82A}">
                    <a16:rowId xmlns:a16="http://schemas.microsoft.com/office/drawing/2014/main" val="2715980104"/>
                  </a:ext>
                </a:extLst>
              </a:tr>
              <a:tr h="370840">
                <a:tc>
                  <a:txBody>
                    <a:bodyPr/>
                    <a:lstStyle/>
                    <a:p>
                      <a:pPr algn="ctr"/>
                      <a:r>
                        <a:rPr lang="en-US" dirty="0"/>
                        <a:t>WSP</a:t>
                      </a:r>
                    </a:p>
                  </a:txBody>
                  <a:tcPr anchor="ctr"/>
                </a:tc>
                <a:tc>
                  <a:txBody>
                    <a:bodyPr/>
                    <a:lstStyle/>
                    <a:p>
                      <a:pPr algn="ctr"/>
                      <a:r>
                        <a:rPr lang="en-US" dirty="0"/>
                        <a:t>8</a:t>
                      </a:r>
                    </a:p>
                  </a:txBody>
                  <a:tcPr anchor="ctr"/>
                </a:tc>
                <a:extLst>
                  <a:ext uri="{0D108BD9-81ED-4DB2-BD59-A6C34878D82A}">
                    <a16:rowId xmlns:a16="http://schemas.microsoft.com/office/drawing/2014/main" val="2080941988"/>
                  </a:ext>
                </a:extLst>
              </a:tr>
              <a:tr h="370840">
                <a:tc>
                  <a:txBody>
                    <a:bodyPr/>
                    <a:lstStyle/>
                    <a:p>
                      <a:pPr algn="ctr"/>
                      <a:r>
                        <a:rPr lang="en-US" dirty="0"/>
                        <a:t>RCO</a:t>
                      </a:r>
                    </a:p>
                  </a:txBody>
                  <a:tcPr anchor="ctr"/>
                </a:tc>
                <a:tc>
                  <a:txBody>
                    <a:bodyPr/>
                    <a:lstStyle/>
                    <a:p>
                      <a:pPr algn="ctr"/>
                      <a:r>
                        <a:rPr lang="en-US" dirty="0"/>
                        <a:t>1</a:t>
                      </a:r>
                    </a:p>
                  </a:txBody>
                  <a:tcPr anchor="ctr"/>
                </a:tc>
                <a:extLst>
                  <a:ext uri="{0D108BD9-81ED-4DB2-BD59-A6C34878D82A}">
                    <a16:rowId xmlns:a16="http://schemas.microsoft.com/office/drawing/2014/main" val="1661170331"/>
                  </a:ext>
                </a:extLst>
              </a:tr>
              <a:tr h="370840">
                <a:tc>
                  <a:txBody>
                    <a:bodyPr/>
                    <a:lstStyle/>
                    <a:p>
                      <a:pPr algn="ctr"/>
                      <a:r>
                        <a:rPr lang="en-US" dirty="0"/>
                        <a:t>SAO</a:t>
                      </a:r>
                    </a:p>
                  </a:txBody>
                  <a:tcPr anchor="ctr"/>
                </a:tc>
                <a:tc>
                  <a:txBody>
                    <a:bodyPr/>
                    <a:lstStyle/>
                    <a:p>
                      <a:pPr algn="ctr"/>
                      <a:r>
                        <a:rPr lang="en-US" dirty="0"/>
                        <a:t>7</a:t>
                      </a:r>
                    </a:p>
                  </a:txBody>
                  <a:tcPr anchor="ctr"/>
                </a:tc>
                <a:extLst>
                  <a:ext uri="{0D108BD9-81ED-4DB2-BD59-A6C34878D82A}">
                    <a16:rowId xmlns:a16="http://schemas.microsoft.com/office/drawing/2014/main" val="2040991588"/>
                  </a:ext>
                </a:extLst>
              </a:tr>
              <a:tr h="370840">
                <a:tc>
                  <a:txBody>
                    <a:bodyPr/>
                    <a:lstStyle/>
                    <a:p>
                      <a:pPr algn="ctr"/>
                      <a:r>
                        <a:rPr lang="en-US" sz="1800" dirty="0"/>
                        <a:t>SBCTC</a:t>
                      </a:r>
                    </a:p>
                  </a:txBody>
                  <a:tcPr anchor="ctr"/>
                </a:tc>
                <a:tc>
                  <a:txBody>
                    <a:bodyPr/>
                    <a:lstStyle/>
                    <a:p>
                      <a:pPr algn="ctr"/>
                      <a:r>
                        <a:rPr lang="en-US" dirty="0"/>
                        <a:t>2</a:t>
                      </a:r>
                    </a:p>
                  </a:txBody>
                  <a:tcPr anchor="ctr"/>
                </a:tc>
                <a:extLst>
                  <a:ext uri="{0D108BD9-81ED-4DB2-BD59-A6C34878D82A}">
                    <a16:rowId xmlns:a16="http://schemas.microsoft.com/office/drawing/2014/main" val="3949501988"/>
                  </a:ext>
                </a:extLst>
              </a:tr>
              <a:tr h="370840">
                <a:tc>
                  <a:txBody>
                    <a:bodyPr/>
                    <a:lstStyle/>
                    <a:p>
                      <a:pPr algn="ctr"/>
                      <a:r>
                        <a:rPr lang="en-US" sz="1800" dirty="0"/>
                        <a:t>SOS</a:t>
                      </a:r>
                    </a:p>
                  </a:txBody>
                  <a:tcPr anchor="ctr"/>
                </a:tc>
                <a:tc>
                  <a:txBody>
                    <a:bodyPr/>
                    <a:lstStyle/>
                    <a:p>
                      <a:pPr algn="ctr"/>
                      <a:r>
                        <a:rPr lang="en-US" dirty="0"/>
                        <a:t>3</a:t>
                      </a:r>
                    </a:p>
                  </a:txBody>
                  <a:tcPr anchor="ctr"/>
                </a:tc>
                <a:extLst>
                  <a:ext uri="{0D108BD9-81ED-4DB2-BD59-A6C34878D82A}">
                    <a16:rowId xmlns:a16="http://schemas.microsoft.com/office/drawing/2014/main" val="4113925653"/>
                  </a:ext>
                </a:extLst>
              </a:tr>
              <a:tr h="370840">
                <a:tc>
                  <a:txBody>
                    <a:bodyPr/>
                    <a:lstStyle/>
                    <a:p>
                      <a:pPr algn="ctr"/>
                      <a:r>
                        <a:rPr lang="en-US" sz="1800" dirty="0"/>
                        <a:t>UTC</a:t>
                      </a:r>
                    </a:p>
                  </a:txBody>
                  <a:tcPr anchor="ctr"/>
                </a:tc>
                <a:tc>
                  <a:txBody>
                    <a:bodyPr/>
                    <a:lstStyle/>
                    <a:p>
                      <a:pPr algn="ctr"/>
                      <a:r>
                        <a:rPr lang="en-US" dirty="0"/>
                        <a:t>3</a:t>
                      </a:r>
                    </a:p>
                  </a:txBody>
                  <a:tcPr anchor="ctr"/>
                </a:tc>
                <a:extLst>
                  <a:ext uri="{0D108BD9-81ED-4DB2-BD59-A6C34878D82A}">
                    <a16:rowId xmlns:a16="http://schemas.microsoft.com/office/drawing/2014/main" val="3925842429"/>
                  </a:ext>
                </a:extLst>
              </a:tr>
              <a:tr h="370840">
                <a:tc>
                  <a:txBody>
                    <a:bodyPr/>
                    <a:lstStyle/>
                    <a:p>
                      <a:pPr algn="ctr"/>
                      <a:r>
                        <a:rPr lang="en-US" sz="1800" dirty="0"/>
                        <a:t>DVA</a:t>
                      </a:r>
                    </a:p>
                  </a:txBody>
                  <a:tcPr anchor="ctr"/>
                </a:tc>
                <a:tc>
                  <a:txBody>
                    <a:bodyPr/>
                    <a:lstStyle/>
                    <a:p>
                      <a:pPr algn="ctr"/>
                      <a:r>
                        <a:rPr lang="en-US" dirty="0"/>
                        <a:t>2</a:t>
                      </a:r>
                    </a:p>
                  </a:txBody>
                  <a:tcPr anchor="ctr"/>
                </a:tc>
                <a:extLst>
                  <a:ext uri="{0D108BD9-81ED-4DB2-BD59-A6C34878D82A}">
                    <a16:rowId xmlns:a16="http://schemas.microsoft.com/office/drawing/2014/main" val="4276028810"/>
                  </a:ext>
                </a:extLst>
              </a:tr>
              <a:tr h="370840">
                <a:tc>
                  <a:txBody>
                    <a:bodyPr/>
                    <a:lstStyle/>
                    <a:p>
                      <a:pPr algn="ctr"/>
                      <a:r>
                        <a:rPr lang="en-US" dirty="0"/>
                        <a:t>WSAC</a:t>
                      </a:r>
                    </a:p>
                  </a:txBody>
                  <a:tcPr anchor="ctr"/>
                </a:tc>
                <a:tc>
                  <a:txBody>
                    <a:bodyPr/>
                    <a:lstStyle/>
                    <a:p>
                      <a:pPr algn="ctr"/>
                      <a:r>
                        <a:rPr lang="en-US" dirty="0"/>
                        <a:t>1</a:t>
                      </a:r>
                    </a:p>
                  </a:txBody>
                  <a:tcPr anchor="ctr"/>
                </a:tc>
                <a:extLst>
                  <a:ext uri="{0D108BD9-81ED-4DB2-BD59-A6C34878D82A}">
                    <a16:rowId xmlns:a16="http://schemas.microsoft.com/office/drawing/2014/main" val="1832642838"/>
                  </a:ext>
                </a:extLst>
              </a:tr>
              <a:tr h="370840">
                <a:tc>
                  <a:txBody>
                    <a:bodyPr/>
                    <a:lstStyle/>
                    <a:p>
                      <a:pPr algn="ctr"/>
                      <a:r>
                        <a:rPr lang="en-US" dirty="0"/>
                        <a:t>WSDOT</a:t>
                      </a:r>
                    </a:p>
                  </a:txBody>
                  <a:tcPr anchor="ctr"/>
                </a:tc>
                <a:tc>
                  <a:txBody>
                    <a:bodyPr/>
                    <a:lstStyle/>
                    <a:p>
                      <a:pPr algn="ctr"/>
                      <a:r>
                        <a:rPr lang="en-US" dirty="0"/>
                        <a:t>63</a:t>
                      </a:r>
                    </a:p>
                  </a:txBody>
                  <a:tcPr anchor="ctr"/>
                </a:tc>
                <a:extLst>
                  <a:ext uri="{0D108BD9-81ED-4DB2-BD59-A6C34878D82A}">
                    <a16:rowId xmlns:a16="http://schemas.microsoft.com/office/drawing/2014/main" val="533175000"/>
                  </a:ext>
                </a:extLst>
              </a:tr>
              <a:tr h="370840">
                <a:tc>
                  <a:txBody>
                    <a:bodyPr/>
                    <a:lstStyle/>
                    <a:p>
                      <a:pPr algn="ctr"/>
                      <a:r>
                        <a:rPr lang="en-US" dirty="0"/>
                        <a:t>WSHFC</a:t>
                      </a:r>
                    </a:p>
                  </a:txBody>
                  <a:tcPr anchor="ctr"/>
                </a:tc>
                <a:tc>
                  <a:txBody>
                    <a:bodyPr/>
                    <a:lstStyle/>
                    <a:p>
                      <a:pPr algn="ctr"/>
                      <a:r>
                        <a:rPr lang="en-US" dirty="0"/>
                        <a:t>1</a:t>
                      </a:r>
                    </a:p>
                  </a:txBody>
                  <a:tcPr anchor="ctr"/>
                </a:tc>
                <a:extLst>
                  <a:ext uri="{0D108BD9-81ED-4DB2-BD59-A6C34878D82A}">
                    <a16:rowId xmlns:a16="http://schemas.microsoft.com/office/drawing/2014/main" val="1848805860"/>
                  </a:ext>
                </a:extLst>
              </a:tr>
              <a:tr h="370840">
                <a:tc>
                  <a:txBody>
                    <a:bodyPr/>
                    <a:lstStyle/>
                    <a:p>
                      <a:pPr algn="ctr"/>
                      <a:r>
                        <a:rPr lang="en-US" dirty="0"/>
                        <a:t>SIB</a:t>
                      </a:r>
                    </a:p>
                  </a:txBody>
                  <a:tcPr anchor="ctr"/>
                </a:tc>
                <a:tc>
                  <a:txBody>
                    <a:bodyPr/>
                    <a:lstStyle/>
                    <a:p>
                      <a:pPr algn="ctr"/>
                      <a:r>
                        <a:rPr lang="en-US" dirty="0"/>
                        <a:t>2</a:t>
                      </a:r>
                    </a:p>
                  </a:txBody>
                  <a:tcPr anchor="ctr"/>
                </a:tc>
                <a:extLst>
                  <a:ext uri="{0D108BD9-81ED-4DB2-BD59-A6C34878D82A}">
                    <a16:rowId xmlns:a16="http://schemas.microsoft.com/office/drawing/2014/main" val="2512219879"/>
                  </a:ext>
                </a:extLst>
              </a:tr>
            </a:tbl>
          </a:graphicData>
        </a:graphic>
      </p:graphicFrame>
    </p:spTree>
    <p:extLst>
      <p:ext uri="{BB962C8B-B14F-4D97-AF65-F5344CB8AC3E}">
        <p14:creationId xmlns:p14="http://schemas.microsoft.com/office/powerpoint/2010/main" val="16153442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State CIO Update</a:t>
            </a:r>
            <a:endParaRPr lang="en-US" dirty="0"/>
          </a:p>
        </p:txBody>
      </p:sp>
      <p:sp>
        <p:nvSpPr>
          <p:cNvPr id="9" name="Text Placeholder 8"/>
          <p:cNvSpPr>
            <a:spLocks noGrp="1"/>
          </p:cNvSpPr>
          <p:nvPr>
            <p:ph type="body" sz="quarter" idx="12"/>
          </p:nvPr>
        </p:nvSpPr>
        <p:spPr/>
        <p:txBody>
          <a:bodyPr/>
          <a:lstStyle/>
          <a:p>
            <a:r>
              <a:rPr lang="en-US" dirty="0" smtClean="0"/>
              <a:t>Rob St. John, WaTech</a:t>
            </a:r>
            <a:endParaRPr lang="en-US" dirty="0"/>
          </a:p>
        </p:txBody>
      </p:sp>
    </p:spTree>
    <p:extLst>
      <p:ext uri="{BB962C8B-B14F-4D97-AF65-F5344CB8AC3E}">
        <p14:creationId xmlns:p14="http://schemas.microsoft.com/office/powerpoint/2010/main" val="16932955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36600"/>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368786" y="452454"/>
            <a:ext cx="9813852" cy="694777"/>
          </a:xfrm>
        </p:spPr>
        <p:txBody>
          <a:bodyPr>
            <a:noAutofit/>
          </a:bodyPr>
          <a:lstStyle/>
          <a:p>
            <a:r>
              <a:rPr lang="en-US" b="1" dirty="0">
                <a:solidFill>
                  <a:schemeClr val="accent6">
                    <a:lumMod val="50000"/>
                  </a:schemeClr>
                </a:solidFill>
              </a:rPr>
              <a:t>Next </a:t>
            </a:r>
            <a:r>
              <a:rPr lang="en-US" b="1" dirty="0" smtClean="0">
                <a:solidFill>
                  <a:schemeClr val="accent6">
                    <a:lumMod val="50000"/>
                  </a:schemeClr>
                </a:solidFill>
              </a:rPr>
              <a:t>Steps for Integration Plan</a:t>
            </a:r>
            <a:endParaRPr lang="en-US" b="1" dirty="0">
              <a:solidFill>
                <a:schemeClr val="accent6">
                  <a:lumMod val="50000"/>
                </a:schemeClr>
              </a:solidFil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8EC599-E9BA-49DE-9E9C-9696BB627D2A}" type="slidenum">
              <a:rPr kumimoji="0" lang="en-US" sz="1200" b="0" i="0" u="none" strike="noStrike" kern="1200" cap="none" spc="0" normalizeH="0" baseline="0" noProof="0" smtClean="0">
                <a:ln>
                  <a:noFill/>
                </a:ln>
                <a:solidFill>
                  <a:srgbClr val="A6B727"/>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srgbClr val="A6B727"/>
              </a:solidFill>
              <a:effectLst/>
              <a:uLnTx/>
              <a:uFillTx/>
              <a:latin typeface="Corbel" panose="020B0503020204020204"/>
              <a:ea typeface="+mn-ea"/>
              <a:cs typeface="+mn-cs"/>
            </a:endParaRPr>
          </a:p>
        </p:txBody>
      </p:sp>
      <p:sp>
        <p:nvSpPr>
          <p:cNvPr id="98" name="Content Placeholder 1"/>
          <p:cNvSpPr>
            <a:spLocks noGrp="1"/>
          </p:cNvSpPr>
          <p:nvPr>
            <p:ph idx="1"/>
          </p:nvPr>
        </p:nvSpPr>
        <p:spPr>
          <a:xfrm>
            <a:off x="578281" y="1326992"/>
            <a:ext cx="10545497" cy="4814874"/>
          </a:xfrm>
        </p:spPr>
        <p:txBody>
          <a:bodyPr vert="horz" lIns="91440" tIns="45720" rIns="91440" bIns="45720" rtlCol="0">
            <a:noAutofit/>
          </a:bodyPr>
          <a:lstStyle/>
          <a:p>
            <a:pPr marL="617538" indent="-571500">
              <a:buClr>
                <a:srgbClr val="336600"/>
              </a:buClr>
            </a:pPr>
            <a:r>
              <a:rPr lang="en-US" sz="3200" dirty="0">
                <a:solidFill>
                  <a:srgbClr val="818183">
                    <a:lumMod val="50000"/>
                  </a:srgbClr>
                </a:solidFill>
              </a:rPr>
              <a:t>One Washington will send a list of systems to each agency CIO for validation</a:t>
            </a:r>
          </a:p>
          <a:p>
            <a:pPr marL="617538" indent="-571500">
              <a:buClr>
                <a:srgbClr val="336600"/>
              </a:buClr>
            </a:pPr>
            <a:r>
              <a:rPr lang="en-US" sz="3200" dirty="0">
                <a:solidFill>
                  <a:srgbClr val="818183">
                    <a:lumMod val="50000"/>
                  </a:srgbClr>
                </a:solidFill>
              </a:rPr>
              <a:t>One Washington needs agency CIO’s to coordinate the point of contacts for the system interviews </a:t>
            </a:r>
          </a:p>
          <a:p>
            <a:pPr marL="617538" indent="-571500">
              <a:buClr>
                <a:srgbClr val="336600"/>
              </a:buClr>
            </a:pPr>
            <a:r>
              <a:rPr lang="en-US" sz="3200" dirty="0">
                <a:solidFill>
                  <a:srgbClr val="818183">
                    <a:lumMod val="50000"/>
                  </a:srgbClr>
                </a:solidFill>
              </a:rPr>
              <a:t>If you have a system that we did not identify please reach out to the One Washington program </a:t>
            </a:r>
          </a:p>
        </p:txBody>
      </p:sp>
    </p:spTree>
    <p:extLst>
      <p:ext uri="{BB962C8B-B14F-4D97-AF65-F5344CB8AC3E}">
        <p14:creationId xmlns:p14="http://schemas.microsoft.com/office/powerpoint/2010/main" val="7697491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36600"/>
        </a:solidFill>
        <a:effectLst/>
      </p:bgPr>
    </p:bg>
    <p:spTree>
      <p:nvGrpSpPr>
        <p:cNvPr id="1" name=""/>
        <p:cNvGrpSpPr/>
        <p:nvPr/>
      </p:nvGrpSpPr>
      <p:grpSpPr>
        <a:xfrm>
          <a:off x="0" y="0"/>
          <a:ext cx="0" cy="0"/>
          <a:chOff x="0" y="0"/>
          <a:chExt cx="0" cy="0"/>
        </a:xfrm>
      </p:grpSpPr>
      <p:sp>
        <p:nvSpPr>
          <p:cNvPr id="4" name="Rectangle 3"/>
          <p:cNvSpPr/>
          <p:nvPr/>
        </p:nvSpPr>
        <p:spPr>
          <a:xfrm>
            <a:off x="755779" y="3584073"/>
            <a:ext cx="10680442" cy="1815882"/>
          </a:xfrm>
          <a:prstGeom prst="rect">
            <a:avLst/>
          </a:prstGeom>
        </p:spPr>
        <p:txBody>
          <a:bodyPr wrap="square">
            <a:spAutoFit/>
          </a:bodyPr>
          <a:lstStyle/>
          <a:p>
            <a:pPr marL="396875" marR="0" lvl="0" indent="-396875"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A6B727">
                    <a:lumMod val="75000"/>
                  </a:srgbClr>
                </a:solidFill>
                <a:effectLst/>
                <a:uLnTx/>
                <a:uFillTx/>
                <a:latin typeface="Corbel" panose="020B0503020204020204"/>
                <a:ea typeface="+mn-ea"/>
                <a:cs typeface="+mn-cs"/>
                <a:hlinkClick r:id="rId2"/>
              </a:rPr>
              <a:t>http://one.wa.gov</a:t>
            </a:r>
            <a:endParaRPr kumimoji="0" lang="en-US" sz="2800" b="0" i="0" u="none" strike="noStrike" kern="1200" cap="none" spc="0" normalizeH="0" baseline="0" noProof="0" dirty="0">
              <a:ln>
                <a:noFill/>
              </a:ln>
              <a:solidFill>
                <a:srgbClr val="A6B727">
                  <a:lumMod val="75000"/>
                </a:srgbClr>
              </a:solidFill>
              <a:effectLst/>
              <a:uLnTx/>
              <a:uFillTx/>
              <a:latin typeface="Corbel" panose="020B0503020204020204"/>
              <a:ea typeface="+mn-ea"/>
              <a:cs typeface="+mn-cs"/>
            </a:endParaRPr>
          </a:p>
          <a:p>
            <a:pPr marL="396875" marR="0" lvl="0" indent="-396875"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A6B727">
                  <a:lumMod val="75000"/>
                </a:srgbClr>
              </a:solidFill>
              <a:effectLst/>
              <a:uLnTx/>
              <a:uFillTx/>
              <a:latin typeface="Corbel" panose="020B0503020204020204"/>
              <a:ea typeface="+mn-ea"/>
              <a:cs typeface="+mn-cs"/>
            </a:endParaRPr>
          </a:p>
          <a:p>
            <a:pPr marL="396875" marR="0" lvl="0" indent="-396875"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rbel" panose="020B0503020204020204"/>
                <a:ea typeface="+mn-ea"/>
                <a:cs typeface="+mn-cs"/>
              </a:rPr>
              <a:t>For Questions, Comments, or Concerns</a:t>
            </a:r>
            <a:r>
              <a:rPr kumimoji="0" lang="en-US" sz="2800" b="0" i="0" u="none" strike="noStrike" kern="1200" cap="none" spc="0" normalizeH="0" baseline="0" noProof="0" dirty="0">
                <a:ln>
                  <a:noFill/>
                </a:ln>
                <a:solidFill>
                  <a:srgbClr val="A6B727">
                    <a:lumMod val="75000"/>
                  </a:srgbClr>
                </a:solidFill>
                <a:effectLst/>
                <a:uLnTx/>
                <a:uFillTx/>
                <a:latin typeface="Corbel" panose="020B0503020204020204"/>
                <a:ea typeface="+mn-ea"/>
                <a:cs typeface="+mn-cs"/>
              </a:rPr>
              <a:t>:</a:t>
            </a:r>
          </a:p>
          <a:p>
            <a:pPr marL="396875" marR="0" lvl="0" indent="-396875"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A6B727">
                    <a:lumMod val="75000"/>
                  </a:srgbClr>
                </a:solidFill>
                <a:effectLst/>
                <a:uLnTx/>
                <a:uFillTx/>
                <a:latin typeface="Corbel" panose="020B0503020204020204"/>
                <a:ea typeface="+mn-ea"/>
                <a:cs typeface="+mn-cs"/>
                <a:hlinkClick r:id="rId3"/>
              </a:rPr>
              <a:t>OneWA@ofm.wa.gov</a:t>
            </a:r>
            <a:endParaRPr kumimoji="0" lang="en-US" sz="2800" b="0" i="0" u="none" strike="noStrike" kern="1200" cap="none" spc="0" normalizeH="0" baseline="0" noProof="0" dirty="0">
              <a:ln>
                <a:noFill/>
              </a:ln>
              <a:solidFill>
                <a:srgbClr val="A6B727">
                  <a:lumMod val="75000"/>
                </a:srgbClr>
              </a:solidFill>
              <a:effectLst/>
              <a:uLnTx/>
              <a:uFillTx/>
              <a:latin typeface="Corbel" panose="020B0503020204020204"/>
              <a:ea typeface="+mn-ea"/>
              <a:cs typeface="+mn-cs"/>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4973" y="934181"/>
            <a:ext cx="4122055" cy="2649892"/>
          </a:xfrm>
          <a:prstGeom prst="rect">
            <a:avLst/>
          </a:prstGeom>
        </p:spPr>
      </p:pic>
    </p:spTree>
    <p:extLst>
      <p:ext uri="{BB962C8B-B14F-4D97-AF65-F5344CB8AC3E}">
        <p14:creationId xmlns:p14="http://schemas.microsoft.com/office/powerpoint/2010/main" val="29594659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PCI Standards Discussion	</a:t>
            </a:r>
            <a:endParaRPr lang="en-US" dirty="0"/>
          </a:p>
        </p:txBody>
      </p:sp>
      <p:sp>
        <p:nvSpPr>
          <p:cNvPr id="5" name="Text Placeholder 4"/>
          <p:cNvSpPr>
            <a:spLocks noGrp="1"/>
          </p:cNvSpPr>
          <p:nvPr>
            <p:ph type="body" sz="quarter" idx="12"/>
          </p:nvPr>
        </p:nvSpPr>
        <p:spPr/>
        <p:txBody>
          <a:bodyPr/>
          <a:lstStyle/>
          <a:p>
            <a:r>
              <a:rPr lang="en-US" dirty="0" smtClean="0"/>
              <a:t>Heidi Geathers, WaTech</a:t>
            </a:r>
            <a:endParaRPr lang="en-US" dirty="0"/>
          </a:p>
        </p:txBody>
      </p:sp>
    </p:spTree>
    <p:extLst>
      <p:ext uri="{BB962C8B-B14F-4D97-AF65-F5344CB8AC3E}">
        <p14:creationId xmlns:p14="http://schemas.microsoft.com/office/powerpoint/2010/main" val="31829385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78739" y="2837997"/>
            <a:ext cx="7551080" cy="899665"/>
          </a:xfrm>
        </p:spPr>
        <p:txBody>
          <a:bodyPr/>
          <a:lstStyle/>
          <a:p>
            <a:r>
              <a:rPr lang="en-US" dirty="0" smtClean="0"/>
              <a:t>Please contact Michelle Tuscher </a:t>
            </a:r>
            <a:br>
              <a:rPr lang="en-US" dirty="0" smtClean="0"/>
            </a:br>
            <a:r>
              <a:rPr lang="en-US" dirty="0" smtClean="0">
                <a:hlinkClick r:id="rId2"/>
              </a:rPr>
              <a:t>michellet@cpaboard.wa.gov</a:t>
            </a:r>
            <a:r>
              <a:rPr lang="en-US" dirty="0" smtClean="0"/>
              <a:t> if you are interested in working on PCI Standards</a:t>
            </a:r>
            <a:endParaRPr lang="en-US" dirty="0"/>
          </a:p>
        </p:txBody>
      </p:sp>
    </p:spTree>
    <p:extLst>
      <p:ext uri="{BB962C8B-B14F-4D97-AF65-F5344CB8AC3E}">
        <p14:creationId xmlns:p14="http://schemas.microsoft.com/office/powerpoint/2010/main" val="280851142"/>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Legislative Update</a:t>
            </a:r>
            <a:endParaRPr lang="en-US" dirty="0"/>
          </a:p>
        </p:txBody>
      </p:sp>
      <p:sp>
        <p:nvSpPr>
          <p:cNvPr id="9" name="Text Placeholder 8"/>
          <p:cNvSpPr>
            <a:spLocks noGrp="1"/>
          </p:cNvSpPr>
          <p:nvPr>
            <p:ph type="body" sz="quarter" idx="12"/>
          </p:nvPr>
        </p:nvSpPr>
        <p:spPr/>
        <p:txBody>
          <a:bodyPr/>
          <a:lstStyle/>
          <a:p>
            <a:r>
              <a:rPr lang="en-US" dirty="0" smtClean="0"/>
              <a:t>Connie Michener, WaTech</a:t>
            </a:r>
            <a:endParaRPr lang="en-US" dirty="0"/>
          </a:p>
        </p:txBody>
      </p:sp>
    </p:spTree>
    <p:extLst>
      <p:ext uri="{BB962C8B-B14F-4D97-AF65-F5344CB8AC3E}">
        <p14:creationId xmlns:p14="http://schemas.microsoft.com/office/powerpoint/2010/main" val="8092390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Exchange 2016 Update	</a:t>
            </a:r>
            <a:endParaRPr lang="en-US" dirty="0"/>
          </a:p>
        </p:txBody>
      </p:sp>
      <p:sp>
        <p:nvSpPr>
          <p:cNvPr id="5" name="Text Placeholder 4"/>
          <p:cNvSpPr>
            <a:spLocks noGrp="1"/>
          </p:cNvSpPr>
          <p:nvPr>
            <p:ph type="body" sz="quarter" idx="12"/>
          </p:nvPr>
        </p:nvSpPr>
        <p:spPr/>
        <p:txBody>
          <a:bodyPr/>
          <a:lstStyle/>
          <a:p>
            <a:r>
              <a:rPr lang="en-US" dirty="0" smtClean="0"/>
              <a:t>Lance Calisch, WaTech</a:t>
            </a:r>
            <a:endParaRPr lang="en-US" dirty="0"/>
          </a:p>
        </p:txBody>
      </p:sp>
    </p:spTree>
    <p:extLst>
      <p:ext uri="{BB962C8B-B14F-4D97-AF65-F5344CB8AC3E}">
        <p14:creationId xmlns:p14="http://schemas.microsoft.com/office/powerpoint/2010/main" val="7536143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 of the Order Updates, Questions, Answers, Agenda Ideas</a:t>
            </a:r>
            <a:endParaRPr lang="en-US" dirty="0"/>
          </a:p>
        </p:txBody>
      </p:sp>
    </p:spTree>
    <p:extLst>
      <p:ext uri="{BB962C8B-B14F-4D97-AF65-F5344CB8AC3E}">
        <p14:creationId xmlns:p14="http://schemas.microsoft.com/office/powerpoint/2010/main" val="40053206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SAW Modernization Update					</a:t>
            </a:r>
            <a:endParaRPr lang="en-US" dirty="0"/>
          </a:p>
        </p:txBody>
      </p:sp>
      <p:sp>
        <p:nvSpPr>
          <p:cNvPr id="5" name="Text Placeholder 4"/>
          <p:cNvSpPr>
            <a:spLocks noGrp="1"/>
          </p:cNvSpPr>
          <p:nvPr>
            <p:ph type="body" sz="quarter" idx="12"/>
          </p:nvPr>
        </p:nvSpPr>
        <p:spPr/>
        <p:txBody>
          <a:bodyPr/>
          <a:lstStyle/>
          <a:p>
            <a:r>
              <a:rPr lang="en-US" dirty="0" smtClean="0"/>
              <a:t>Scott Barringer, WaTech</a:t>
            </a:r>
            <a:endParaRPr lang="en-US" dirty="0"/>
          </a:p>
        </p:txBody>
      </p:sp>
    </p:spTree>
    <p:extLst>
      <p:ext uri="{BB962C8B-B14F-4D97-AF65-F5344CB8AC3E}">
        <p14:creationId xmlns:p14="http://schemas.microsoft.com/office/powerpoint/2010/main" val="9203223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OCIO Update	</a:t>
            </a:r>
            <a:endParaRPr lang="en-US" dirty="0"/>
          </a:p>
        </p:txBody>
      </p:sp>
      <p:sp>
        <p:nvSpPr>
          <p:cNvPr id="5" name="Text Placeholder 4"/>
          <p:cNvSpPr>
            <a:spLocks noGrp="1"/>
          </p:cNvSpPr>
          <p:nvPr>
            <p:ph type="body" sz="quarter" idx="12"/>
          </p:nvPr>
        </p:nvSpPr>
        <p:spPr/>
        <p:txBody>
          <a:bodyPr/>
          <a:lstStyle/>
          <a:p>
            <a:r>
              <a:rPr lang="en-US" dirty="0" smtClean="0"/>
              <a:t>Sue Langen, OCIO</a:t>
            </a:r>
            <a:endParaRPr lang="en-US" dirty="0"/>
          </a:p>
        </p:txBody>
      </p:sp>
    </p:spTree>
    <p:extLst>
      <p:ext uri="{BB962C8B-B14F-4D97-AF65-F5344CB8AC3E}">
        <p14:creationId xmlns:p14="http://schemas.microsoft.com/office/powerpoint/2010/main" val="2458410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Washington State Imagery Program</a:t>
            </a:r>
            <a:endParaRPr lang="en-US" dirty="0"/>
          </a:p>
        </p:txBody>
      </p:sp>
      <p:sp>
        <p:nvSpPr>
          <p:cNvPr id="3" name="Text Placeholder 2"/>
          <p:cNvSpPr>
            <a:spLocks noGrp="1"/>
          </p:cNvSpPr>
          <p:nvPr>
            <p:ph type="body" sz="quarter" idx="12"/>
          </p:nvPr>
        </p:nvSpPr>
        <p:spPr/>
        <p:txBody>
          <a:bodyPr/>
          <a:lstStyle/>
          <a:p>
            <a:r>
              <a:rPr lang="en-US" dirty="0" smtClean="0"/>
              <a:t>September 2017</a:t>
            </a:r>
            <a:endParaRPr lang="en-US" dirty="0"/>
          </a:p>
        </p:txBody>
      </p:sp>
    </p:spTree>
    <p:extLst>
      <p:ext uri="{BB962C8B-B14F-4D97-AF65-F5344CB8AC3E}">
        <p14:creationId xmlns:p14="http://schemas.microsoft.com/office/powerpoint/2010/main" val="25772083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smtClean="0"/>
              <a:t>Geospatial Program Office:</a:t>
            </a:r>
            <a:br>
              <a:rPr lang="en-US" dirty="0" smtClean="0"/>
            </a:br>
            <a:r>
              <a:rPr lang="en-US" sz="2400" dirty="0" smtClean="0"/>
              <a:t>Harnessing the Power of Where </a:t>
            </a:r>
            <a:endParaRPr lang="en-US" sz="2400" dirty="0"/>
          </a:p>
        </p:txBody>
      </p:sp>
      <p:sp>
        <p:nvSpPr>
          <p:cNvPr id="3" name="Content Placeholder 2"/>
          <p:cNvSpPr>
            <a:spLocks noGrp="1"/>
          </p:cNvSpPr>
          <p:nvPr>
            <p:ph sz="quarter" idx="10"/>
          </p:nvPr>
        </p:nvSpPr>
        <p:spPr>
          <a:xfrm>
            <a:off x="373418" y="1619472"/>
            <a:ext cx="8298309" cy="4230009"/>
          </a:xfrm>
        </p:spPr>
        <p:txBody>
          <a:bodyPr/>
          <a:lstStyle/>
          <a:p>
            <a:pPr lvl="1">
              <a:lnSpc>
                <a:spcPct val="150000"/>
              </a:lnSpc>
            </a:pPr>
            <a:r>
              <a:rPr lang="en-US" dirty="0"/>
              <a:t>Access point for State Open Geospatial Portal</a:t>
            </a:r>
          </a:p>
          <a:p>
            <a:pPr lvl="1">
              <a:lnSpc>
                <a:spcPct val="150000"/>
              </a:lnSpc>
            </a:pPr>
            <a:r>
              <a:rPr lang="en-US" dirty="0"/>
              <a:t>Washington Master Addressing Service (WAMAS)</a:t>
            </a:r>
          </a:p>
          <a:p>
            <a:pPr lvl="1">
              <a:lnSpc>
                <a:spcPct val="150000"/>
              </a:lnSpc>
            </a:pPr>
            <a:r>
              <a:rPr lang="en-US" b="1" dirty="0"/>
              <a:t>Location Based </a:t>
            </a:r>
            <a:r>
              <a:rPr lang="en-US" b="1" dirty="0" err="1"/>
              <a:t>Orthoimagery</a:t>
            </a:r>
            <a:r>
              <a:rPr lang="en-US" b="1" dirty="0"/>
              <a:t> Services</a:t>
            </a:r>
          </a:p>
          <a:p>
            <a:pPr lvl="1">
              <a:lnSpc>
                <a:spcPct val="150000"/>
              </a:lnSpc>
            </a:pPr>
            <a:r>
              <a:rPr lang="en-US" dirty="0"/>
              <a:t>Statewide support for governance, policy, and planning</a:t>
            </a:r>
          </a:p>
          <a:p>
            <a:pPr lvl="1"/>
            <a:endParaRPr lang="en-US" dirty="0"/>
          </a:p>
        </p:txBody>
      </p:sp>
    </p:spTree>
    <p:extLst>
      <p:ext uri="{BB962C8B-B14F-4D97-AF65-F5344CB8AC3E}">
        <p14:creationId xmlns:p14="http://schemas.microsoft.com/office/powerpoint/2010/main" val="3802990406"/>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6633" y="338083"/>
            <a:ext cx="10697236" cy="899665"/>
          </a:xfrm>
        </p:spPr>
        <p:txBody>
          <a:bodyPr/>
          <a:lstStyle/>
          <a:p>
            <a:r>
              <a:rPr lang="en-US" dirty="0" smtClean="0"/>
              <a:t>What is </a:t>
            </a:r>
            <a:r>
              <a:rPr lang="en-US" b="1" dirty="0"/>
              <a:t>Location Based </a:t>
            </a:r>
            <a:r>
              <a:rPr lang="en-US" b="1" dirty="0" err="1"/>
              <a:t>Orthoimagery</a:t>
            </a:r>
            <a:r>
              <a:rPr lang="en-US" b="1" dirty="0"/>
              <a:t> </a:t>
            </a:r>
            <a:r>
              <a:rPr lang="en-US" b="1" dirty="0" smtClean="0"/>
              <a:t>Services</a:t>
            </a:r>
            <a:r>
              <a:rPr lang="en-US" dirty="0" smtClean="0"/>
              <a:t>?</a:t>
            </a:r>
            <a:endParaRPr lang="en-US" dirty="0"/>
          </a:p>
        </p:txBody>
      </p:sp>
      <p:sp>
        <p:nvSpPr>
          <p:cNvPr id="4" name="Content Placeholder 2"/>
          <p:cNvSpPr txBox="1">
            <a:spLocks/>
          </p:cNvSpPr>
          <p:nvPr/>
        </p:nvSpPr>
        <p:spPr>
          <a:xfrm>
            <a:off x="373418" y="1302179"/>
            <a:ext cx="5412240" cy="4483217"/>
          </a:xfrm>
          <a:prstGeom prst="rect">
            <a:avLst/>
          </a:prstGeom>
        </p:spPr>
        <p:txBody>
          <a:bodyPr/>
          <a:lstStyle>
            <a:lvl1pPr marL="0" marR="0" indent="0" algn="l" defTabSz="768113" rtl="0" eaLnBrk="1" fontAlgn="auto" latinLnBrk="0" hangingPunct="1">
              <a:lnSpc>
                <a:spcPct val="90000"/>
              </a:lnSpc>
              <a:spcBef>
                <a:spcPct val="20000"/>
              </a:spcBef>
              <a:spcAft>
                <a:spcPts val="0"/>
              </a:spcAft>
              <a:buClr>
                <a:srgbClr val="E96D1F"/>
              </a:buClr>
              <a:buSzPct val="100000"/>
              <a:buFont typeface="Arial"/>
              <a:buNone/>
              <a:tabLst/>
              <a:defRPr sz="2800" kern="1200" spc="0" baseline="0">
                <a:solidFill>
                  <a:schemeClr val="tx1">
                    <a:lumMod val="75000"/>
                  </a:schemeClr>
                </a:solidFill>
                <a:latin typeface="Calibri"/>
                <a:ea typeface="+mn-ea"/>
                <a:cs typeface="Calibri"/>
              </a:defRPr>
            </a:lvl1pPr>
            <a:lvl2pPr marL="481089" marR="0" indent="-198711" algn="l" defTabSz="768113" rtl="0" eaLnBrk="1" fontAlgn="auto" latinLnBrk="0" hangingPunct="1">
              <a:lnSpc>
                <a:spcPct val="90000"/>
              </a:lnSpc>
              <a:spcBef>
                <a:spcPct val="20000"/>
              </a:spcBef>
              <a:spcAft>
                <a:spcPts val="0"/>
              </a:spcAft>
              <a:buClr>
                <a:srgbClr val="E96D1F"/>
              </a:buClr>
              <a:buSzPct val="70000"/>
              <a:buFontTx/>
              <a:buBlip>
                <a:blip r:embed="rId3"/>
              </a:buBlip>
              <a:tabLst/>
              <a:defRPr sz="2400" kern="1200" spc="0" baseline="0">
                <a:solidFill>
                  <a:schemeClr val="tx1">
                    <a:lumMod val="75000"/>
                  </a:schemeClr>
                </a:solidFill>
                <a:latin typeface="Calibri"/>
                <a:ea typeface="+mn-ea"/>
                <a:cs typeface="Calibri"/>
              </a:defRPr>
            </a:lvl2pPr>
            <a:lvl3pPr marL="658882" marR="0" indent="-188252" algn="l" defTabSz="768113" rtl="0" eaLnBrk="1" fontAlgn="auto" latinLnBrk="0" hangingPunct="1">
              <a:lnSpc>
                <a:spcPct val="90000"/>
              </a:lnSpc>
              <a:spcBef>
                <a:spcPct val="20000"/>
              </a:spcBef>
              <a:spcAft>
                <a:spcPts val="0"/>
              </a:spcAft>
              <a:buClr>
                <a:srgbClr val="E96D1F"/>
              </a:buClr>
              <a:buSzPct val="70000"/>
              <a:buFontTx/>
              <a:buBlip>
                <a:blip r:embed="rId3"/>
              </a:buBlip>
              <a:tabLst/>
              <a:defRPr sz="2000" kern="1200" spc="0" baseline="0">
                <a:solidFill>
                  <a:schemeClr val="tx1">
                    <a:lumMod val="75000"/>
                  </a:schemeClr>
                </a:solidFill>
                <a:latin typeface="Calibri"/>
                <a:ea typeface="+mn-ea"/>
                <a:cs typeface="Calibri"/>
              </a:defRPr>
            </a:lvl3pPr>
            <a:lvl4pPr marL="847134" marR="0" indent="-188252" algn="l" defTabSz="768113" rtl="0" eaLnBrk="1" fontAlgn="auto" latinLnBrk="0" hangingPunct="1">
              <a:lnSpc>
                <a:spcPct val="90000"/>
              </a:lnSpc>
              <a:spcBef>
                <a:spcPct val="20000"/>
              </a:spcBef>
              <a:spcAft>
                <a:spcPts val="0"/>
              </a:spcAft>
              <a:buClr>
                <a:srgbClr val="E96D1F"/>
              </a:buClr>
              <a:buSzPct val="70000"/>
              <a:buFontTx/>
              <a:buBlip>
                <a:blip r:embed="rId3"/>
              </a:buBlip>
              <a:tabLst/>
              <a:defRPr sz="1800" kern="1200" spc="0" baseline="0">
                <a:solidFill>
                  <a:schemeClr val="tx1">
                    <a:lumMod val="75000"/>
                  </a:schemeClr>
                </a:solidFill>
                <a:latin typeface="Calibri"/>
                <a:ea typeface="+mn-ea"/>
                <a:cs typeface="Calibri"/>
              </a:defRPr>
            </a:lvl4pPr>
            <a:lvl5pPr marL="1035387" marR="0" indent="-188252" algn="l" defTabSz="768113" rtl="0" eaLnBrk="1" fontAlgn="auto" latinLnBrk="0" hangingPunct="1">
              <a:lnSpc>
                <a:spcPct val="90000"/>
              </a:lnSpc>
              <a:spcBef>
                <a:spcPct val="20000"/>
              </a:spcBef>
              <a:spcAft>
                <a:spcPts val="0"/>
              </a:spcAft>
              <a:buClr>
                <a:srgbClr val="E96D1F"/>
              </a:buClr>
              <a:buSzPct val="70000"/>
              <a:buFontTx/>
              <a:buBlip>
                <a:blip r:embed="rId3"/>
              </a:buBlip>
              <a:tabLst/>
              <a:defRPr sz="1600" kern="1200" spc="0" baseline="0">
                <a:solidFill>
                  <a:schemeClr val="tx1">
                    <a:lumMod val="75000"/>
                  </a:schemeClr>
                </a:solidFill>
                <a:latin typeface="Calibri"/>
                <a:ea typeface="+mn-ea"/>
                <a:cs typeface="Calibri"/>
              </a:defRPr>
            </a:lvl5pPr>
            <a:lvl6pPr marL="2112310" indent="-192029" algn="l" defTabSz="768113"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496368" indent="-192029" algn="l" defTabSz="768113"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880424" indent="-192029" algn="l" defTabSz="768113"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264482" indent="-192029" algn="l" defTabSz="768113"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lvl="1"/>
            <a:r>
              <a:rPr lang="en-US" sz="2000" dirty="0" smtClean="0">
                <a:solidFill>
                  <a:schemeClr val="tx1"/>
                </a:solidFill>
                <a:latin typeface="Arial"/>
                <a:cs typeface="Arial"/>
              </a:rPr>
              <a:t>Purchase High Resolution Imagery Through Statewide Contract – managed by OCIO.</a:t>
            </a:r>
          </a:p>
          <a:p>
            <a:pPr lvl="1"/>
            <a:r>
              <a:rPr lang="en-US" sz="2000" dirty="0">
                <a:solidFill>
                  <a:schemeClr val="tx1"/>
                </a:solidFill>
                <a:latin typeface="Arial"/>
                <a:cs typeface="Arial"/>
              </a:rPr>
              <a:t>Seamless imagery can be used for many different state and county business needs.  It is highly useful and we all need it.</a:t>
            </a:r>
          </a:p>
          <a:p>
            <a:pPr lvl="1"/>
            <a:r>
              <a:rPr lang="en-US" sz="2000" dirty="0">
                <a:solidFill>
                  <a:schemeClr val="tx1"/>
                </a:solidFill>
                <a:latin typeface="Arial"/>
                <a:cs typeface="Arial"/>
              </a:rPr>
              <a:t>All state agencies and county partners are using the same base information to create streams, digitize buildings, emergency management, etc.</a:t>
            </a:r>
          </a:p>
          <a:p>
            <a:pPr lvl="1"/>
            <a:r>
              <a:rPr lang="en-US" sz="2000" dirty="0">
                <a:solidFill>
                  <a:schemeClr val="tx1"/>
                </a:solidFill>
                <a:latin typeface="Arial"/>
                <a:cs typeface="Arial"/>
              </a:rPr>
              <a:t>Many of the rural counties have joined because otherwise, they wouldn’t be able to afford </a:t>
            </a:r>
            <a:r>
              <a:rPr lang="en-US" sz="2000" dirty="0" smtClean="0">
                <a:solidFill>
                  <a:schemeClr val="tx1"/>
                </a:solidFill>
                <a:latin typeface="Arial"/>
                <a:cs typeface="Arial"/>
              </a:rPr>
              <a:t>it.</a:t>
            </a:r>
            <a:endParaRPr lang="en-US" sz="2000" dirty="0">
              <a:solidFill>
                <a:schemeClr val="tx1"/>
              </a:solidFill>
              <a:latin typeface="Arial"/>
              <a:cs typeface="Arial"/>
            </a:endParaRPr>
          </a:p>
          <a:p>
            <a:pPr lvl="2"/>
            <a:endParaRPr lang="en-US" b="1" dirty="0">
              <a:solidFill>
                <a:schemeClr val="tx1">
                  <a:lumMod val="60000"/>
                  <a:lumOff val="40000"/>
                </a:schemeClr>
              </a:solidFill>
              <a:latin typeface="Arial"/>
              <a:cs typeface="Arial"/>
            </a:endParaRPr>
          </a:p>
          <a:p>
            <a:pPr marL="470630" lvl="2" indent="0">
              <a:buNone/>
            </a:pPr>
            <a:endParaRPr lang="en-US" dirty="0" smtClean="0">
              <a:solidFill>
                <a:schemeClr val="tx1"/>
              </a:solidFill>
              <a:latin typeface="Arial"/>
              <a:cs typeface="Arial"/>
            </a:endParaRPr>
          </a:p>
          <a:p>
            <a:pPr marL="282378" lvl="1" indent="0">
              <a:buNone/>
            </a:pPr>
            <a:endParaRPr lang="en-US" dirty="0" smtClean="0">
              <a:solidFill>
                <a:schemeClr val="tx1"/>
              </a:solidFill>
              <a:latin typeface="Arial"/>
              <a:cs typeface="Arial"/>
            </a:endParaRPr>
          </a:p>
          <a:p>
            <a:pPr marL="282378" lvl="1" indent="0">
              <a:buNone/>
            </a:pPr>
            <a:endParaRPr lang="en-US" dirty="0" smtClean="0"/>
          </a:p>
          <a:p>
            <a:endParaRPr lang="en-US" dirty="0" smtClean="0"/>
          </a:p>
          <a:p>
            <a:pPr marL="282378" lvl="1" indent="0">
              <a:buFontTx/>
              <a:buNone/>
            </a:pPr>
            <a:endParaRPr lang="en-US" dirty="0" smtClean="0"/>
          </a:p>
          <a:p>
            <a:pPr marL="282378" lvl="1" indent="0">
              <a:buFontTx/>
              <a:buNone/>
            </a:pPr>
            <a:endParaRPr lang="en-US" dirty="0" smtClean="0"/>
          </a:p>
          <a:p>
            <a:pPr lvl="1"/>
            <a:endParaRPr lang="en-US" dirty="0" smtClean="0"/>
          </a:p>
          <a:p>
            <a:endParaRPr lang="en-US" dirty="0" smtClean="0"/>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12974"/>
          <a:stretch/>
        </p:blipFill>
        <p:spPr>
          <a:xfrm>
            <a:off x="5885974" y="1203232"/>
            <a:ext cx="5935912" cy="4582164"/>
          </a:xfrm>
          <a:prstGeom prst="rect">
            <a:avLst/>
          </a:prstGeom>
        </p:spPr>
      </p:pic>
    </p:spTree>
    <p:extLst>
      <p:ext uri="{BB962C8B-B14F-4D97-AF65-F5344CB8AC3E}">
        <p14:creationId xmlns:p14="http://schemas.microsoft.com/office/powerpoint/2010/main" val="1216540200"/>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6633" y="338083"/>
            <a:ext cx="10474096" cy="899665"/>
          </a:xfrm>
        </p:spPr>
        <p:txBody>
          <a:bodyPr/>
          <a:lstStyle/>
          <a:p>
            <a:r>
              <a:rPr lang="en-US" dirty="0" smtClean="0"/>
              <a:t>Strategic Initiative </a:t>
            </a:r>
            <a:endParaRPr lang="en-US" dirty="0"/>
          </a:p>
        </p:txBody>
      </p:sp>
      <p:sp>
        <p:nvSpPr>
          <p:cNvPr id="4" name="Content Placeholder 2"/>
          <p:cNvSpPr txBox="1">
            <a:spLocks/>
          </p:cNvSpPr>
          <p:nvPr/>
        </p:nvSpPr>
        <p:spPr>
          <a:xfrm>
            <a:off x="373418" y="1491342"/>
            <a:ext cx="11290300" cy="4374471"/>
          </a:xfrm>
          <a:prstGeom prst="rect">
            <a:avLst/>
          </a:prstGeom>
        </p:spPr>
        <p:txBody>
          <a:bodyPr/>
          <a:lstStyle>
            <a:lvl1pPr marL="0" marR="0" indent="0" algn="l" defTabSz="768113" rtl="0" eaLnBrk="1" fontAlgn="auto" latinLnBrk="0" hangingPunct="1">
              <a:lnSpc>
                <a:spcPct val="90000"/>
              </a:lnSpc>
              <a:spcBef>
                <a:spcPct val="20000"/>
              </a:spcBef>
              <a:spcAft>
                <a:spcPts val="0"/>
              </a:spcAft>
              <a:buClr>
                <a:srgbClr val="E96D1F"/>
              </a:buClr>
              <a:buSzPct val="100000"/>
              <a:buFont typeface="Arial"/>
              <a:buNone/>
              <a:tabLst/>
              <a:defRPr sz="2800" kern="1200" spc="0" baseline="0">
                <a:solidFill>
                  <a:schemeClr val="tx1">
                    <a:lumMod val="75000"/>
                  </a:schemeClr>
                </a:solidFill>
                <a:latin typeface="Calibri"/>
                <a:ea typeface="+mn-ea"/>
                <a:cs typeface="Calibri"/>
              </a:defRPr>
            </a:lvl1pPr>
            <a:lvl2pPr marL="481089" marR="0" indent="-198711" algn="l" defTabSz="768113" rtl="0" eaLnBrk="1" fontAlgn="auto" latinLnBrk="0" hangingPunct="1">
              <a:lnSpc>
                <a:spcPct val="90000"/>
              </a:lnSpc>
              <a:spcBef>
                <a:spcPct val="20000"/>
              </a:spcBef>
              <a:spcAft>
                <a:spcPts val="0"/>
              </a:spcAft>
              <a:buClr>
                <a:srgbClr val="E96D1F"/>
              </a:buClr>
              <a:buSzPct val="70000"/>
              <a:buFontTx/>
              <a:buBlip>
                <a:blip r:embed="rId3"/>
              </a:buBlip>
              <a:tabLst/>
              <a:defRPr sz="2400" kern="1200" spc="0" baseline="0">
                <a:solidFill>
                  <a:schemeClr val="tx1">
                    <a:lumMod val="75000"/>
                  </a:schemeClr>
                </a:solidFill>
                <a:latin typeface="Calibri"/>
                <a:ea typeface="+mn-ea"/>
                <a:cs typeface="Calibri"/>
              </a:defRPr>
            </a:lvl2pPr>
            <a:lvl3pPr marL="658882" marR="0" indent="-188252" algn="l" defTabSz="768113" rtl="0" eaLnBrk="1" fontAlgn="auto" latinLnBrk="0" hangingPunct="1">
              <a:lnSpc>
                <a:spcPct val="90000"/>
              </a:lnSpc>
              <a:spcBef>
                <a:spcPct val="20000"/>
              </a:spcBef>
              <a:spcAft>
                <a:spcPts val="0"/>
              </a:spcAft>
              <a:buClr>
                <a:srgbClr val="E96D1F"/>
              </a:buClr>
              <a:buSzPct val="70000"/>
              <a:buFontTx/>
              <a:buBlip>
                <a:blip r:embed="rId3"/>
              </a:buBlip>
              <a:tabLst/>
              <a:defRPr sz="2000" kern="1200" spc="0" baseline="0">
                <a:solidFill>
                  <a:schemeClr val="tx1">
                    <a:lumMod val="75000"/>
                  </a:schemeClr>
                </a:solidFill>
                <a:latin typeface="Calibri"/>
                <a:ea typeface="+mn-ea"/>
                <a:cs typeface="Calibri"/>
              </a:defRPr>
            </a:lvl3pPr>
            <a:lvl4pPr marL="847134" marR="0" indent="-188252" algn="l" defTabSz="768113" rtl="0" eaLnBrk="1" fontAlgn="auto" latinLnBrk="0" hangingPunct="1">
              <a:lnSpc>
                <a:spcPct val="90000"/>
              </a:lnSpc>
              <a:spcBef>
                <a:spcPct val="20000"/>
              </a:spcBef>
              <a:spcAft>
                <a:spcPts val="0"/>
              </a:spcAft>
              <a:buClr>
                <a:srgbClr val="E96D1F"/>
              </a:buClr>
              <a:buSzPct val="70000"/>
              <a:buFontTx/>
              <a:buBlip>
                <a:blip r:embed="rId3"/>
              </a:buBlip>
              <a:tabLst/>
              <a:defRPr sz="1800" kern="1200" spc="0" baseline="0">
                <a:solidFill>
                  <a:schemeClr val="tx1">
                    <a:lumMod val="75000"/>
                  </a:schemeClr>
                </a:solidFill>
                <a:latin typeface="Calibri"/>
                <a:ea typeface="+mn-ea"/>
                <a:cs typeface="Calibri"/>
              </a:defRPr>
            </a:lvl4pPr>
            <a:lvl5pPr marL="1035387" marR="0" indent="-188252" algn="l" defTabSz="768113" rtl="0" eaLnBrk="1" fontAlgn="auto" latinLnBrk="0" hangingPunct="1">
              <a:lnSpc>
                <a:spcPct val="90000"/>
              </a:lnSpc>
              <a:spcBef>
                <a:spcPct val="20000"/>
              </a:spcBef>
              <a:spcAft>
                <a:spcPts val="0"/>
              </a:spcAft>
              <a:buClr>
                <a:srgbClr val="E96D1F"/>
              </a:buClr>
              <a:buSzPct val="70000"/>
              <a:buFontTx/>
              <a:buBlip>
                <a:blip r:embed="rId3"/>
              </a:buBlip>
              <a:tabLst/>
              <a:defRPr sz="1600" kern="1200" spc="0" baseline="0">
                <a:solidFill>
                  <a:schemeClr val="tx1">
                    <a:lumMod val="75000"/>
                  </a:schemeClr>
                </a:solidFill>
                <a:latin typeface="Calibri"/>
                <a:ea typeface="+mn-ea"/>
                <a:cs typeface="Calibri"/>
              </a:defRPr>
            </a:lvl5pPr>
            <a:lvl6pPr marL="2112310" indent="-192029" algn="l" defTabSz="768113"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496368" indent="-192029" algn="l" defTabSz="768113"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880424" indent="-192029" algn="l" defTabSz="768113"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264482" indent="-192029" algn="l" defTabSz="768113"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lvl="1"/>
            <a:r>
              <a:rPr lang="en-US" dirty="0" smtClean="0">
                <a:solidFill>
                  <a:schemeClr val="tx1"/>
                </a:solidFill>
                <a:latin typeface="Arial"/>
                <a:cs typeface="Arial"/>
              </a:rPr>
              <a:t>Need to make consistent, yearly, strategic investment </a:t>
            </a:r>
            <a:r>
              <a:rPr lang="en-US" smtClean="0">
                <a:solidFill>
                  <a:schemeClr val="tx1"/>
                </a:solidFill>
                <a:latin typeface="Arial"/>
                <a:cs typeface="Arial"/>
              </a:rPr>
              <a:t>in imagery</a:t>
            </a:r>
            <a:endParaRPr lang="en-US" dirty="0" smtClean="0">
              <a:solidFill>
                <a:schemeClr val="tx1"/>
              </a:solidFill>
              <a:latin typeface="Arial"/>
              <a:cs typeface="Arial"/>
            </a:endParaRPr>
          </a:p>
          <a:p>
            <a:pPr marL="282378" lvl="1" indent="0">
              <a:buNone/>
            </a:pPr>
            <a:endParaRPr lang="en-US" dirty="0" smtClean="0">
              <a:solidFill>
                <a:schemeClr val="tx1"/>
              </a:solidFill>
              <a:latin typeface="Arial"/>
              <a:cs typeface="Arial"/>
            </a:endParaRPr>
          </a:p>
          <a:p>
            <a:pPr lvl="1"/>
            <a:r>
              <a:rPr lang="en-US" dirty="0" smtClean="0">
                <a:solidFill>
                  <a:schemeClr val="tx1"/>
                </a:solidFill>
                <a:latin typeface="Arial"/>
                <a:cs typeface="Arial"/>
              </a:rPr>
              <a:t>Provides services to state citizens through partner agencies:</a:t>
            </a:r>
          </a:p>
          <a:p>
            <a:pPr lvl="2"/>
            <a:r>
              <a:rPr lang="en-US" dirty="0" smtClean="0">
                <a:solidFill>
                  <a:schemeClr val="tx1"/>
                </a:solidFill>
                <a:latin typeface="Arial"/>
                <a:cs typeface="Arial"/>
              </a:rPr>
              <a:t>OCIO, DNR, WSDOT, Ecology, Military/ Emergency Management, RCO, Local 911 dispatch centers, county assessor departments, public utility districts</a:t>
            </a:r>
          </a:p>
          <a:p>
            <a:pPr lvl="2"/>
            <a:r>
              <a:rPr lang="en-US" dirty="0" smtClean="0">
                <a:solidFill>
                  <a:schemeClr val="tx1"/>
                </a:solidFill>
                <a:latin typeface="Arial"/>
                <a:cs typeface="Arial"/>
              </a:rPr>
              <a:t>Supported by the Washington Assessors Association, Northwest Indian Fishery Commission</a:t>
            </a:r>
          </a:p>
          <a:p>
            <a:pPr marL="282378" lvl="1" indent="0">
              <a:buNone/>
            </a:pPr>
            <a:endParaRPr lang="en-US" sz="2000" dirty="0" smtClean="0">
              <a:solidFill>
                <a:schemeClr val="tx1"/>
              </a:solidFill>
              <a:latin typeface="Arial"/>
              <a:cs typeface="Arial"/>
            </a:endParaRPr>
          </a:p>
          <a:p>
            <a:pPr marL="658882" lvl="3" indent="0">
              <a:buNone/>
            </a:pPr>
            <a:endParaRPr lang="en-US" sz="2800" dirty="0" smtClean="0">
              <a:solidFill>
                <a:schemeClr val="tx1"/>
              </a:solidFill>
              <a:latin typeface="Arial"/>
              <a:cs typeface="Arial"/>
            </a:endParaRPr>
          </a:p>
          <a:p>
            <a:pPr marL="470630" lvl="2" indent="0">
              <a:buNone/>
            </a:pPr>
            <a:endParaRPr lang="en-US" dirty="0" smtClean="0">
              <a:solidFill>
                <a:schemeClr val="tx1"/>
              </a:solidFill>
              <a:latin typeface="Arial"/>
              <a:cs typeface="Arial"/>
            </a:endParaRPr>
          </a:p>
          <a:p>
            <a:pPr marL="282378" lvl="1" indent="0">
              <a:buNone/>
            </a:pPr>
            <a:endParaRPr lang="en-US" dirty="0" smtClean="0">
              <a:solidFill>
                <a:schemeClr val="tx1"/>
              </a:solidFill>
              <a:latin typeface="Arial"/>
              <a:cs typeface="Arial"/>
            </a:endParaRPr>
          </a:p>
          <a:p>
            <a:pPr marL="282378" lvl="1" indent="0">
              <a:buNone/>
            </a:pPr>
            <a:endParaRPr lang="en-US" dirty="0" smtClean="0"/>
          </a:p>
          <a:p>
            <a:endParaRPr lang="en-US" dirty="0" smtClean="0"/>
          </a:p>
          <a:p>
            <a:pPr marL="282378" lvl="1" indent="0">
              <a:buFontTx/>
              <a:buNone/>
            </a:pPr>
            <a:endParaRPr lang="en-US" dirty="0" smtClean="0"/>
          </a:p>
          <a:p>
            <a:pPr marL="282378" lvl="1" indent="0">
              <a:buFontTx/>
              <a:buNone/>
            </a:pPr>
            <a:endParaRPr lang="en-US" dirty="0" smtClean="0"/>
          </a:p>
          <a:p>
            <a:pPr lvl="1"/>
            <a:endParaRPr lang="en-US" dirty="0" smtClean="0"/>
          </a:p>
          <a:p>
            <a:endParaRPr lang="en-US" dirty="0" smtClean="0"/>
          </a:p>
        </p:txBody>
      </p:sp>
    </p:spTree>
    <p:extLst>
      <p:ext uri="{BB962C8B-B14F-4D97-AF65-F5344CB8AC3E}">
        <p14:creationId xmlns:p14="http://schemas.microsoft.com/office/powerpoint/2010/main" val="40470366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1000"/>
                                        <p:tgtEl>
                                          <p:spTgt spid="4">
                                            <p:txEl>
                                              <p:pRg st="3" end="3"/>
                                            </p:txEl>
                                          </p:spTgt>
                                        </p:tgtEl>
                                      </p:cBhvr>
                                    </p:animEffect>
                                    <p:anim calcmode="lin" valueType="num">
                                      <p:cBhvr>
                                        <p:cTn id="1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1000"/>
                                        <p:tgtEl>
                                          <p:spTgt spid="4">
                                            <p:txEl>
                                              <p:pRg st="4" end="4"/>
                                            </p:txEl>
                                          </p:spTgt>
                                        </p:tgtEl>
                                      </p:cBhvr>
                                    </p:animEffect>
                                    <p:anim calcmode="lin" valueType="num">
                                      <p:cBhvr>
                                        <p:cTn id="2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A Tech PPT Template">
  <a:themeElements>
    <a:clrScheme name="WaTech">
      <a:dk1>
        <a:srgbClr val="717073"/>
      </a:dk1>
      <a:lt1>
        <a:srgbClr val="FFFFFF"/>
      </a:lt1>
      <a:dk2>
        <a:srgbClr val="000000"/>
      </a:dk2>
      <a:lt2>
        <a:srgbClr val="FFFFFF"/>
      </a:lt2>
      <a:accent1>
        <a:srgbClr val="580069"/>
      </a:accent1>
      <a:accent2>
        <a:srgbClr val="73AE14"/>
      </a:accent2>
      <a:accent3>
        <a:srgbClr val="0C3A69"/>
      </a:accent3>
      <a:accent4>
        <a:srgbClr val="9313A8"/>
      </a:accent4>
      <a:accent5>
        <a:srgbClr val="BBCB06"/>
      </a:accent5>
      <a:accent6>
        <a:srgbClr val="3388D5"/>
      </a:accent6>
      <a:hlink>
        <a:srgbClr val="9313A8"/>
      </a:hlink>
      <a:folHlink>
        <a:srgbClr val="0C3A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noAutofit/>
      </a:bodyPr>
      <a:lstStyle>
        <a:defPPr marL="231775" indent="-231775">
          <a:spcAft>
            <a:spcPts val="600"/>
          </a:spcAft>
          <a:buSzPct val="70000"/>
          <a:buFont typeface="Wingdings 3" pitchFamily="18" charset="2"/>
          <a:buChar char="}"/>
          <a:defRPr sz="2400" spc="-7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aster WaTech PPT Template [Read-Only]" id="{7ED877E3-D945-4CF5-A308-80E6025D93C4}" vid="{59A92B6C-882F-424B-88E0-24FAF58C32CB}"/>
    </a:ext>
  </a:extLst>
</a:theme>
</file>

<file path=ppt/theme/theme2.xml><?xml version="1.0" encoding="utf-8"?>
<a:theme xmlns:a="http://schemas.openxmlformats.org/drawingml/2006/main" name="Icon Librar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ster WaTech PPT Template [Read-Only]" id="{7ED877E3-D945-4CF5-A308-80E6025D93C4}" vid="{0FB282E2-3BD3-46FC-ADD5-E0ACD529F53E}"/>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asis">
  <a:themeElements>
    <a:clrScheme name="Custom 1">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1B5BDB"/>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6471C9BA4AC5E4289EA6C5DD7B8D557" ma:contentTypeVersion="0" ma:contentTypeDescription="Create a new document." ma:contentTypeScope="" ma:versionID="57077275d441ce24c64727c53df54266">
  <xsd:schema xmlns:xsd="http://www.w3.org/2001/XMLSchema" xmlns:xs="http://www.w3.org/2001/XMLSchema" xmlns:p="http://schemas.microsoft.com/office/2006/metadata/properties" targetNamespace="http://schemas.microsoft.com/office/2006/metadata/properties" ma:root="true" ma:fieldsID="dd76d102ae39cd717f9fae1f8ca66b46">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625D9E01-36DD-4745-AF75-A80C127D16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F990F116-B58F-4255-B05B-DA3808E0E5C6}">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Master WaTech PPT Template</Template>
  <TotalTime>1230</TotalTime>
  <Words>1511</Words>
  <Application>Microsoft Office PowerPoint</Application>
  <PresentationFormat>Widescreen</PresentationFormat>
  <Paragraphs>258</Paragraphs>
  <Slides>36</Slides>
  <Notes>14</Notes>
  <HiddenSlides>0</HiddenSlides>
  <MMClips>0</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36</vt:i4>
      </vt:variant>
    </vt:vector>
  </HeadingPairs>
  <TitlesOfParts>
    <vt:vector size="47" baseType="lpstr">
      <vt:lpstr>Arial</vt:lpstr>
      <vt:lpstr>Calibri</vt:lpstr>
      <vt:lpstr>Calibri Light</vt:lpstr>
      <vt:lpstr>Corbel</vt:lpstr>
      <vt:lpstr>Segoe UI</vt:lpstr>
      <vt:lpstr>Trebuchet MS</vt:lpstr>
      <vt:lpstr>WA Tech PPT Template</vt:lpstr>
      <vt:lpstr>Icon Library</vt:lpstr>
      <vt:lpstr>1_Office Theme</vt:lpstr>
      <vt:lpstr>Basis</vt:lpstr>
      <vt:lpstr>Microsoft Excel Worksheet</vt:lpstr>
      <vt:lpstr>CIO Forum</vt:lpstr>
      <vt:lpstr>IPMA Update </vt:lpstr>
      <vt:lpstr>State CIO Update</vt:lpstr>
      <vt:lpstr>SAW Modernization Update     </vt:lpstr>
      <vt:lpstr>OCIO Update </vt:lpstr>
      <vt:lpstr>Washington State Imagery Program</vt:lpstr>
      <vt:lpstr>Geospatial Program Office: Harnessing the Power of Where </vt:lpstr>
      <vt:lpstr>What is Location Based Orthoimagery Services?</vt:lpstr>
      <vt:lpstr>Strategic Initiative </vt:lpstr>
      <vt:lpstr>Progress:  Imagery Acquisition</vt:lpstr>
      <vt:lpstr>Example:  Landslide Area in Island County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One Washington </vt:lpstr>
      <vt:lpstr>Program Timeline</vt:lpstr>
      <vt:lpstr>Blueprint Overview</vt:lpstr>
      <vt:lpstr>Integrations Plan Overview</vt:lpstr>
      <vt:lpstr>Integrations PlanTimeline</vt:lpstr>
      <vt:lpstr>Agency Integration Interviews</vt:lpstr>
      <vt:lpstr>Scope of Systems Identified</vt:lpstr>
      <vt:lpstr>Integration Agencies and Applications</vt:lpstr>
      <vt:lpstr>Next Steps for Integration Plan</vt:lpstr>
      <vt:lpstr>PowerPoint Presentation</vt:lpstr>
      <vt:lpstr>PCI Standards Discussion </vt:lpstr>
      <vt:lpstr>Please contact Michelle Tuscher  michellet@cpaboard.wa.gov if you are interested in working on PCI Standards</vt:lpstr>
      <vt:lpstr>Legislative Update</vt:lpstr>
      <vt:lpstr>Exchange 2016 Update </vt:lpstr>
      <vt:lpstr>Good of the Order Updates, Questions, Answers, Agenda Ideas</vt:lpstr>
    </vt:vector>
  </TitlesOfParts>
  <Manager>&lt;Content Manager Name Here&gt;</Manager>
  <Company>Enterprise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Cover Slide</dc:title>
  <dc:subject>&lt;Event Name&gt;</dc:subject>
  <dc:creator>Freeman, Marilyn (OCIO)</dc:creator>
  <cp:keywords>&lt;Any Related Keywords&gt;</cp:keywords>
  <dc:description>Template: _x000d_
Formatting: _x000d_
Event Date: _x000d_
Event Location: _x000d_
Audience Type:</dc:description>
  <cp:lastModifiedBy>Bailey, Matthew (WaTech)</cp:lastModifiedBy>
  <cp:revision>38</cp:revision>
  <cp:lastPrinted>2015-12-01T23:29:14Z</cp:lastPrinted>
  <dcterms:created xsi:type="dcterms:W3CDTF">2015-12-01T23:22:10Z</dcterms:created>
  <dcterms:modified xsi:type="dcterms:W3CDTF">2018-01-09T22:39:05Z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0x010100D6471C9BA4AC5E4289EA6C5DD7B8D557</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y fmtid="{D5CDD505-2E9C-101B-9397-08002B2CF9AE}" pid="6" name="IsMyDocuments">
    <vt:bool>true</vt:bool>
  </property>
</Properties>
</file>