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7" r:id="rId5"/>
    <p:sldId id="260" r:id="rId6"/>
    <p:sldId id="7526" r:id="rId7"/>
    <p:sldId id="7528" r:id="rId8"/>
    <p:sldId id="7524" r:id="rId9"/>
    <p:sldId id="7531" r:id="rId10"/>
    <p:sldId id="7532" r:id="rId11"/>
    <p:sldId id="261" r:id="rId12"/>
    <p:sldId id="7490" r:id="rId13"/>
    <p:sldId id="7527" r:id="rId14"/>
    <p:sldId id="752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Rosales" initials="JR" lastIdx="6" clrIdx="0">
    <p:extLst>
      <p:ext uri="{19B8F6BF-5375-455C-9EA6-DF929625EA0E}">
        <p15:presenceInfo xmlns:p15="http://schemas.microsoft.com/office/powerpoint/2012/main" userId="d34940df3a3460eb" providerId="Windows Live"/>
      </p:ext>
    </p:extLst>
  </p:cmAuthor>
  <p:cmAuthor id="2" name="Nehal" initials="N" lastIdx="1" clrIdx="1">
    <p:extLst>
      <p:ext uri="{19B8F6BF-5375-455C-9EA6-DF929625EA0E}">
        <p15:presenceInfo xmlns:p15="http://schemas.microsoft.com/office/powerpoint/2012/main" userId="Neha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9AD4"/>
    <a:srgbClr val="095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E0B737-3EE5-4E14-B1AB-48A08449F0DC}" v="9" dt="2020-12-08T21:57:57.8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83236" autoAdjust="0"/>
  </p:normalViewPr>
  <p:slideViewPr>
    <p:cSldViewPr snapToGrid="0">
      <p:cViewPr varScale="1">
        <p:scale>
          <a:sx n="100" d="100"/>
          <a:sy n="100" d="100"/>
        </p:scale>
        <p:origin x="456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hal" userId="1a85c097-1105-423b-b4b0-c40205f35a12" providerId="ADAL" clId="{CBE0B737-3EE5-4E14-B1AB-48A08449F0DC}"/>
    <pc:docChg chg="undo custSel addSld delSld modSld sldOrd">
      <pc:chgData name="Nehal" userId="1a85c097-1105-423b-b4b0-c40205f35a12" providerId="ADAL" clId="{CBE0B737-3EE5-4E14-B1AB-48A08449F0DC}" dt="2020-12-08T23:50:33.972" v="2329" actId="1076"/>
      <pc:docMkLst>
        <pc:docMk/>
      </pc:docMkLst>
      <pc:sldChg chg="modSp mod">
        <pc:chgData name="Nehal" userId="1a85c097-1105-423b-b4b0-c40205f35a12" providerId="ADAL" clId="{CBE0B737-3EE5-4E14-B1AB-48A08449F0DC}" dt="2020-12-07T17:48:19.705" v="3" actId="20577"/>
        <pc:sldMkLst>
          <pc:docMk/>
          <pc:sldMk cId="3099582546" sldId="257"/>
        </pc:sldMkLst>
        <pc:spChg chg="mod">
          <ac:chgData name="Nehal" userId="1a85c097-1105-423b-b4b0-c40205f35a12" providerId="ADAL" clId="{CBE0B737-3EE5-4E14-B1AB-48A08449F0DC}" dt="2020-12-07T17:48:19.705" v="3" actId="20577"/>
          <ac:spMkLst>
            <pc:docMk/>
            <pc:sldMk cId="3099582546" sldId="257"/>
            <ac:spMk id="9" creationId="{00000000-0000-0000-0000-000000000000}"/>
          </ac:spMkLst>
        </pc:spChg>
      </pc:sldChg>
      <pc:sldChg chg="modSp mod">
        <pc:chgData name="Nehal" userId="1a85c097-1105-423b-b4b0-c40205f35a12" providerId="ADAL" clId="{CBE0B737-3EE5-4E14-B1AB-48A08449F0DC}" dt="2020-12-08T21:55:25.085" v="2133" actId="20577"/>
        <pc:sldMkLst>
          <pc:docMk/>
          <pc:sldMk cId="3415796725" sldId="260"/>
        </pc:sldMkLst>
        <pc:spChg chg="mod">
          <ac:chgData name="Nehal" userId="1a85c097-1105-423b-b4b0-c40205f35a12" providerId="ADAL" clId="{CBE0B737-3EE5-4E14-B1AB-48A08449F0DC}" dt="2020-12-08T21:55:25.085" v="2133" actId="20577"/>
          <ac:spMkLst>
            <pc:docMk/>
            <pc:sldMk cId="3415796725" sldId="260"/>
            <ac:spMk id="3" creationId="{00000000-0000-0000-0000-000000000000}"/>
          </ac:spMkLst>
        </pc:spChg>
      </pc:sldChg>
      <pc:sldChg chg="modSp mod ord">
        <pc:chgData name="Nehal" userId="1a85c097-1105-423b-b4b0-c40205f35a12" providerId="ADAL" clId="{CBE0B737-3EE5-4E14-B1AB-48A08449F0DC}" dt="2020-12-08T21:16:32.398" v="1869" actId="20577"/>
        <pc:sldMkLst>
          <pc:docMk/>
          <pc:sldMk cId="989432906" sldId="261"/>
        </pc:sldMkLst>
        <pc:spChg chg="mod">
          <ac:chgData name="Nehal" userId="1a85c097-1105-423b-b4b0-c40205f35a12" providerId="ADAL" clId="{CBE0B737-3EE5-4E14-B1AB-48A08449F0DC}" dt="2020-12-08T21:16:32.398" v="1869" actId="20577"/>
          <ac:spMkLst>
            <pc:docMk/>
            <pc:sldMk cId="989432906" sldId="261"/>
            <ac:spMk id="3" creationId="{00000000-0000-0000-0000-000000000000}"/>
          </ac:spMkLst>
        </pc:spChg>
      </pc:sldChg>
      <pc:sldChg chg="ord">
        <pc:chgData name="Nehal" userId="1a85c097-1105-423b-b4b0-c40205f35a12" providerId="ADAL" clId="{CBE0B737-3EE5-4E14-B1AB-48A08449F0DC}" dt="2020-12-08T21:16:39.504" v="1871"/>
        <pc:sldMkLst>
          <pc:docMk/>
          <pc:sldMk cId="986589327" sldId="7490"/>
        </pc:sldMkLst>
      </pc:sldChg>
      <pc:sldChg chg="del ord">
        <pc:chgData name="Nehal" userId="1a85c097-1105-423b-b4b0-c40205f35a12" providerId="ADAL" clId="{CBE0B737-3EE5-4E14-B1AB-48A08449F0DC}" dt="2020-12-08T21:14:41.125" v="1842" actId="47"/>
        <pc:sldMkLst>
          <pc:docMk/>
          <pc:sldMk cId="1050419679" sldId="7519"/>
        </pc:sldMkLst>
      </pc:sldChg>
      <pc:sldChg chg="addSp delSp modSp mod">
        <pc:chgData name="Nehal" userId="1a85c097-1105-423b-b4b0-c40205f35a12" providerId="ADAL" clId="{CBE0B737-3EE5-4E14-B1AB-48A08449F0DC}" dt="2020-12-08T18:40:20.947" v="1181" actId="14100"/>
        <pc:sldMkLst>
          <pc:docMk/>
          <pc:sldMk cId="3108078479" sldId="7524"/>
        </pc:sldMkLst>
        <pc:spChg chg="del mod">
          <ac:chgData name="Nehal" userId="1a85c097-1105-423b-b4b0-c40205f35a12" providerId="ADAL" clId="{CBE0B737-3EE5-4E14-B1AB-48A08449F0DC}" dt="2020-12-07T22:49:58.181" v="146" actId="478"/>
          <ac:spMkLst>
            <pc:docMk/>
            <pc:sldMk cId="3108078479" sldId="7524"/>
            <ac:spMk id="3" creationId="{0357643D-9C46-4F51-A7C5-DF0BA756C459}"/>
          </ac:spMkLst>
        </pc:spChg>
        <pc:spChg chg="mod">
          <ac:chgData name="Nehal" userId="1a85c097-1105-423b-b4b0-c40205f35a12" providerId="ADAL" clId="{CBE0B737-3EE5-4E14-B1AB-48A08449F0DC}" dt="2020-12-08T18:40:20.947" v="1181" actId="14100"/>
          <ac:spMkLst>
            <pc:docMk/>
            <pc:sldMk cId="3108078479" sldId="7524"/>
            <ac:spMk id="4" creationId="{D8341BF3-6032-44CD-BC44-C31C31622A30}"/>
          </ac:spMkLst>
        </pc:spChg>
        <pc:graphicFrameChg chg="del">
          <ac:chgData name="Nehal" userId="1a85c097-1105-423b-b4b0-c40205f35a12" providerId="ADAL" clId="{CBE0B737-3EE5-4E14-B1AB-48A08449F0DC}" dt="2020-12-07T22:49:37.821" v="141" actId="478"/>
          <ac:graphicFrameMkLst>
            <pc:docMk/>
            <pc:sldMk cId="3108078479" sldId="7524"/>
            <ac:graphicFrameMk id="5" creationId="{2C2476B8-85AE-4B29-8365-4457E1C563AD}"/>
          </ac:graphicFrameMkLst>
        </pc:graphicFrameChg>
        <pc:picChg chg="add mod">
          <ac:chgData name="Nehal" userId="1a85c097-1105-423b-b4b0-c40205f35a12" providerId="ADAL" clId="{CBE0B737-3EE5-4E14-B1AB-48A08449F0DC}" dt="2020-12-07T22:49:49.460" v="143" actId="1076"/>
          <ac:picMkLst>
            <pc:docMk/>
            <pc:sldMk cId="3108078479" sldId="7524"/>
            <ac:picMk id="7" creationId="{69FDF532-B851-498A-92D5-3D1175C01437}"/>
          </ac:picMkLst>
        </pc:picChg>
      </pc:sldChg>
      <pc:sldChg chg="addSp delSp modSp mod">
        <pc:chgData name="Nehal" userId="1a85c097-1105-423b-b4b0-c40205f35a12" providerId="ADAL" clId="{CBE0B737-3EE5-4E14-B1AB-48A08449F0DC}" dt="2020-12-08T21:58:48.947" v="2248" actId="20577"/>
        <pc:sldMkLst>
          <pc:docMk/>
          <pc:sldMk cId="2211107778" sldId="7526"/>
        </pc:sldMkLst>
        <pc:spChg chg="mod">
          <ac:chgData name="Nehal" userId="1a85c097-1105-423b-b4b0-c40205f35a12" providerId="ADAL" clId="{CBE0B737-3EE5-4E14-B1AB-48A08449F0DC}" dt="2020-12-08T21:55:33.433" v="2148" actId="20577"/>
          <ac:spMkLst>
            <pc:docMk/>
            <pc:sldMk cId="2211107778" sldId="7526"/>
            <ac:spMk id="2" creationId="{60F80D64-E7C6-4AFF-8240-EDCDAB76346C}"/>
          </ac:spMkLst>
        </pc:spChg>
        <pc:spChg chg="mod">
          <ac:chgData name="Nehal" userId="1a85c097-1105-423b-b4b0-c40205f35a12" providerId="ADAL" clId="{CBE0B737-3EE5-4E14-B1AB-48A08449F0DC}" dt="2020-12-07T22:30:05.079" v="31" actId="20577"/>
          <ac:spMkLst>
            <pc:docMk/>
            <pc:sldMk cId="2211107778" sldId="7526"/>
            <ac:spMk id="3" creationId="{D1198706-B678-43C8-8EA9-1BD4C9351C48}"/>
          </ac:spMkLst>
        </pc:spChg>
        <pc:graphicFrameChg chg="add mod modGraphic">
          <ac:chgData name="Nehal" userId="1a85c097-1105-423b-b4b0-c40205f35a12" providerId="ADAL" clId="{CBE0B737-3EE5-4E14-B1AB-48A08449F0DC}" dt="2020-12-08T21:58:48.947" v="2248" actId="20577"/>
          <ac:graphicFrameMkLst>
            <pc:docMk/>
            <pc:sldMk cId="2211107778" sldId="7526"/>
            <ac:graphicFrameMk id="4" creationId="{9AD747E0-E48C-4678-94A4-897AFCFAF45C}"/>
          </ac:graphicFrameMkLst>
        </pc:graphicFrameChg>
        <pc:graphicFrameChg chg="del">
          <ac:chgData name="Nehal" userId="1a85c097-1105-423b-b4b0-c40205f35a12" providerId="ADAL" clId="{CBE0B737-3EE5-4E14-B1AB-48A08449F0DC}" dt="2020-12-07T21:28:04.862" v="22" actId="478"/>
          <ac:graphicFrameMkLst>
            <pc:docMk/>
            <pc:sldMk cId="2211107778" sldId="7526"/>
            <ac:graphicFrameMk id="7" creationId="{C854BD03-677A-4754-B414-C6220692B74B}"/>
          </ac:graphicFrameMkLst>
        </pc:graphicFrameChg>
      </pc:sldChg>
      <pc:sldChg chg="delSp modSp mod">
        <pc:chgData name="Nehal" userId="1a85c097-1105-423b-b4b0-c40205f35a12" providerId="ADAL" clId="{CBE0B737-3EE5-4E14-B1AB-48A08449F0DC}" dt="2020-12-08T21:08:59.815" v="1597" actId="20577"/>
        <pc:sldMkLst>
          <pc:docMk/>
          <pc:sldMk cId="3548632037" sldId="7528"/>
        </pc:sldMkLst>
        <pc:spChg chg="mod">
          <ac:chgData name="Nehal" userId="1a85c097-1105-423b-b4b0-c40205f35a12" providerId="ADAL" clId="{CBE0B737-3EE5-4E14-B1AB-48A08449F0DC}" dt="2020-12-08T21:02:42.685" v="1198" actId="20577"/>
          <ac:spMkLst>
            <pc:docMk/>
            <pc:sldMk cId="3548632037" sldId="7528"/>
            <ac:spMk id="2" creationId="{D6609576-2CF5-4FF5-A730-818D07AFC742}"/>
          </ac:spMkLst>
        </pc:spChg>
        <pc:spChg chg="mod">
          <ac:chgData name="Nehal" userId="1a85c097-1105-423b-b4b0-c40205f35a12" providerId="ADAL" clId="{CBE0B737-3EE5-4E14-B1AB-48A08449F0DC}" dt="2020-12-08T21:08:59.815" v="1597" actId="20577"/>
          <ac:spMkLst>
            <pc:docMk/>
            <pc:sldMk cId="3548632037" sldId="7528"/>
            <ac:spMk id="3" creationId="{80ABC569-A3C9-4D91-A20E-9CAF9C0392BF}"/>
          </ac:spMkLst>
        </pc:spChg>
        <pc:graphicFrameChg chg="del">
          <ac:chgData name="Nehal" userId="1a85c097-1105-423b-b4b0-c40205f35a12" providerId="ADAL" clId="{CBE0B737-3EE5-4E14-B1AB-48A08449F0DC}" dt="2020-12-07T22:46:35.491" v="57" actId="478"/>
          <ac:graphicFrameMkLst>
            <pc:docMk/>
            <pc:sldMk cId="3548632037" sldId="7528"/>
            <ac:graphicFrameMk id="5" creationId="{DA7D3524-324F-457B-A6D1-5E3C7D7AA523}"/>
          </ac:graphicFrameMkLst>
        </pc:graphicFrameChg>
      </pc:sldChg>
      <pc:sldChg chg="ord">
        <pc:chgData name="Nehal" userId="1a85c097-1105-423b-b4b0-c40205f35a12" providerId="ADAL" clId="{CBE0B737-3EE5-4E14-B1AB-48A08449F0DC}" dt="2020-12-07T22:58:50.421" v="567"/>
        <pc:sldMkLst>
          <pc:docMk/>
          <pc:sldMk cId="1468098615" sldId="7529"/>
        </pc:sldMkLst>
      </pc:sldChg>
      <pc:sldChg chg="del">
        <pc:chgData name="Nehal" userId="1a85c097-1105-423b-b4b0-c40205f35a12" providerId="ADAL" clId="{CBE0B737-3EE5-4E14-B1AB-48A08449F0DC}" dt="2020-12-07T22:58:59.801" v="572" actId="47"/>
        <pc:sldMkLst>
          <pc:docMk/>
          <pc:sldMk cId="2344281890" sldId="7530"/>
        </pc:sldMkLst>
      </pc:sldChg>
      <pc:sldChg chg="addSp delSp modSp new mod">
        <pc:chgData name="Nehal" userId="1a85c097-1105-423b-b4b0-c40205f35a12" providerId="ADAL" clId="{CBE0B737-3EE5-4E14-B1AB-48A08449F0DC}" dt="2020-12-08T23:50:33.972" v="2329" actId="1076"/>
        <pc:sldMkLst>
          <pc:docMk/>
          <pc:sldMk cId="2825870231" sldId="7531"/>
        </pc:sldMkLst>
        <pc:spChg chg="mod">
          <ac:chgData name="Nehal" userId="1a85c097-1105-423b-b4b0-c40205f35a12" providerId="ADAL" clId="{CBE0B737-3EE5-4E14-B1AB-48A08449F0DC}" dt="2020-12-08T23:49:11.117" v="2307" actId="20577"/>
          <ac:spMkLst>
            <pc:docMk/>
            <pc:sldMk cId="2825870231" sldId="7531"/>
            <ac:spMk id="2" creationId="{72DBFAB6-95F1-46D5-9996-7760F49FB9BA}"/>
          </ac:spMkLst>
        </pc:spChg>
        <pc:spChg chg="del mod">
          <ac:chgData name="Nehal" userId="1a85c097-1105-423b-b4b0-c40205f35a12" providerId="ADAL" clId="{CBE0B737-3EE5-4E14-B1AB-48A08449F0DC}" dt="2020-12-07T22:58:03.182" v="548" actId="478"/>
          <ac:spMkLst>
            <pc:docMk/>
            <pc:sldMk cId="2825870231" sldId="7531"/>
            <ac:spMk id="3" creationId="{B32FD797-619E-4754-8EE2-D7FD93D7C044}"/>
          </ac:spMkLst>
        </pc:spChg>
        <pc:spChg chg="add mod">
          <ac:chgData name="Nehal" userId="1a85c097-1105-423b-b4b0-c40205f35a12" providerId="ADAL" clId="{CBE0B737-3EE5-4E14-B1AB-48A08449F0DC}" dt="2020-12-08T23:50:33.972" v="2329" actId="1076"/>
          <ac:spMkLst>
            <pc:docMk/>
            <pc:sldMk cId="2825870231" sldId="7531"/>
            <ac:spMk id="5" creationId="{EAE39A72-6208-46E7-9B0E-3476939B3CC2}"/>
          </ac:spMkLst>
        </pc:spChg>
        <pc:spChg chg="add mod">
          <ac:chgData name="Nehal" userId="1a85c097-1105-423b-b4b0-c40205f35a12" providerId="ADAL" clId="{CBE0B737-3EE5-4E14-B1AB-48A08449F0DC}" dt="2020-12-08T23:50:19.996" v="2328" actId="1076"/>
          <ac:spMkLst>
            <pc:docMk/>
            <pc:sldMk cId="2825870231" sldId="7531"/>
            <ac:spMk id="6" creationId="{0FBC04F3-5CDE-4632-BFA0-A578893E8692}"/>
          </ac:spMkLst>
        </pc:spChg>
        <pc:graphicFrameChg chg="add mod modGraphic">
          <ac:chgData name="Nehal" userId="1a85c097-1105-423b-b4b0-c40205f35a12" providerId="ADAL" clId="{CBE0B737-3EE5-4E14-B1AB-48A08449F0DC}" dt="2020-12-08T23:49:56.860" v="2315" actId="20577"/>
          <ac:graphicFrameMkLst>
            <pc:docMk/>
            <pc:sldMk cId="2825870231" sldId="7531"/>
            <ac:graphicFrameMk id="4" creationId="{5AB53762-3C3A-474C-B5D1-EB80A2FCB8DF}"/>
          </ac:graphicFrameMkLst>
        </pc:graphicFrameChg>
      </pc:sldChg>
      <pc:sldChg chg="addSp delSp modSp add mod ord">
        <pc:chgData name="Nehal" userId="1a85c097-1105-423b-b4b0-c40205f35a12" providerId="ADAL" clId="{CBE0B737-3EE5-4E14-B1AB-48A08449F0DC}" dt="2020-12-08T21:22:33.895" v="2119" actId="20577"/>
        <pc:sldMkLst>
          <pc:docMk/>
          <pc:sldMk cId="2857634811" sldId="7532"/>
        </pc:sldMkLst>
        <pc:spChg chg="mod">
          <ac:chgData name="Nehal" userId="1a85c097-1105-423b-b4b0-c40205f35a12" providerId="ADAL" clId="{CBE0B737-3EE5-4E14-B1AB-48A08449F0DC}" dt="2020-12-08T21:17:37.696" v="1909" actId="20577"/>
          <ac:spMkLst>
            <pc:docMk/>
            <pc:sldMk cId="2857634811" sldId="7532"/>
            <ac:spMk id="2" creationId="{AC75038B-B760-4F83-B0A9-C01449460E37}"/>
          </ac:spMkLst>
        </pc:spChg>
        <pc:spChg chg="add del mod">
          <ac:chgData name="Nehal" userId="1a85c097-1105-423b-b4b0-c40205f35a12" providerId="ADAL" clId="{CBE0B737-3EE5-4E14-B1AB-48A08449F0DC}" dt="2020-12-08T21:22:33.895" v="2119" actId="20577"/>
          <ac:spMkLst>
            <pc:docMk/>
            <pc:sldMk cId="2857634811" sldId="7532"/>
            <ac:spMk id="4" creationId="{D8341BF3-6032-44CD-BC44-C31C31622A30}"/>
          </ac:spMkLst>
        </pc:spChg>
        <pc:graphicFrameChg chg="add mod modGraphic">
          <ac:chgData name="Nehal" userId="1a85c097-1105-423b-b4b0-c40205f35a12" providerId="ADAL" clId="{CBE0B737-3EE5-4E14-B1AB-48A08449F0DC}" dt="2020-12-08T21:21:28.676" v="2026" actId="20577"/>
          <ac:graphicFrameMkLst>
            <pc:docMk/>
            <pc:sldMk cId="2857634811" sldId="7532"/>
            <ac:graphicFrameMk id="3" creationId="{85B3BA78-BD4A-4688-8C5C-29929FD499EB}"/>
          </ac:graphicFrameMkLst>
        </pc:graphicFrameChg>
        <pc:picChg chg="del">
          <ac:chgData name="Nehal" userId="1a85c097-1105-423b-b4b0-c40205f35a12" providerId="ADAL" clId="{CBE0B737-3EE5-4E14-B1AB-48A08449F0DC}" dt="2020-12-08T21:17:40.705" v="1910" actId="478"/>
          <ac:picMkLst>
            <pc:docMk/>
            <pc:sldMk cId="2857634811" sldId="7532"/>
            <ac:picMk id="7" creationId="{69FDF532-B851-498A-92D5-3D1175C0143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E6E31-EC62-4031-8075-67525559E1A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55826-CF56-49C1-8D87-636A53BD9A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150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4T20:16:43.97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5,'6'3,"0"1,0-1,0-1,0 1,1-1,-1-1,1 1,0-1,-1 0,14 0,10 3,63 17,58 9,-5-8,-73-9,0-3,82-1,692-11,-814 1,53-10,24-2,-74 11,42-9,-45 5,57-2,-22 7,108-14,-150 11,0 1,0 1,0 1,0 2,0 0,0 2,37 8,-36-8,1 0,-1-1,1-2,0-1,-1-1,36-7,61-4,288 15,-203 25,-40 2,-56-8,-96-19,51 9,127 5,-158-15,40 0,-72-1,0-1,1 1,-1-1,0 0,0 0,0-1,-1 0,1 1,0-2,0 1,4-3,-8 4,0 0,0 0,0 1,0-1,-1 0,1 0,0 0,0 0,-1 0,1 0,-1 0,1 0,-1-1,1 1,-1 0,1 0,-1 0,0-1,0 1,0 0,0 0,0-1,0 1,0 0,0 0,0 0,0-1,-1 1,1 0,-1 0,1 0,-1 0,1-1,-1 1,1 0,-1 0,0 0,0 0,1 0,-1 1,0-1,0 0,-1-1,-3-1,1-1,0 1,-1-1,0 1,0 0,0 1,0-1,-7-1,-17-3,0 2,-1 2,-52-1,43 3,-57-9,55 4,-74 1,78 5,1-2,-61-10,68 6,-1 2,1 2,-1 0,1 2,-45 5,-144 36,33-14,152-22,-1-2,-39-2,42-1,0 1,-58 9,29 0,0-3,-78 0,-14 1,82 0,-102 26,100-18,0-4,-113 5,-146-15,-8 0,231 10,66-6,-47 1,44-5,0-2,1-3,-1-1,1-2,0-2,-75-24,-41-38,140 64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63A4-27A1-4656-98F2-58D7CD16F20A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D92C0-4F37-46B2-8876-85D5CC61DE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86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D92C0-4F37-46B2-8876-85D5CC61DEA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8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D92C0-4F37-46B2-8876-85D5CC61DEA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02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7398DF-9C6B-6F49-9B9B-6CBCD56727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3855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2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lide Line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16DF05F-8E78-5144-BA89-DDF7DCDA7654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0" y="0"/>
            <a:ext cx="6096000" cy="1024128"/>
          </a:xfrm>
          <a:prstGeom prst="rect">
            <a:avLst/>
          </a:prstGeom>
        </p:spPr>
      </p:pic>
      <p:sp>
        <p:nvSpPr>
          <p:cNvPr id="5" name="Title 16"/>
          <p:cNvSpPr>
            <a:spLocks noGrp="1"/>
          </p:cNvSpPr>
          <p:nvPr>
            <p:ph type="title" hasCustomPrompt="1"/>
          </p:nvPr>
        </p:nvSpPr>
        <p:spPr>
          <a:xfrm>
            <a:off x="457201" y="231648"/>
            <a:ext cx="11277600" cy="6858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l">
              <a:lnSpc>
                <a:spcPts val="2667"/>
              </a:lnSpc>
              <a:defRPr sz="2667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page headline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E92B84-3A16-174D-A657-187C8416AB1A}"/>
              </a:ext>
            </a:extLst>
          </p:cNvPr>
          <p:cNvSpPr/>
          <p:nvPr userDrawn="1"/>
        </p:nvSpPr>
        <p:spPr>
          <a:xfrm>
            <a:off x="0" y="1025144"/>
            <a:ext cx="12192000" cy="121920"/>
          </a:xfrm>
          <a:prstGeom prst="rect">
            <a:avLst/>
          </a:prstGeom>
          <a:gradFill>
            <a:gsLst>
              <a:gs pos="0">
                <a:srgbClr val="A8218B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dirty="0">
              <a:solidFill>
                <a:srgbClr val="FFFFFF"/>
              </a:solidFill>
              <a:latin typeface="Calibri Regular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40F014-7DEC-D946-A174-4A6421F460D3}"/>
              </a:ext>
            </a:extLst>
          </p:cNvPr>
          <p:cNvSpPr/>
          <p:nvPr userDrawn="1"/>
        </p:nvSpPr>
        <p:spPr>
          <a:xfrm>
            <a:off x="0" y="1141984"/>
            <a:ext cx="12192000" cy="121920"/>
          </a:xfrm>
          <a:prstGeom prst="rect">
            <a:avLst/>
          </a:prstGeom>
          <a:gradFill>
            <a:gsLst>
              <a:gs pos="100000">
                <a:schemeClr val="bg2">
                  <a:alpha val="0"/>
                </a:schemeClr>
              </a:gs>
              <a:gs pos="0">
                <a:schemeClr val="bg2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38CCA2E-2B4D-2A4F-85F8-8FAB2B4207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524000"/>
            <a:ext cx="11277600" cy="4425696"/>
          </a:xfrm>
          <a:prstGeom prst="rect">
            <a:avLst/>
          </a:prstGeom>
        </p:spPr>
        <p:txBody>
          <a:bodyPr lIns="0" tIns="0" rIns="0" bIns="0"/>
          <a:lstStyle>
            <a:lvl1pPr marL="228594" indent="-228594">
              <a:lnSpc>
                <a:spcPts val="2800"/>
              </a:lnSpc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2400"/>
            </a:lvl1pPr>
            <a:lvl2pPr marL="685783" indent="-228594">
              <a:lnSpc>
                <a:spcPts val="2533"/>
              </a:lnSpc>
              <a:spcBef>
                <a:spcPts val="533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sz="2133"/>
            </a:lvl2pPr>
            <a:lvl3pPr marL="1219170" indent="-304792">
              <a:lnSpc>
                <a:spcPts val="2267"/>
              </a:lnSpc>
              <a:spcBef>
                <a:spcPts val="400"/>
              </a:spcBef>
              <a:buClr>
                <a:schemeClr val="tx1"/>
              </a:buClr>
              <a:buFont typeface=".AppleSystemUIFont"/>
              <a:buChar char="–"/>
              <a:tabLst/>
              <a:defRPr sz="1867"/>
            </a:lvl3pPr>
            <a:lvl4pPr marL="1142971" indent="-228594">
              <a:lnSpc>
                <a:spcPts val="1867"/>
              </a:lnSpc>
              <a:spcBef>
                <a:spcPts val="400"/>
              </a:spcBef>
              <a:tabLst/>
              <a:defRPr sz="1600"/>
            </a:lvl4pPr>
          </a:lstStyle>
          <a:p>
            <a:pPr lvl="0"/>
            <a:r>
              <a:rPr lang="en-US"/>
              <a:t>Click here to edit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0908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5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6813550" cy="19351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949701"/>
            <a:ext cx="10515600" cy="2139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9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1135"/>
            <a:ext cx="10515600" cy="6143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74899"/>
            <a:ext cx="5181600" cy="3802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74899"/>
            <a:ext cx="5181600" cy="3802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8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7951"/>
            <a:ext cx="10515600" cy="5349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9859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882899"/>
            <a:ext cx="5157787" cy="33067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859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82899"/>
            <a:ext cx="5183188" cy="3306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6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1676400"/>
            <a:ext cx="3932237" cy="889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76400"/>
            <a:ext cx="6172200" cy="4635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65400"/>
            <a:ext cx="3932237" cy="3746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5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1600"/>
            <a:ext cx="3932237" cy="1092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371600"/>
            <a:ext cx="6172200" cy="477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63800"/>
            <a:ext cx="3932237" cy="3683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5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033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628899"/>
            <a:ext cx="10515600" cy="3548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46835"/>
            <a:ext cx="448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8" t="-34027" r="-1"/>
          <a:stretch/>
        </p:blipFill>
        <p:spPr bwMode="auto">
          <a:xfrm flipV="1">
            <a:off x="-228600" y="6446834"/>
            <a:ext cx="12420600" cy="1952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\\FileDepot.eClient.wa.lcl\WaTech\COMM\Com_Team_Shared\Images and Logos\Logos Branding\2019 WaTech logo concepts\REVISED WaTech logo 2019\waTech_logo_2019--draft 7-3-19.png"/>
          <p:cNvPicPr/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1" t="20984" r="14216" b="18375"/>
          <a:stretch/>
        </p:blipFill>
        <p:spPr bwMode="auto">
          <a:xfrm>
            <a:off x="9944100" y="230189"/>
            <a:ext cx="1781492" cy="557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" t="-18366" r="-1"/>
          <a:stretch/>
        </p:blipFill>
        <p:spPr bwMode="auto">
          <a:xfrm rot="10800000">
            <a:off x="0" y="897507"/>
            <a:ext cx="12192000" cy="2155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189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_#/files/Project%20Management?threadId=19%3A82209f304c424891b99b82a42bb6bb1a%40thread.skype&amp;ctx=channe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4.png"/><Relationship Id="rId5" Type="http://schemas.openxmlformats.org/officeDocument/2006/relationships/customXml" Target="../ink/ink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59" t="-310" r="-304" b="310"/>
          <a:stretch/>
        </p:blipFill>
        <p:spPr>
          <a:xfrm>
            <a:off x="-42529" y="-51283"/>
            <a:ext cx="3890626" cy="6954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8097" y="2314723"/>
            <a:ext cx="6997111" cy="1629955"/>
          </a:xfrm>
        </p:spPr>
        <p:txBody>
          <a:bodyPr anchor="t">
            <a:normAutofit/>
          </a:bodyPr>
          <a:lstStyle/>
          <a:p>
            <a:pPr algn="l"/>
            <a:r>
              <a:rPr lang="en-US" sz="4400" dirty="0">
                <a:solidFill>
                  <a:srgbClr val="095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to Mainframe as a Service (MFaaS)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25" r="14026" b="18925"/>
          <a:stretch/>
        </p:blipFill>
        <p:spPr>
          <a:xfrm>
            <a:off x="9457059" y="5801089"/>
            <a:ext cx="2521146" cy="803413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838348" y="3725839"/>
            <a:ext cx="8247321" cy="1347627"/>
          </a:xfrm>
        </p:spPr>
        <p:txBody>
          <a:bodyPr/>
          <a:lstStyle/>
          <a:p>
            <a:pPr algn="l"/>
            <a:r>
              <a:rPr lang="en-US" dirty="0"/>
              <a:t>MFaaS Steering Committee Meeting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December 8, 2020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92578" y="5594684"/>
            <a:ext cx="8199422" cy="1"/>
          </a:xfrm>
          <a:prstGeom prst="line">
            <a:avLst/>
          </a:prstGeom>
          <a:ln w="28575">
            <a:solidFill>
              <a:srgbClr val="095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582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4E982B-F163-4183-A21B-D76EF6418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Appendix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Paperclip">
            <a:extLst>
              <a:ext uri="{FF2B5EF4-FFF2-40B4-BE49-F238E27FC236}">
                <a16:creationId xmlns:a16="http://schemas.microsoft.com/office/drawing/2014/main" id="{23467234-8683-4896-B5BC-C5C81A376C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58955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43739-CFDA-44A3-9EB0-868BDD0F3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RAID Log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36521D8-E5E2-4B3C-9F60-10F1D98A1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134262"/>
              </p:ext>
            </p:extLst>
          </p:nvPr>
        </p:nvGraphicFramePr>
        <p:xfrm>
          <a:off x="457200" y="1129144"/>
          <a:ext cx="11277600" cy="5356701"/>
        </p:xfrm>
        <a:graphic>
          <a:graphicData uri="http://schemas.openxmlformats.org/drawingml/2006/table">
            <a:tbl>
              <a:tblPr/>
              <a:tblGrid>
                <a:gridCol w="1185333">
                  <a:extLst>
                    <a:ext uri="{9D8B030D-6E8A-4147-A177-3AD203B41FA5}">
                      <a16:colId xmlns:a16="http://schemas.microsoft.com/office/drawing/2014/main" val="240108911"/>
                    </a:ext>
                  </a:extLst>
                </a:gridCol>
                <a:gridCol w="2738966">
                  <a:extLst>
                    <a:ext uri="{9D8B030D-6E8A-4147-A177-3AD203B41FA5}">
                      <a16:colId xmlns:a16="http://schemas.microsoft.com/office/drawing/2014/main" val="2094323612"/>
                    </a:ext>
                  </a:extLst>
                </a:gridCol>
                <a:gridCol w="1248834">
                  <a:extLst>
                    <a:ext uri="{9D8B030D-6E8A-4147-A177-3AD203B41FA5}">
                      <a16:colId xmlns:a16="http://schemas.microsoft.com/office/drawing/2014/main" val="313674275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100498471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944080816"/>
                    </a:ext>
                  </a:extLst>
                </a:gridCol>
                <a:gridCol w="4034367">
                  <a:extLst>
                    <a:ext uri="{9D8B030D-6E8A-4147-A177-3AD203B41FA5}">
                      <a16:colId xmlns:a16="http://schemas.microsoft.com/office/drawing/2014/main" val="786246505"/>
                    </a:ext>
                  </a:extLst>
                </a:gridCol>
              </a:tblGrid>
              <a:tr h="59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Risk Category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Risk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Date Raised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Assigned To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Risk Mitigation/Response Plan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471894"/>
                  </a:ext>
                </a:extLst>
              </a:tr>
              <a:tr h="1801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Licenses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Several products are failing in mock testing due to license expiration or authorization code issues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11/2/2020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Ensono/LC/NC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Ensono is currently working with Donna Beatty and SW vendors on getting appropriate temp authorization codes.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Create tasks for each of the SW licenses that will expire in December. Including: requesting the license from the vendor, receiving the licenses from the vendor, installing the license in Production/DR, verifying the application starts up with no issues. 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426856"/>
                  </a:ext>
                </a:extLst>
              </a:tr>
              <a:tr h="827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Communication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Interface between vendor resources is inconstant.  Information and decisions are at times conflicting.  Falling short of full alignment and synchronization could result in miscommunication, missed steps, and errors.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11/10/2020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Ensono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Ensono to be more detailed in their communication both between their silos and with WaTech. 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776456"/>
                  </a:ext>
                </a:extLst>
              </a:tr>
              <a:tr h="1000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Testing 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FTP is taking longer to complete than previously in Olympia (up to 3x longer) 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11/10/2020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Ensono/LC/NC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Ensono working to identify why the FTP process is taking longer.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WaTech working with agencies to understand the potential impact. 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8373"/>
                  </a:ext>
                </a:extLst>
              </a:tr>
              <a:tr h="827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Disaster Recovery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Need to ensure the DR site is adequate and to test the FTP throughput. 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11/20/2020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Ensono/LC/NC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Ensono needs to create sufficient test plans in order to fully test all aspects of the DR (Downers Grove) environment, including failover to the environment, FTP to/from, SW licenses, etc. </a:t>
                      </a:r>
                    </a:p>
                  </a:txBody>
                  <a:tcPr marL="3327" marR="3327" marT="3327" marB="35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597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09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100" y="1288224"/>
            <a:ext cx="10753006" cy="660400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rgbClr val="095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141" y="1948624"/>
            <a:ext cx="10370965" cy="4355877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Testing Results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Risks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Production Cutover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Go / No-Go Input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Disaster Recovery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Q&amp;A </a:t>
            </a:r>
          </a:p>
        </p:txBody>
      </p:sp>
      <p:sp>
        <p:nvSpPr>
          <p:cNvPr id="6" name="Isosceles Triangle 5"/>
          <p:cNvSpPr/>
          <p:nvPr/>
        </p:nvSpPr>
        <p:spPr>
          <a:xfrm rot="5400000">
            <a:off x="-48767" y="1378874"/>
            <a:ext cx="563496" cy="479100"/>
          </a:xfrm>
          <a:prstGeom prst="triangle">
            <a:avLst/>
          </a:prstGeom>
          <a:solidFill>
            <a:srgbClr val="095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5614" y="6432328"/>
            <a:ext cx="44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F81353-B02C-4805-A6CC-7FC77C232576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9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80D64-E7C6-4AFF-8240-EDCDAB763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198706-B678-43C8-8EA9-1BD4C9351C48}"/>
              </a:ext>
            </a:extLst>
          </p:cNvPr>
          <p:cNvSpPr txBox="1"/>
          <p:nvPr/>
        </p:nvSpPr>
        <p:spPr>
          <a:xfrm>
            <a:off x="414867" y="6468533"/>
            <a:ext cx="629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All mock testing and DR Validation data as of 12/6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D747E0-E48C-4678-94A4-897AFCFAF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514405"/>
              </p:ext>
            </p:extLst>
          </p:nvPr>
        </p:nvGraphicFramePr>
        <p:xfrm>
          <a:off x="457201" y="1227667"/>
          <a:ext cx="10186589" cy="5170377"/>
        </p:xfrm>
        <a:graphic>
          <a:graphicData uri="http://schemas.openxmlformats.org/drawingml/2006/table">
            <a:tbl>
              <a:tblPr/>
              <a:tblGrid>
                <a:gridCol w="1653742">
                  <a:extLst>
                    <a:ext uri="{9D8B030D-6E8A-4147-A177-3AD203B41FA5}">
                      <a16:colId xmlns:a16="http://schemas.microsoft.com/office/drawing/2014/main" val="1438305186"/>
                    </a:ext>
                  </a:extLst>
                </a:gridCol>
                <a:gridCol w="1091011">
                  <a:extLst>
                    <a:ext uri="{9D8B030D-6E8A-4147-A177-3AD203B41FA5}">
                      <a16:colId xmlns:a16="http://schemas.microsoft.com/office/drawing/2014/main" val="2518465321"/>
                    </a:ext>
                  </a:extLst>
                </a:gridCol>
                <a:gridCol w="1091012">
                  <a:extLst>
                    <a:ext uri="{9D8B030D-6E8A-4147-A177-3AD203B41FA5}">
                      <a16:colId xmlns:a16="http://schemas.microsoft.com/office/drawing/2014/main" val="457758212"/>
                    </a:ext>
                  </a:extLst>
                </a:gridCol>
                <a:gridCol w="1136946">
                  <a:extLst>
                    <a:ext uri="{9D8B030D-6E8A-4147-A177-3AD203B41FA5}">
                      <a16:colId xmlns:a16="http://schemas.microsoft.com/office/drawing/2014/main" val="3676136839"/>
                    </a:ext>
                  </a:extLst>
                </a:gridCol>
                <a:gridCol w="941712">
                  <a:extLst>
                    <a:ext uri="{9D8B030D-6E8A-4147-A177-3AD203B41FA5}">
                      <a16:colId xmlns:a16="http://schemas.microsoft.com/office/drawing/2014/main" val="1169223453"/>
                    </a:ext>
                  </a:extLst>
                </a:gridCol>
                <a:gridCol w="2136083">
                  <a:extLst>
                    <a:ext uri="{9D8B030D-6E8A-4147-A177-3AD203B41FA5}">
                      <a16:colId xmlns:a16="http://schemas.microsoft.com/office/drawing/2014/main" val="1360512317"/>
                    </a:ext>
                  </a:extLst>
                </a:gridCol>
                <a:gridCol w="2136083">
                  <a:extLst>
                    <a:ext uri="{9D8B030D-6E8A-4147-A177-3AD203B41FA5}">
                      <a16:colId xmlns:a16="http://schemas.microsoft.com/office/drawing/2014/main" val="1897729994"/>
                    </a:ext>
                  </a:extLst>
                </a:gridCol>
              </a:tblGrid>
              <a:tr h="330422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Mock Testing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FTP Info</a:t>
                      </a:r>
                    </a:p>
                  </a:txBody>
                  <a:tcPr marL="4233" marR="4233" marT="4233" anchor="b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896062"/>
                  </a:ext>
                </a:extLst>
              </a:tr>
              <a:tr h="83955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Test Cases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Successful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Unsuccessful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Complete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Uses FTP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File Size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527467"/>
                  </a:ext>
                </a:extLst>
              </a:tr>
              <a:tr h="330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DCYF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MB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058380"/>
                  </a:ext>
                </a:extLst>
              </a:tr>
              <a:tr h="330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198913"/>
                  </a:ext>
                </a:extLst>
              </a:tr>
              <a:tr h="330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DNR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706753"/>
                  </a:ext>
                </a:extLst>
              </a:tr>
              <a:tr h="330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&lt;100 MB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812223"/>
                  </a:ext>
                </a:extLst>
              </a:tr>
              <a:tr h="330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DSHS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 MB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168395"/>
                  </a:ext>
                </a:extLst>
              </a:tr>
              <a:tr h="330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ECY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MB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724322"/>
                  </a:ext>
                </a:extLst>
              </a:tr>
              <a:tr h="330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ESD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 MB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21202"/>
                  </a:ext>
                </a:extLst>
              </a:tr>
              <a:tr h="330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HCA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 MB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6165384"/>
                  </a:ext>
                </a:extLst>
              </a:tr>
              <a:tr h="330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L&amp;I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GB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68839"/>
                  </a:ext>
                </a:extLst>
              </a:tr>
              <a:tr h="330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OFM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 GB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748048"/>
                  </a:ext>
                </a:extLst>
              </a:tr>
              <a:tr h="330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 MB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478096"/>
                  </a:ext>
                </a:extLst>
              </a:tr>
              <a:tr h="330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WaTech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&lt;100 MB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835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107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9576-2CF5-4FF5-A730-818D07AFC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Outstanding Risks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BC569-A3C9-4D91-A20E-9CAF9C0392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2" y="1249986"/>
            <a:ext cx="11277600" cy="5098473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File Transfer </a:t>
            </a:r>
          </a:p>
          <a:p>
            <a:pPr lvl="1"/>
            <a:r>
              <a:rPr lang="en-US" sz="2000" dirty="0"/>
              <a:t>File transfers taking 2.5x longer</a:t>
            </a:r>
          </a:p>
          <a:p>
            <a:pPr lvl="1"/>
            <a:r>
              <a:rPr lang="en-US" sz="2000" dirty="0"/>
              <a:t>Need to understand from LNI what time do your jobs finish today? </a:t>
            </a:r>
          </a:p>
          <a:p>
            <a:pPr lvl="2">
              <a:lnSpc>
                <a:spcPct val="100000"/>
              </a:lnSpc>
            </a:pPr>
            <a:r>
              <a:rPr lang="en-US" sz="1734" dirty="0"/>
              <a:t>What is the impact of FTP jobs taking longer?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App License issues</a:t>
            </a:r>
          </a:p>
          <a:p>
            <a:pPr lvl="1"/>
            <a:r>
              <a:rPr lang="en-US" sz="2000" dirty="0" err="1"/>
              <a:t>QuickRef</a:t>
            </a:r>
            <a:r>
              <a:rPr lang="en-US" sz="2000" dirty="0"/>
              <a:t> (Chicago Soft)</a:t>
            </a:r>
          </a:p>
          <a:p>
            <a:pPr lvl="2"/>
            <a:r>
              <a:rPr lang="en-US" sz="1800" dirty="0"/>
              <a:t>Agreement signed with Chicago Soft</a:t>
            </a:r>
          </a:p>
          <a:p>
            <a:pPr lvl="1"/>
            <a:r>
              <a:rPr lang="en-US" sz="2000" dirty="0"/>
              <a:t>Star Tool and Comparex (Serena / Micro Focus)</a:t>
            </a:r>
          </a:p>
          <a:p>
            <a:pPr lvl="2"/>
            <a:r>
              <a:rPr lang="en-US" sz="1800" dirty="0"/>
              <a:t>Per discussions with LNI and OFM, not a major concern if not available day 1</a:t>
            </a:r>
          </a:p>
          <a:p>
            <a:pPr lvl="4"/>
            <a:r>
              <a:rPr lang="en-US" sz="1733" dirty="0"/>
              <a:t>Need by end of week 1</a:t>
            </a:r>
          </a:p>
          <a:p>
            <a:pPr lvl="2"/>
            <a:r>
              <a:rPr lang="en-US" dirty="0"/>
              <a:t>WaTech has signed the contract with Serena/Micro Focus, awaiting counter signature, before PO can be issued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32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5038B-B760-4F83-B0A9-C0144946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 Testing and Production Cutover Timeline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341BF3-6032-44CD-BC44-C31C31622A30}"/>
              </a:ext>
            </a:extLst>
          </p:cNvPr>
          <p:cNvSpPr txBox="1"/>
          <p:nvPr/>
        </p:nvSpPr>
        <p:spPr>
          <a:xfrm>
            <a:off x="457201" y="2396066"/>
            <a:ext cx="10634728" cy="325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Production Cutover Scheduled Start Time: December 13 @ 2:00am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DSHS/Aces team to inform when their job completes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Ensono production migration duration: 4-5 hours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Ensono / WaTech environment checks: 1 hour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Agency Environment Readiness Validation: 6 hours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FDF532-B851-498A-92D5-3D1175C01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39" y="1501311"/>
            <a:ext cx="10796190" cy="64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07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FAB6-95F1-46D5-9996-7760F49FB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/ No-Go Decision by Agency			FINAL DECISION = GO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B53762-3C3A-474C-B5D1-EB80A2FCB8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466750"/>
              </p:ext>
            </p:extLst>
          </p:nvPr>
        </p:nvGraphicFramePr>
        <p:xfrm>
          <a:off x="784319" y="1161354"/>
          <a:ext cx="7287491" cy="5347542"/>
        </p:xfrm>
        <a:graphic>
          <a:graphicData uri="http://schemas.openxmlformats.org/drawingml/2006/table">
            <a:tbl>
              <a:tblPr/>
              <a:tblGrid>
                <a:gridCol w="2939492">
                  <a:extLst>
                    <a:ext uri="{9D8B030D-6E8A-4147-A177-3AD203B41FA5}">
                      <a16:colId xmlns:a16="http://schemas.microsoft.com/office/drawing/2014/main" val="2918973200"/>
                    </a:ext>
                  </a:extLst>
                </a:gridCol>
                <a:gridCol w="4347999">
                  <a:extLst>
                    <a:ext uri="{9D8B030D-6E8A-4147-A177-3AD203B41FA5}">
                      <a16:colId xmlns:a16="http://schemas.microsoft.com/office/drawing/2014/main" val="1023842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 / No-Go Decision</a:t>
                      </a: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5592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DCYF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2091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</a:t>
                      </a: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3825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DNR*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</a:t>
                      </a: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4734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DRS*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9261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DSHS*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</a:t>
                      </a: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3865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ECY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</a:t>
                      </a: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30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ESD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</a:t>
                      </a: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6345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HCA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</a:t>
                      </a: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7206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L&amp;I*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</a:t>
                      </a: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2134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OFM*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</a:t>
                      </a: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077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</a:t>
                      </a: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8953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WaTech*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</a:t>
                      </a: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7242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Ensono*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</a:t>
                      </a: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981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OCIO*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</a:t>
                      </a:r>
                    </a:p>
                  </a:txBody>
                  <a:tcPr marL="4233" marR="4233" marT="42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93048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AE39A72-6208-46E7-9B0E-3476939B3CC2}"/>
              </a:ext>
            </a:extLst>
          </p:cNvPr>
          <p:cNvSpPr txBox="1"/>
          <p:nvPr/>
        </p:nvSpPr>
        <p:spPr>
          <a:xfrm>
            <a:off x="8555567" y="1587501"/>
            <a:ext cx="299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DCYF did not provide a  representative authorized to make the Go/No-Go decision at the meeting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BC04F3-5CDE-4632-BFA0-A578893E8692}"/>
              </a:ext>
            </a:extLst>
          </p:cNvPr>
          <p:cNvSpPr txBox="1"/>
          <p:nvPr/>
        </p:nvSpPr>
        <p:spPr>
          <a:xfrm>
            <a:off x="8555567" y="5423994"/>
            <a:ext cx="299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= Agencies or Entities represented on the Steering Committee </a:t>
            </a:r>
          </a:p>
        </p:txBody>
      </p:sp>
    </p:spTree>
    <p:extLst>
      <p:ext uri="{BB962C8B-B14F-4D97-AF65-F5344CB8AC3E}">
        <p14:creationId xmlns:p14="http://schemas.microsoft.com/office/powerpoint/2010/main" val="2825870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5038B-B760-4F83-B0A9-C0144946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Disaster Recovery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341BF3-6032-44CD-BC44-C31C31622A30}"/>
              </a:ext>
            </a:extLst>
          </p:cNvPr>
          <p:cNvSpPr txBox="1"/>
          <p:nvPr/>
        </p:nvSpPr>
        <p:spPr>
          <a:xfrm>
            <a:off x="457201" y="1524000"/>
            <a:ext cx="5439832" cy="2989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DR Validation results: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Full DR Test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Need to schedule for Q1 2021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Will want all agencies participation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5B3BA78-BD4A-4688-8C5C-29929FD499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547004"/>
              </p:ext>
            </p:extLst>
          </p:nvPr>
        </p:nvGraphicFramePr>
        <p:xfrm>
          <a:off x="6125633" y="1446797"/>
          <a:ext cx="5609164" cy="4788897"/>
        </p:xfrm>
        <a:graphic>
          <a:graphicData uri="http://schemas.openxmlformats.org/drawingml/2006/table">
            <a:tbl>
              <a:tblPr/>
              <a:tblGrid>
                <a:gridCol w="1216600">
                  <a:extLst>
                    <a:ext uri="{9D8B030D-6E8A-4147-A177-3AD203B41FA5}">
                      <a16:colId xmlns:a16="http://schemas.microsoft.com/office/drawing/2014/main" val="3796914221"/>
                    </a:ext>
                  </a:extLst>
                </a:gridCol>
                <a:gridCol w="1267824">
                  <a:extLst>
                    <a:ext uri="{9D8B030D-6E8A-4147-A177-3AD203B41FA5}">
                      <a16:colId xmlns:a16="http://schemas.microsoft.com/office/drawing/2014/main" val="423718910"/>
                    </a:ext>
                  </a:extLst>
                </a:gridCol>
                <a:gridCol w="1088536">
                  <a:extLst>
                    <a:ext uri="{9D8B030D-6E8A-4147-A177-3AD203B41FA5}">
                      <a16:colId xmlns:a16="http://schemas.microsoft.com/office/drawing/2014/main" val="2380460621"/>
                    </a:ext>
                  </a:extLst>
                </a:gridCol>
                <a:gridCol w="1011698">
                  <a:extLst>
                    <a:ext uri="{9D8B030D-6E8A-4147-A177-3AD203B41FA5}">
                      <a16:colId xmlns:a16="http://schemas.microsoft.com/office/drawing/2014/main" val="2738981989"/>
                    </a:ext>
                  </a:extLst>
                </a:gridCol>
                <a:gridCol w="1024506">
                  <a:extLst>
                    <a:ext uri="{9D8B030D-6E8A-4147-A177-3AD203B41FA5}">
                      <a16:colId xmlns:a16="http://schemas.microsoft.com/office/drawing/2014/main" val="3754604235"/>
                    </a:ext>
                  </a:extLst>
                </a:gridCol>
              </a:tblGrid>
              <a:tr h="30366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DR Validation</a:t>
                      </a:r>
                    </a:p>
                  </a:txBody>
                  <a:tcPr marL="4233" marR="4233" marT="423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161269"/>
                  </a:ext>
                </a:extLst>
              </a:tr>
              <a:tr h="537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Agency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Test Cases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Successful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Unsuccessful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Complete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342977"/>
                  </a:ext>
                </a:extLst>
              </a:tr>
              <a:tr h="303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DCYF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820674"/>
                  </a:ext>
                </a:extLst>
              </a:tr>
              <a:tr h="303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822407"/>
                  </a:ext>
                </a:extLst>
              </a:tr>
              <a:tr h="303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DNR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009073"/>
                  </a:ext>
                </a:extLst>
              </a:tr>
              <a:tr h="303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36166"/>
                  </a:ext>
                </a:extLst>
              </a:tr>
              <a:tr h="303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DSHS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804927"/>
                  </a:ext>
                </a:extLst>
              </a:tr>
              <a:tr h="303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ECY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78027"/>
                  </a:ext>
                </a:extLst>
              </a:tr>
              <a:tr h="303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ESD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523356"/>
                  </a:ext>
                </a:extLst>
              </a:tr>
              <a:tr h="303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HCA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532112"/>
                  </a:ext>
                </a:extLst>
              </a:tr>
              <a:tr h="303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LNI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719728"/>
                  </a:ext>
                </a:extLst>
              </a:tr>
              <a:tr h="303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OFM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915797"/>
                  </a:ext>
                </a:extLst>
              </a:tr>
              <a:tr h="303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90898"/>
                  </a:ext>
                </a:extLst>
              </a:tr>
              <a:tr h="303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WaTech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537298"/>
                  </a:ext>
                </a:extLst>
              </a:tr>
              <a:tr h="303663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233" marR="4233" marT="42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009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634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100" y="1860908"/>
            <a:ext cx="10753006" cy="901612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rgbClr val="09507E"/>
                </a:solidFill>
              </a:rPr>
              <a:t>Thank you</a:t>
            </a:r>
            <a:endParaRPr lang="en-US" sz="4000" dirty="0">
              <a:solidFill>
                <a:srgbClr val="0950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141" y="2665602"/>
            <a:ext cx="10814392" cy="35700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Next Customer Group meeting is scheduled for December 15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Meetings are held semi-monthly (first and third Tuesday of the month)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Next SC meeting is not currently planned 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Project documentation location:</a:t>
            </a:r>
          </a:p>
          <a:p>
            <a:pPr algn="l"/>
            <a:r>
              <a:rPr lang="en-US" dirty="0">
                <a:hlinkClick r:id="rId2"/>
              </a:rPr>
              <a:t>https://teams.microsoft.com/_#/files/Project%20Management?threadId=19%3A82209f304c424891b99b82a42bb6bb1a%40thread.skype&amp;ctx=channel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-42198" y="1903106"/>
            <a:ext cx="563496" cy="479100"/>
          </a:xfrm>
          <a:prstGeom prst="triangle">
            <a:avLst/>
          </a:prstGeom>
          <a:solidFill>
            <a:srgbClr val="095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5614" y="6432328"/>
            <a:ext cx="44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F81353-B02C-4805-A6CC-7FC77C232576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432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59" y="287164"/>
            <a:ext cx="11277600" cy="685800"/>
          </a:xfrm>
        </p:spPr>
        <p:txBody>
          <a:bodyPr/>
          <a:lstStyle/>
          <a:p>
            <a:r>
              <a:rPr lang="en-US" sz="2800" dirty="0"/>
              <a:t>Questions and Answers</a:t>
            </a:r>
          </a:p>
        </p:txBody>
      </p:sp>
      <p:pic>
        <p:nvPicPr>
          <p:cNvPr id="80" name="Picture 4" descr="Image result for washington technology solutions">
            <a:extLst>
              <a:ext uri="{FF2B5EF4-FFF2-40B4-BE49-F238E27FC236}">
                <a16:creationId xmlns:a16="http://schemas.microsoft.com/office/drawing/2014/main" id="{8E64ED29-1876-4CE2-9077-7064995161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62"/>
          <a:stretch/>
        </p:blipFill>
        <p:spPr bwMode="auto">
          <a:xfrm>
            <a:off x="9964189" y="213288"/>
            <a:ext cx="2141980" cy="5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4DAB211-C3AD-4B26-A810-F7E9F8F8EDAA}"/>
              </a:ext>
            </a:extLst>
          </p:cNvPr>
          <p:cNvGrpSpPr/>
          <p:nvPr/>
        </p:nvGrpSpPr>
        <p:grpSpPr>
          <a:xfrm>
            <a:off x="4181475" y="2095500"/>
            <a:ext cx="3829050" cy="2667000"/>
            <a:chOff x="4181475" y="2095500"/>
            <a:chExt cx="3829050" cy="2667000"/>
          </a:xfrm>
        </p:grpSpPr>
        <p:pic>
          <p:nvPicPr>
            <p:cNvPr id="1026" name="Picture 2" descr="Q&amp;a Images, Stock Photos &amp; Vectors | Shutterstock">
              <a:extLst>
                <a:ext uri="{FF2B5EF4-FFF2-40B4-BE49-F238E27FC236}">
                  <a16:creationId xmlns:a16="http://schemas.microsoft.com/office/drawing/2014/main" id="{BA8C2482-7CE6-4140-9CED-67E967E1C7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1475" y="2095500"/>
              <a:ext cx="3829050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39CE83A-04FB-41FA-9CFA-1E6CA5D7601F}"/>
                    </a:ext>
                  </a:extLst>
                </p14:cNvPr>
                <p14:cNvContentPartPr/>
                <p14:nvPr/>
              </p14:nvContentPartPr>
              <p14:xfrm>
                <a:off x="5324220" y="4636815"/>
                <a:ext cx="1559880" cy="878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39CE83A-04FB-41FA-9CFA-1E6CA5D7601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315580" y="4628175"/>
                  <a:ext cx="1577520" cy="10548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C913317-CFBE-4DE2-92C5-683DC62E4C5B}"/>
                </a:ext>
              </a:extLst>
            </p:cNvPr>
            <p:cNvSpPr/>
            <p:nvPr/>
          </p:nvSpPr>
          <p:spPr>
            <a:xfrm>
              <a:off x="4181475" y="4524375"/>
              <a:ext cx="3829050" cy="20028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6589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06363CD62857429E52274922FF7611" ma:contentTypeVersion="2" ma:contentTypeDescription="Create a new document." ma:contentTypeScope="" ma:versionID="4b4e28fe460dfcf10cffea90d40fb9d0">
  <xsd:schema xmlns:xsd="http://www.w3.org/2001/XMLSchema" xmlns:xs="http://www.w3.org/2001/XMLSchema" xmlns:p="http://schemas.microsoft.com/office/2006/metadata/properties" xmlns:ns2="333dc36a-d9e7-4b2b-b515-73d5fcbfc288" targetNamespace="http://schemas.microsoft.com/office/2006/metadata/properties" ma:root="true" ma:fieldsID="8e534d5332ae7252317a8c114b0696cc" ns2:_="">
    <xsd:import namespace="333dc36a-d9e7-4b2b-b515-73d5fcbfc2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3dc36a-d9e7-4b2b-b515-73d5fcbfc2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BEA22C-71BF-4134-A71B-D05A4358B3E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8813B5E-6708-42BD-8A69-712DEDBE2B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19B872-A11A-447E-BEDA-88623D173B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3dc36a-d9e7-4b2b-b515-73d5fcbfc2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29065</TotalTime>
  <Words>851</Words>
  <Application>Microsoft Office PowerPoint</Application>
  <PresentationFormat>Widescreen</PresentationFormat>
  <Paragraphs>273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.AppleSystemUIFont</vt:lpstr>
      <vt:lpstr>Arial</vt:lpstr>
      <vt:lpstr>Calibri</vt:lpstr>
      <vt:lpstr>Calibri Light</vt:lpstr>
      <vt:lpstr>Calibri Regular</vt:lpstr>
      <vt:lpstr>Wingdings</vt:lpstr>
      <vt:lpstr>Office Theme</vt:lpstr>
      <vt:lpstr>Migration to Mainframe as a Service (MFaaS)</vt:lpstr>
      <vt:lpstr>Agenda</vt:lpstr>
      <vt:lpstr>Testing Results</vt:lpstr>
      <vt:lpstr>Outstanding Risks</vt:lpstr>
      <vt:lpstr>Mock Testing and Production Cutover Timeline</vt:lpstr>
      <vt:lpstr>Go / No-Go Decision by Agency   FINAL DECISION = GO</vt:lpstr>
      <vt:lpstr>Disaster Recovery</vt:lpstr>
      <vt:lpstr>Thank you</vt:lpstr>
      <vt:lpstr>Questions and Answers</vt:lpstr>
      <vt:lpstr>Appendix</vt:lpstr>
      <vt:lpstr>RAID Log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to Mainframe as a Service (MFaaS)</dc:title>
  <dc:creator>Nehal Chokshi</dc:creator>
  <cp:lastModifiedBy>Nehal Chokshi</cp:lastModifiedBy>
  <cp:revision>3</cp:revision>
  <dcterms:created xsi:type="dcterms:W3CDTF">2020-11-10T19:40:13Z</dcterms:created>
  <dcterms:modified xsi:type="dcterms:W3CDTF">2020-12-08T23:50:47Z</dcterms:modified>
</cp:coreProperties>
</file>