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07E"/>
    <a:srgbClr val="409A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90" autoAdjust="0"/>
    <p:restoredTop sz="83236" autoAdjust="0"/>
  </p:normalViewPr>
  <p:slideViewPr>
    <p:cSldViewPr snapToGrid="0">
      <p:cViewPr varScale="1">
        <p:scale>
          <a:sx n="78" d="100"/>
          <a:sy n="78" d="100"/>
        </p:scale>
        <p:origin x="846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E6E31-EC62-4031-8075-67525559E1A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55826-CF56-49C1-8D87-636A53BD9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50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63A4-27A1-4656-98F2-58D7CD16F20A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D92C0-4F37-46B2-8876-85D5CC61D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86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 evaluators are Carolee, Dave Wilbur, </a:t>
            </a:r>
            <a:r>
              <a:rPr lang="en-US" sz="1200" u="none" kern="1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+mn-lt"/>
                <a:ea typeface="+mn-ea"/>
                <a:cs typeface="+mn-cs"/>
              </a:rPr>
              <a:t>Dave Houseman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Darrell Davenport (DRS) and Mark Rattenbury (OFM).</a:t>
            </a:r>
          </a:p>
          <a:p>
            <a:endParaRPr lang="en-US" dirty="0"/>
          </a:p>
          <a:p>
            <a:r>
              <a:rPr lang="en-US" dirty="0"/>
              <a:t>For transparency we would like to keep this meeting open to you all. There are specific Steering Committee members, but we want to included a larger group in the meetings.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0D92C0-4F37-46B2-8876-85D5CC61DE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02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2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5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6813550" cy="19351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949701"/>
            <a:ext cx="10515600" cy="2139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9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1135"/>
            <a:ext cx="10515600" cy="6143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74899"/>
            <a:ext cx="5181600" cy="3802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74899"/>
            <a:ext cx="5181600" cy="3802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8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7951"/>
            <a:ext cx="10515600" cy="5349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9859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882899"/>
            <a:ext cx="5157787" cy="33067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859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82899"/>
            <a:ext cx="5183188" cy="3306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6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1676400"/>
            <a:ext cx="3932237" cy="889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76400"/>
            <a:ext cx="6172200" cy="4635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65400"/>
            <a:ext cx="3932237" cy="37465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5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1600"/>
            <a:ext cx="3932237" cy="1092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371600"/>
            <a:ext cx="6172200" cy="477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63800"/>
            <a:ext cx="3932237" cy="3683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5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033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628899"/>
            <a:ext cx="10515600" cy="3548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46835"/>
            <a:ext cx="448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8" t="-34027" r="-1"/>
          <a:stretch/>
        </p:blipFill>
        <p:spPr bwMode="auto">
          <a:xfrm flipV="1">
            <a:off x="-228600" y="6446834"/>
            <a:ext cx="12420600" cy="1952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\\FileDepot.eClient.wa.lcl\WaTech\COMM\Com_Team_Shared\Images and Logos\Logos Branding\2019 WaTech logo concepts\REVISED WaTech logo 2019\waTech_logo_2019--draft 7-3-19.png"/>
          <p:cNvPicPr/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1" t="20984" r="14216" b="18375"/>
          <a:stretch/>
        </p:blipFill>
        <p:spPr bwMode="auto">
          <a:xfrm>
            <a:off x="9944100" y="230189"/>
            <a:ext cx="1781492" cy="5574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" t="-18366" r="-1"/>
          <a:stretch/>
        </p:blipFill>
        <p:spPr bwMode="auto">
          <a:xfrm rot="10800000">
            <a:off x="0" y="897507"/>
            <a:ext cx="12192000" cy="2155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189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59" t="-310" r="-304" b="310"/>
          <a:stretch/>
        </p:blipFill>
        <p:spPr>
          <a:xfrm>
            <a:off x="-42529" y="-51283"/>
            <a:ext cx="3890626" cy="6954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8097" y="2314723"/>
            <a:ext cx="6997111" cy="1629955"/>
          </a:xfrm>
        </p:spPr>
        <p:txBody>
          <a:bodyPr anchor="t">
            <a:normAutofit/>
          </a:bodyPr>
          <a:lstStyle/>
          <a:p>
            <a:pPr algn="l"/>
            <a:r>
              <a:rPr lang="en-US" sz="4400" dirty="0">
                <a:solidFill>
                  <a:srgbClr val="095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 to Mainframe as a Service (MFaaS)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25" r="14026" b="18925"/>
          <a:stretch/>
        </p:blipFill>
        <p:spPr>
          <a:xfrm>
            <a:off x="9457059" y="5801089"/>
            <a:ext cx="2521146" cy="803413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838348" y="3725839"/>
            <a:ext cx="8247321" cy="1347627"/>
          </a:xfrm>
        </p:spPr>
        <p:txBody>
          <a:bodyPr/>
          <a:lstStyle/>
          <a:p>
            <a:pPr algn="l"/>
            <a:r>
              <a:rPr lang="en-US" dirty="0"/>
              <a:t>MFaaS Steering Committee &amp; Stakeholder Meeting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January 14, 2020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992578" y="5594684"/>
            <a:ext cx="8199422" cy="1"/>
          </a:xfrm>
          <a:prstGeom prst="line">
            <a:avLst/>
          </a:prstGeom>
          <a:ln w="28575">
            <a:solidFill>
              <a:srgbClr val="095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58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100" y="1860908"/>
            <a:ext cx="10753006" cy="685911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rgbClr val="095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141" y="2546819"/>
            <a:ext cx="10370965" cy="3565546"/>
          </a:xfrm>
        </p:spPr>
        <p:txBody>
          <a:bodyPr>
            <a:normAutofit fontScale="70000" lnSpcReduction="2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Welcome/Intros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Share the reasoning behind the cancelling and reposting of the (first) MFaaS RFP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Overview of current status of RFP and project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Evaluation status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Charter and other artifacts (an updated version of the Charter will be provided with notes from this meeting)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Finalists announcement is planned for January 28th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goal regarding communication during the next couple of weeks to this group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Current hardware/software End of Service (EOS) discussion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Requirements form review and discussion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Q&amp;A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Close and next steps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Our next meeting on February 11</a:t>
            </a:r>
            <a:r>
              <a:rPr lang="en-US" baseline="30000" dirty="0"/>
              <a:t>th</a:t>
            </a:r>
            <a:r>
              <a:rPr lang="en-US" dirty="0"/>
              <a:t> at 2pm work?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 rot="5400000">
            <a:off x="-42198" y="1903106"/>
            <a:ext cx="563496" cy="479100"/>
          </a:xfrm>
          <a:prstGeom prst="triangle">
            <a:avLst/>
          </a:prstGeom>
          <a:solidFill>
            <a:srgbClr val="095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5614" y="6432328"/>
            <a:ext cx="44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F81353-B02C-4805-A6CC-7FC77C232576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79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100" y="1860908"/>
            <a:ext cx="10753006" cy="901612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rgbClr val="09507E"/>
                </a:solidFill>
              </a:rPr>
              <a:t>Thank you</a:t>
            </a:r>
            <a:endParaRPr lang="en-US" sz="4000" dirty="0">
              <a:solidFill>
                <a:srgbClr val="0950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141" y="2665602"/>
            <a:ext cx="10370965" cy="3257526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Adjourn</a:t>
            </a:r>
          </a:p>
        </p:txBody>
      </p:sp>
      <p:sp>
        <p:nvSpPr>
          <p:cNvPr id="6" name="Isosceles Triangle 5"/>
          <p:cNvSpPr/>
          <p:nvPr/>
        </p:nvSpPr>
        <p:spPr>
          <a:xfrm rot="5400000">
            <a:off x="-42198" y="1903106"/>
            <a:ext cx="563496" cy="479100"/>
          </a:xfrm>
          <a:prstGeom prst="triangle">
            <a:avLst/>
          </a:prstGeom>
          <a:solidFill>
            <a:srgbClr val="095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5614" y="6432328"/>
            <a:ext cx="44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F81353-B02C-4805-A6CC-7FC77C232576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43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182</Words>
  <Application>Microsoft Office PowerPoint</Application>
  <PresentationFormat>Widescreen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Migration to Mainframe as a Service (MFaaS)</vt:lpstr>
      <vt:lpstr>Agenda</vt:lpstr>
      <vt:lpstr>Thank you</vt:lpstr>
    </vt:vector>
  </TitlesOfParts>
  <Company>Washington Technology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here</dc:title>
  <dc:creator>Britton, Chris (WaTech)</dc:creator>
  <cp:lastModifiedBy>Steven Zimmerman</cp:lastModifiedBy>
  <cp:revision>49</cp:revision>
  <dcterms:created xsi:type="dcterms:W3CDTF">2019-08-07T17:27:22Z</dcterms:created>
  <dcterms:modified xsi:type="dcterms:W3CDTF">2020-01-13T17:47:13Z</dcterms:modified>
</cp:coreProperties>
</file>