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16" r:id="rId4"/>
    <p:sldMasterId id="2147484571" r:id="rId5"/>
  </p:sldMasterIdLst>
  <p:notesMasterIdLst>
    <p:notesMasterId r:id="rId13"/>
  </p:notesMasterIdLst>
  <p:handoutMasterIdLst>
    <p:handoutMasterId r:id="rId14"/>
  </p:handoutMasterIdLst>
  <p:sldIdLst>
    <p:sldId id="258" r:id="rId6"/>
    <p:sldId id="358" r:id="rId7"/>
    <p:sldId id="374" r:id="rId8"/>
    <p:sldId id="375" r:id="rId9"/>
    <p:sldId id="361" r:id="rId10"/>
    <p:sldId id="369" r:id="rId11"/>
    <p:sldId id="340" r:id="rId12"/>
  </p:sldIdLst>
  <p:sldSz cx="12192000" cy="6858000"/>
  <p:notesSz cx="7010400" cy="9296400"/>
  <p:defaultTextStyle>
    <a:defPPr>
      <a:defRPr lang="en-US"/>
    </a:defPPr>
    <a:lvl1pPr marL="0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57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113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170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226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283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339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396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453" algn="l" defTabSz="7681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2456" userDrawn="1">
          <p15:clr>
            <a:srgbClr val="A4A3A4"/>
          </p15:clr>
        </p15:guide>
        <p15:guide id="4" orient="horz" pos="4177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1944" userDrawn="1">
          <p15:clr>
            <a:srgbClr val="A4A3A4"/>
          </p15:clr>
        </p15:guide>
        <p15:guide id="7" orient="horz" pos="624" userDrawn="1">
          <p15:clr>
            <a:srgbClr val="A4A3A4"/>
          </p15:clr>
        </p15:guide>
        <p15:guide id="8" orient="horz" pos="3672" userDrawn="1">
          <p15:clr>
            <a:srgbClr val="A4A3A4"/>
          </p15:clr>
        </p15:guide>
        <p15:guide id="9" pos="1032" userDrawn="1">
          <p15:clr>
            <a:srgbClr val="A4A3A4"/>
          </p15:clr>
        </p15:guide>
        <p15:guide id="10" pos="2688" userDrawn="1">
          <p15:clr>
            <a:srgbClr val="A4A3A4"/>
          </p15:clr>
        </p15:guide>
        <p15:guide id="11" pos="1944" userDrawn="1">
          <p15:clr>
            <a:srgbClr val="A4A3A4"/>
          </p15:clr>
        </p15:guide>
        <p15:guide id="12" pos="3648" userDrawn="1">
          <p15:clr>
            <a:srgbClr val="A4A3A4"/>
          </p15:clr>
        </p15:guide>
        <p15:guide id="13" pos="4995" userDrawn="1">
          <p15:clr>
            <a:srgbClr val="A4A3A4"/>
          </p15:clr>
        </p15:guide>
        <p15:guide id="14" pos="4225" userDrawn="1">
          <p15:clr>
            <a:srgbClr val="A4A3A4"/>
          </p15:clr>
        </p15:guide>
        <p15:guide id="15" pos="5761" userDrawn="1">
          <p15:clr>
            <a:srgbClr val="A4A3A4"/>
          </p15:clr>
        </p15:guide>
        <p15:guide id="16" pos="6531" userDrawn="1">
          <p15:clr>
            <a:srgbClr val="A4A3A4"/>
          </p15:clr>
        </p15:guide>
        <p15:guide id="17" pos="7299" userDrawn="1">
          <p15:clr>
            <a:srgbClr val="A4A3A4"/>
          </p15:clr>
        </p15:guide>
        <p15:guide id="18" pos="264" userDrawn="1">
          <p15:clr>
            <a:srgbClr val="A4A3A4"/>
          </p15:clr>
        </p15:guide>
        <p15:guide id="19" orient="horz" pos="2904">
          <p15:clr>
            <a:srgbClr val="A4A3A4"/>
          </p15:clr>
        </p15:guide>
        <p15:guide id="20" pos="4194">
          <p15:clr>
            <a:srgbClr val="A4A3A4"/>
          </p15:clr>
        </p15:guide>
        <p15:guide id="21" pos="1892">
          <p15:clr>
            <a:srgbClr val="A4A3A4"/>
          </p15:clr>
        </p15:guide>
        <p15:guide id="22" pos="3267">
          <p15:clr>
            <a:srgbClr val="A4A3A4"/>
          </p15:clr>
        </p15:guide>
        <p15:guide id="23" orient="horz" pos="2259">
          <p15:clr>
            <a:srgbClr val="A4A3A4"/>
          </p15:clr>
        </p15:guide>
        <p15:guide id="24" orient="horz" pos="3896">
          <p15:clr>
            <a:srgbClr val="A4A3A4"/>
          </p15:clr>
        </p15:guide>
        <p15:guide id="25" pos="2661">
          <p15:clr>
            <a:srgbClr val="A4A3A4"/>
          </p15:clr>
        </p15:guide>
        <p15:guide id="26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1" clrIdx="1"/>
  <p:cmAuthor id="2" name="Sarah Lundy (Becauz LLC)" initials="SL(L" lastIdx="68" clrIdx="2">
    <p:extLst/>
  </p:cmAuthor>
  <p:cmAuthor id="3" name="Lisa MacLeod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D1F"/>
    <a:srgbClr val="555456"/>
    <a:srgbClr val="526F82"/>
    <a:srgbClr val="717073"/>
    <a:srgbClr val="9FA617"/>
    <a:srgbClr val="7493A7"/>
    <a:srgbClr val="808000"/>
    <a:srgbClr val="4D090E"/>
    <a:srgbClr val="000080"/>
    <a:srgbClr val="3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94" autoAdjust="0"/>
    <p:restoredTop sz="99261" autoAdjust="0"/>
  </p:normalViewPr>
  <p:slideViewPr>
    <p:cSldViewPr snapToGrid="0">
      <p:cViewPr varScale="1">
        <p:scale>
          <a:sx n="108" d="100"/>
          <a:sy n="108" d="100"/>
        </p:scale>
        <p:origin x="114" y="264"/>
      </p:cViewPr>
      <p:guideLst>
        <p:guide orient="horz" pos="142"/>
        <p:guide orient="horz" pos="1320"/>
        <p:guide orient="horz" pos="2456"/>
        <p:guide orient="horz" pos="4177"/>
        <p:guide orient="horz" pos="3072"/>
        <p:guide orient="horz" pos="1944"/>
        <p:guide orient="horz" pos="624"/>
        <p:guide orient="horz" pos="3672"/>
        <p:guide pos="1032"/>
        <p:guide pos="2688"/>
        <p:guide pos="1944"/>
        <p:guide pos="3648"/>
        <p:guide pos="4995"/>
        <p:guide pos="4225"/>
        <p:guide pos="5761"/>
        <p:guide pos="6531"/>
        <p:guide pos="7299"/>
        <p:guide pos="264"/>
        <p:guide orient="horz" pos="2904"/>
        <p:guide pos="4194"/>
        <p:guide pos="1892"/>
        <p:guide pos="3267"/>
        <p:guide orient="horz" pos="2259"/>
        <p:guide orient="horz" pos="3896"/>
        <p:guide pos="2661"/>
        <p:guide pos="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6"/>
    </p:cViewPr>
  </p:sorterViewPr>
  <p:notesViewPr>
    <p:cSldViewPr snapToGrid="0" showGuides="1">
      <p:cViewPr varScale="1">
        <p:scale>
          <a:sx n="87" d="100"/>
          <a:sy n="87" d="100"/>
        </p:scale>
        <p:origin x="-3904" y="-128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77-47A8-9835-20539B45F2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77-47A8-9835-20539B45F2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77-47A8-9835-20539B45F2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77-47A8-9835-20539B45F248}"/>
              </c:ext>
            </c:extLst>
          </c:dPt>
          <c:dLbls>
            <c:dLbl>
              <c:idx val="0"/>
              <c:layout>
                <c:manualLayout>
                  <c:x val="-8.8734090096127288E-2"/>
                  <c:y val="-2.99737539356938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rPr>
                      <a:t>Software</a:t>
                    </a:r>
                  </a:p>
                  <a:p>
                    <a:r>
                      <a:rPr lang="en-US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rPr>
                      <a:t>48%</a:t>
                    </a:r>
                    <a:endParaRPr lang="en-US" dirty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77-47A8-9835-20539B45F248}"/>
                </c:ext>
              </c:extLst>
            </c:dLbl>
            <c:dLbl>
              <c:idx val="1"/>
              <c:layout>
                <c:manualLayout>
                  <c:x val="6.9402362657514274E-2"/>
                  <c:y val="-0.1387829632531841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Personnel</a:t>
                    </a:r>
                  </a:p>
                  <a:p>
                    <a:fld id="{F292AAB1-5AD2-4850-A4CC-92FA34D2083A}" type="VALUE">
                      <a:rPr lang="en-US" smtClean="0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177-47A8-9835-20539B45F248}"/>
                </c:ext>
              </c:extLst>
            </c:dLbl>
            <c:dLbl>
              <c:idx val="2"/>
              <c:layout>
                <c:manualLayout>
                  <c:x val="6.4137186273222457E-2"/>
                  <c:y val="0.139283019179100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A292C97-54EA-4738-881C-494F6BCACBE2}" type="CATEGORYNAME">
                      <a:rPr lang="en-US" smtClean="0">
                        <a:solidFill>
                          <a:srgbClr val="FF0000"/>
                        </a:solidFill>
                      </a:rPr>
                      <a:pPr>
                        <a:defRPr/>
                      </a:pPr>
                      <a:t>[CATEGORY NAME]</a:t>
                    </a:fld>
                    <a:endParaRPr lang="en-US" dirty="0" smtClean="0">
                      <a:solidFill>
                        <a:srgbClr val="FF0000"/>
                      </a:solidFill>
                    </a:endParaRPr>
                  </a:p>
                  <a:p>
                    <a:pPr>
                      <a:defRPr/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966072455434159E-2"/>
                      <c:h val="6.8058774437986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177-47A8-9835-20539B45F248}"/>
                </c:ext>
              </c:extLst>
            </c:dLbl>
            <c:dLbl>
              <c:idx val="3"/>
              <c:layout>
                <c:manualLayout>
                  <c:x val="5.9528736308766461E-3"/>
                  <c:y val="0.109803823725740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rPr>
                      <a:t>H/W</a:t>
                    </a:r>
                  </a:p>
                  <a:p>
                    <a:r>
                      <a:rPr lang="en-US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rPr>
                      <a:t>3%</a:t>
                    </a:r>
                    <a:endParaRPr lang="en-US" dirty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77-47A8-9835-20539B45F2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Sheet1!$A$1:$A$4</c:f>
              <c:strCache>
                <c:ptCount val="4"/>
                <c:pt idx="0">
                  <c:v>Software</c:v>
                </c:pt>
                <c:pt idx="1">
                  <c:v>Personnel</c:v>
                </c:pt>
                <c:pt idx="2">
                  <c:v>Services</c:v>
                </c:pt>
                <c:pt idx="3">
                  <c:v>Hardware</c:v>
                </c:pt>
              </c:strCache>
            </c:strRef>
          </c:cat>
          <c:val>
            <c:numRef>
              <c:f>Sheet1!$B$1:$B$4</c:f>
              <c:numCache>
                <c:formatCode>0%</c:formatCode>
                <c:ptCount val="4"/>
                <c:pt idx="0">
                  <c:v>0.48</c:v>
                </c:pt>
                <c:pt idx="1">
                  <c:v>0.31</c:v>
                </c:pt>
                <c:pt idx="2">
                  <c:v>0.17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77-47A8-9835-20539B45F24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76F0D-CCDE-4E99-BB48-87C692CFD62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9535A8-1454-49C4-A15F-32C25987E6B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Demand &amp; Support</a:t>
          </a:r>
          <a:endParaRPr lang="en-US" dirty="0"/>
        </a:p>
      </dgm:t>
    </dgm:pt>
    <dgm:pt modelId="{21D90742-AB9C-4762-9FA4-F0D73A9343C0}" type="parTrans" cxnId="{9883CD8D-2238-4A44-94C4-A44179C6C28A}">
      <dgm:prSet/>
      <dgm:spPr/>
      <dgm:t>
        <a:bodyPr/>
        <a:lstStyle/>
        <a:p>
          <a:endParaRPr lang="en-US"/>
        </a:p>
      </dgm:t>
    </dgm:pt>
    <dgm:pt modelId="{62404888-030E-47A8-B0A6-69183E5B92EB}" type="sibTrans" cxnId="{9883CD8D-2238-4A44-94C4-A44179C6C28A}">
      <dgm:prSet/>
      <dgm:spPr/>
      <dgm:t>
        <a:bodyPr/>
        <a:lstStyle/>
        <a:p>
          <a:endParaRPr lang="en-US"/>
        </a:p>
      </dgm:t>
    </dgm:pt>
    <dgm:pt modelId="{ED248427-80D9-4C30-931C-600416D00C70}">
      <dgm:prSet phldrT="[Text]"/>
      <dgm:spPr/>
      <dgm:t>
        <a:bodyPr/>
        <a:lstStyle/>
        <a:p>
          <a:r>
            <a:rPr lang="en-US" dirty="0" smtClean="0"/>
            <a:t>Reduced Customer demand</a:t>
          </a:r>
          <a:endParaRPr lang="en-US" dirty="0"/>
        </a:p>
      </dgm:t>
    </dgm:pt>
    <dgm:pt modelId="{4B5850A8-84FE-464C-BEAF-8AE03CE894A5}" type="parTrans" cxnId="{4A736ABD-317D-493F-B7D1-FACEE96C8D8C}">
      <dgm:prSet/>
      <dgm:spPr/>
      <dgm:t>
        <a:bodyPr/>
        <a:lstStyle/>
        <a:p>
          <a:endParaRPr lang="en-US"/>
        </a:p>
      </dgm:t>
    </dgm:pt>
    <dgm:pt modelId="{F172DA32-3FCA-43DE-988F-9EA53319BB3B}" type="sibTrans" cxnId="{4A736ABD-317D-493F-B7D1-FACEE96C8D8C}">
      <dgm:prSet/>
      <dgm:spPr/>
      <dgm:t>
        <a:bodyPr/>
        <a:lstStyle/>
        <a:p>
          <a:endParaRPr lang="en-US"/>
        </a:p>
      </dgm:t>
    </dgm:pt>
    <dgm:pt modelId="{DBBB2DD2-E1DF-4041-84FB-63B4E4654ED1}">
      <dgm:prSet phldrT="[Text]"/>
      <dgm:spPr/>
      <dgm:t>
        <a:bodyPr/>
        <a:lstStyle/>
        <a:p>
          <a:r>
            <a:rPr lang="en-US" dirty="0" smtClean="0"/>
            <a:t>&gt;40% Mainframe staff eligible to retire in next 5 years</a:t>
          </a:r>
          <a:endParaRPr lang="en-US" dirty="0"/>
        </a:p>
      </dgm:t>
    </dgm:pt>
    <dgm:pt modelId="{807080F6-93E8-4CC8-8FE7-44EB4D09B269}" type="parTrans" cxnId="{63C3962E-0B7F-456F-9D7E-0472FF6C0A69}">
      <dgm:prSet/>
      <dgm:spPr/>
      <dgm:t>
        <a:bodyPr/>
        <a:lstStyle/>
        <a:p>
          <a:endParaRPr lang="en-US"/>
        </a:p>
      </dgm:t>
    </dgm:pt>
    <dgm:pt modelId="{840DF8FD-4B86-4232-98C0-B4433D1E6CEC}" type="sibTrans" cxnId="{63C3962E-0B7F-456F-9D7E-0472FF6C0A69}">
      <dgm:prSet/>
      <dgm:spPr/>
      <dgm:t>
        <a:bodyPr/>
        <a:lstStyle/>
        <a:p>
          <a:endParaRPr lang="en-US"/>
        </a:p>
      </dgm:t>
    </dgm:pt>
    <dgm:pt modelId="{B9AB5A6D-763D-466B-B677-12920CE83E27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Hardware </a:t>
          </a:r>
          <a:r>
            <a:rPr lang="en-US" dirty="0" err="1" smtClean="0"/>
            <a:t>CapX</a:t>
          </a:r>
          <a:endParaRPr lang="en-US" dirty="0"/>
        </a:p>
      </dgm:t>
    </dgm:pt>
    <dgm:pt modelId="{F001CDB4-1FD5-4D6F-BDB6-4A75C8606A3D}" type="parTrans" cxnId="{D245EF89-51C8-473E-9768-0091C25BCE99}">
      <dgm:prSet/>
      <dgm:spPr/>
      <dgm:t>
        <a:bodyPr/>
        <a:lstStyle/>
        <a:p>
          <a:endParaRPr lang="en-US"/>
        </a:p>
      </dgm:t>
    </dgm:pt>
    <dgm:pt modelId="{BD06DF7E-F763-4AC4-BC7E-EE9EA3686B89}" type="sibTrans" cxnId="{D245EF89-51C8-473E-9768-0091C25BCE99}">
      <dgm:prSet/>
      <dgm:spPr/>
      <dgm:t>
        <a:bodyPr/>
        <a:lstStyle/>
        <a:p>
          <a:endParaRPr lang="en-US"/>
        </a:p>
      </dgm:t>
    </dgm:pt>
    <dgm:pt modelId="{3A7AF2D8-0C66-4D7F-B749-C868F327FAE0}">
      <dgm:prSet phldrT="[Text]"/>
      <dgm:spPr/>
      <dgm:t>
        <a:bodyPr/>
        <a:lstStyle/>
        <a:p>
          <a:r>
            <a:rPr lang="en-US" dirty="0" smtClean="0"/>
            <a:t>Mainframe CPU December 2019 ($2.4M)</a:t>
          </a:r>
          <a:endParaRPr lang="en-US" dirty="0"/>
        </a:p>
      </dgm:t>
    </dgm:pt>
    <dgm:pt modelId="{C0EEBCA8-AEE5-453B-A598-0B64E9ECB21D}" type="parTrans" cxnId="{FBD1158C-4D6F-4A53-918F-DCDA22199F98}">
      <dgm:prSet/>
      <dgm:spPr/>
      <dgm:t>
        <a:bodyPr/>
        <a:lstStyle/>
        <a:p>
          <a:endParaRPr lang="en-US"/>
        </a:p>
      </dgm:t>
    </dgm:pt>
    <dgm:pt modelId="{DAF67AE1-618E-425A-855F-8AD94DEBE050}" type="sibTrans" cxnId="{FBD1158C-4D6F-4A53-918F-DCDA22199F98}">
      <dgm:prSet/>
      <dgm:spPr/>
      <dgm:t>
        <a:bodyPr/>
        <a:lstStyle/>
        <a:p>
          <a:endParaRPr lang="en-US"/>
        </a:p>
      </dgm:t>
    </dgm:pt>
    <dgm:pt modelId="{EA30DED1-0D53-4E0D-BE02-E31A7CAD2868}">
      <dgm:prSet phldrT="[Text]"/>
      <dgm:spPr/>
      <dgm:t>
        <a:bodyPr/>
        <a:lstStyle/>
        <a:p>
          <a:r>
            <a:rPr lang="en-US" dirty="0" smtClean="0"/>
            <a:t>Virtual Tape Library</a:t>
          </a:r>
        </a:p>
        <a:p>
          <a:r>
            <a:rPr lang="en-US" dirty="0" smtClean="0"/>
            <a:t>February 2020 ($900k)</a:t>
          </a:r>
          <a:endParaRPr lang="en-US" dirty="0"/>
        </a:p>
      </dgm:t>
    </dgm:pt>
    <dgm:pt modelId="{CDAEBFA2-C305-4DE1-AC68-009B84850392}" type="parTrans" cxnId="{001CB6FC-05A8-4E1A-9B85-89525FB9A691}">
      <dgm:prSet/>
      <dgm:spPr/>
      <dgm:t>
        <a:bodyPr/>
        <a:lstStyle/>
        <a:p>
          <a:endParaRPr lang="en-US"/>
        </a:p>
      </dgm:t>
    </dgm:pt>
    <dgm:pt modelId="{1AD1EB13-E5E8-4F9C-91DE-B78166C12C97}" type="sibTrans" cxnId="{001CB6FC-05A8-4E1A-9B85-89525FB9A691}">
      <dgm:prSet/>
      <dgm:spPr/>
      <dgm:t>
        <a:bodyPr/>
        <a:lstStyle/>
        <a:p>
          <a:endParaRPr lang="en-US"/>
        </a:p>
      </dgm:t>
    </dgm:pt>
    <dgm:pt modelId="{A4BBD23D-AABC-4B2F-9AF2-51707F7B1153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Software </a:t>
          </a:r>
          <a:r>
            <a:rPr lang="en-US" dirty="0" err="1" smtClean="0"/>
            <a:t>CapX</a:t>
          </a:r>
          <a:endParaRPr lang="en-US" dirty="0"/>
        </a:p>
      </dgm:t>
    </dgm:pt>
    <dgm:pt modelId="{84409B92-D420-4B8D-A691-6C19B4BD0D1B}" type="parTrans" cxnId="{122458B7-E779-43C5-BF72-89274E3C7BE7}">
      <dgm:prSet/>
      <dgm:spPr/>
      <dgm:t>
        <a:bodyPr/>
        <a:lstStyle/>
        <a:p>
          <a:endParaRPr lang="en-US"/>
        </a:p>
      </dgm:t>
    </dgm:pt>
    <dgm:pt modelId="{0259B1CF-0DCB-4349-9CE4-7C156902A1BC}" type="sibTrans" cxnId="{122458B7-E779-43C5-BF72-89274E3C7BE7}">
      <dgm:prSet/>
      <dgm:spPr/>
      <dgm:t>
        <a:bodyPr/>
        <a:lstStyle/>
        <a:p>
          <a:endParaRPr lang="en-US"/>
        </a:p>
      </dgm:t>
    </dgm:pt>
    <dgm:pt modelId="{9B8C2467-028A-4FA0-AF59-BDEA00704DE1}">
      <dgm:prSet phldrT="[Text]"/>
      <dgm:spPr/>
      <dgm:t>
        <a:bodyPr/>
        <a:lstStyle/>
        <a:p>
          <a:r>
            <a:rPr lang="en-US" dirty="0" smtClean="0"/>
            <a:t>IBM and Computer Associates </a:t>
          </a:r>
        </a:p>
        <a:p>
          <a:r>
            <a:rPr lang="en-US" dirty="0" smtClean="0"/>
            <a:t>2018</a:t>
          </a:r>
          <a:endParaRPr lang="en-US" dirty="0"/>
        </a:p>
      </dgm:t>
    </dgm:pt>
    <dgm:pt modelId="{E30896DF-F5CF-4F81-8E3D-C28187AB2A62}" type="parTrans" cxnId="{446E6D4D-FE01-4336-B3CF-93CB1746C7B9}">
      <dgm:prSet/>
      <dgm:spPr/>
      <dgm:t>
        <a:bodyPr/>
        <a:lstStyle/>
        <a:p>
          <a:endParaRPr lang="en-US"/>
        </a:p>
      </dgm:t>
    </dgm:pt>
    <dgm:pt modelId="{63EB2764-B014-4E1E-9057-224899ECF321}" type="sibTrans" cxnId="{446E6D4D-FE01-4336-B3CF-93CB1746C7B9}">
      <dgm:prSet/>
      <dgm:spPr/>
      <dgm:t>
        <a:bodyPr/>
        <a:lstStyle/>
        <a:p>
          <a:endParaRPr lang="en-US"/>
        </a:p>
      </dgm:t>
    </dgm:pt>
    <dgm:pt modelId="{5F036AE3-3231-4CC2-9953-671A75CA3091}">
      <dgm:prSet phldrT="[Text]"/>
      <dgm:spPr/>
      <dgm:t>
        <a:bodyPr/>
        <a:lstStyle/>
        <a:p>
          <a:r>
            <a:rPr lang="en-US" dirty="0" smtClean="0"/>
            <a:t>Storage Refresh January 2019</a:t>
          </a:r>
          <a:endParaRPr lang="en-US" dirty="0"/>
        </a:p>
      </dgm:t>
    </dgm:pt>
    <dgm:pt modelId="{504BBBFB-453F-4D80-BEC1-78BF739E5757}" type="parTrans" cxnId="{1CC67488-8B78-432E-98C8-522EE46ACD88}">
      <dgm:prSet/>
      <dgm:spPr/>
      <dgm:t>
        <a:bodyPr/>
        <a:lstStyle/>
        <a:p>
          <a:endParaRPr lang="en-US"/>
        </a:p>
      </dgm:t>
    </dgm:pt>
    <dgm:pt modelId="{198D66E4-989D-4B19-8300-1A298864BBC7}" type="sibTrans" cxnId="{1CC67488-8B78-432E-98C8-522EE46ACD88}">
      <dgm:prSet/>
      <dgm:spPr/>
      <dgm:t>
        <a:bodyPr/>
        <a:lstStyle/>
        <a:p>
          <a:endParaRPr lang="en-US"/>
        </a:p>
      </dgm:t>
    </dgm:pt>
    <dgm:pt modelId="{9E3B2D5A-E366-4D77-9338-82A822CF81AE}">
      <dgm:prSet phldrT="[Text]"/>
      <dgm:spPr/>
      <dgm:t>
        <a:bodyPr/>
        <a:lstStyle/>
        <a:p>
          <a:r>
            <a:rPr lang="en-US" dirty="0" smtClean="0"/>
            <a:t>Compuware</a:t>
          </a:r>
        </a:p>
        <a:p>
          <a:r>
            <a:rPr lang="en-US" dirty="0" smtClean="0"/>
            <a:t>2019</a:t>
          </a:r>
          <a:endParaRPr lang="en-US" dirty="0"/>
        </a:p>
      </dgm:t>
    </dgm:pt>
    <dgm:pt modelId="{7F06F87A-A1E9-41AB-B76F-1C73B3C0D4EC}" type="parTrans" cxnId="{44794CF6-EBE0-4CF9-94DA-22E1BF87CD92}">
      <dgm:prSet/>
      <dgm:spPr/>
      <dgm:t>
        <a:bodyPr/>
        <a:lstStyle/>
        <a:p>
          <a:endParaRPr lang="en-US"/>
        </a:p>
      </dgm:t>
    </dgm:pt>
    <dgm:pt modelId="{C83D2239-1772-45F9-B4EC-B21F1EBD4826}" type="sibTrans" cxnId="{44794CF6-EBE0-4CF9-94DA-22E1BF87CD92}">
      <dgm:prSet/>
      <dgm:spPr/>
      <dgm:t>
        <a:bodyPr/>
        <a:lstStyle/>
        <a:p>
          <a:endParaRPr lang="en-US"/>
        </a:p>
      </dgm:t>
    </dgm:pt>
    <dgm:pt modelId="{484D69C6-74D2-4C2B-A042-FC91041CCF14}">
      <dgm:prSet phldrT="[Text]"/>
      <dgm:spPr/>
      <dgm:t>
        <a:bodyPr/>
        <a:lstStyle/>
        <a:p>
          <a:r>
            <a:rPr lang="en-US" dirty="0" smtClean="0"/>
            <a:t>Software AG</a:t>
          </a:r>
        </a:p>
        <a:p>
          <a:r>
            <a:rPr lang="en-US" dirty="0" smtClean="0"/>
            <a:t>2022</a:t>
          </a:r>
          <a:endParaRPr lang="en-US" dirty="0"/>
        </a:p>
      </dgm:t>
    </dgm:pt>
    <dgm:pt modelId="{A104839D-1E43-4358-ADAD-8C10A6BF55BE}" type="parTrans" cxnId="{2BC7EBAC-D1EA-4185-A373-33526B1D4ADB}">
      <dgm:prSet/>
      <dgm:spPr/>
      <dgm:t>
        <a:bodyPr/>
        <a:lstStyle/>
        <a:p>
          <a:endParaRPr lang="en-US"/>
        </a:p>
      </dgm:t>
    </dgm:pt>
    <dgm:pt modelId="{5053787B-005C-49DC-B721-92AF04A37454}" type="sibTrans" cxnId="{2BC7EBAC-D1EA-4185-A373-33526B1D4ADB}">
      <dgm:prSet/>
      <dgm:spPr/>
      <dgm:t>
        <a:bodyPr/>
        <a:lstStyle/>
        <a:p>
          <a:endParaRPr lang="en-US"/>
        </a:p>
      </dgm:t>
    </dgm:pt>
    <dgm:pt modelId="{206B0401-5A08-49FB-9013-DF1F23C612EF}" type="pres">
      <dgm:prSet presAssocID="{E3376F0D-CCDE-4E99-BB48-87C692CFD62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6668C9-E248-4456-8B13-0C2E2D23849E}" type="pres">
      <dgm:prSet presAssocID="{E89535A8-1454-49C4-A15F-32C25987E6BC}" presName="compNode" presStyleCnt="0"/>
      <dgm:spPr/>
    </dgm:pt>
    <dgm:pt modelId="{5B9383AC-C52C-4376-924C-A1A55B07F37A}" type="pres">
      <dgm:prSet presAssocID="{E89535A8-1454-49C4-A15F-32C25987E6BC}" presName="aNode" presStyleLbl="bgShp" presStyleIdx="0" presStyleCnt="3"/>
      <dgm:spPr/>
      <dgm:t>
        <a:bodyPr/>
        <a:lstStyle/>
        <a:p>
          <a:endParaRPr lang="en-US"/>
        </a:p>
      </dgm:t>
    </dgm:pt>
    <dgm:pt modelId="{31619825-8A7F-4C3A-9522-7434F4D305B2}" type="pres">
      <dgm:prSet presAssocID="{E89535A8-1454-49C4-A15F-32C25987E6BC}" presName="textNode" presStyleLbl="bgShp" presStyleIdx="0" presStyleCnt="3"/>
      <dgm:spPr/>
      <dgm:t>
        <a:bodyPr/>
        <a:lstStyle/>
        <a:p>
          <a:endParaRPr lang="en-US"/>
        </a:p>
      </dgm:t>
    </dgm:pt>
    <dgm:pt modelId="{59AAAF73-D87E-42BD-93E6-B7F503337D57}" type="pres">
      <dgm:prSet presAssocID="{E89535A8-1454-49C4-A15F-32C25987E6BC}" presName="compChildNode" presStyleCnt="0"/>
      <dgm:spPr/>
    </dgm:pt>
    <dgm:pt modelId="{8E81632E-5080-4770-8315-3518D83DF6E6}" type="pres">
      <dgm:prSet presAssocID="{E89535A8-1454-49C4-A15F-32C25987E6BC}" presName="theInnerList" presStyleCnt="0"/>
      <dgm:spPr/>
    </dgm:pt>
    <dgm:pt modelId="{84E443D9-58A4-408D-A9AD-57FE0DC50BE3}" type="pres">
      <dgm:prSet presAssocID="{ED248427-80D9-4C30-931C-600416D00C70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42BAB-155B-4755-93F7-4333AABE840B}" type="pres">
      <dgm:prSet presAssocID="{ED248427-80D9-4C30-931C-600416D00C70}" presName="aSpace2" presStyleCnt="0"/>
      <dgm:spPr/>
    </dgm:pt>
    <dgm:pt modelId="{DCC1283E-7E65-4FA1-BC39-2252CF7A9B19}" type="pres">
      <dgm:prSet presAssocID="{DBBB2DD2-E1DF-4041-84FB-63B4E4654ED1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5264F-95E6-46E4-931A-3F44A1165E3E}" type="pres">
      <dgm:prSet presAssocID="{E89535A8-1454-49C4-A15F-32C25987E6BC}" presName="aSpace" presStyleCnt="0"/>
      <dgm:spPr/>
    </dgm:pt>
    <dgm:pt modelId="{64635C80-812D-469A-95F6-FDDA143EBB98}" type="pres">
      <dgm:prSet presAssocID="{B9AB5A6D-763D-466B-B677-12920CE83E27}" presName="compNode" presStyleCnt="0"/>
      <dgm:spPr/>
    </dgm:pt>
    <dgm:pt modelId="{845B08D7-EDEE-40CF-82F9-4C8BBC58B324}" type="pres">
      <dgm:prSet presAssocID="{B9AB5A6D-763D-466B-B677-12920CE83E27}" presName="aNode" presStyleLbl="bgShp" presStyleIdx="1" presStyleCnt="3"/>
      <dgm:spPr/>
      <dgm:t>
        <a:bodyPr/>
        <a:lstStyle/>
        <a:p>
          <a:endParaRPr lang="en-US"/>
        </a:p>
      </dgm:t>
    </dgm:pt>
    <dgm:pt modelId="{2E891A9A-9669-46BC-A684-708B0FAC0210}" type="pres">
      <dgm:prSet presAssocID="{B9AB5A6D-763D-466B-B677-12920CE83E27}" presName="textNode" presStyleLbl="bgShp" presStyleIdx="1" presStyleCnt="3"/>
      <dgm:spPr/>
      <dgm:t>
        <a:bodyPr/>
        <a:lstStyle/>
        <a:p>
          <a:endParaRPr lang="en-US"/>
        </a:p>
      </dgm:t>
    </dgm:pt>
    <dgm:pt modelId="{0549CF7E-6057-4231-84E2-9E65DEC7AF8C}" type="pres">
      <dgm:prSet presAssocID="{B9AB5A6D-763D-466B-B677-12920CE83E27}" presName="compChildNode" presStyleCnt="0"/>
      <dgm:spPr/>
    </dgm:pt>
    <dgm:pt modelId="{804D85C0-E198-434D-ADED-8C6D15116739}" type="pres">
      <dgm:prSet presAssocID="{B9AB5A6D-763D-466B-B677-12920CE83E27}" presName="theInnerList" presStyleCnt="0"/>
      <dgm:spPr/>
    </dgm:pt>
    <dgm:pt modelId="{47D3705C-F44D-4D0B-B5D6-2A331FAAE7CD}" type="pres">
      <dgm:prSet presAssocID="{3A7AF2D8-0C66-4D7F-B749-C868F327FAE0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6B70B-1824-472A-AFFF-FDC9B78C2095}" type="pres">
      <dgm:prSet presAssocID="{3A7AF2D8-0C66-4D7F-B749-C868F327FAE0}" presName="aSpace2" presStyleCnt="0"/>
      <dgm:spPr/>
    </dgm:pt>
    <dgm:pt modelId="{F477E287-3EDA-413E-8084-DDB402E0A2EA}" type="pres">
      <dgm:prSet presAssocID="{EA30DED1-0D53-4E0D-BE02-E31A7CAD2868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DF2D7-FA36-49E1-9EAD-511215817DBE}" type="pres">
      <dgm:prSet presAssocID="{EA30DED1-0D53-4E0D-BE02-E31A7CAD2868}" presName="aSpace2" presStyleCnt="0"/>
      <dgm:spPr/>
    </dgm:pt>
    <dgm:pt modelId="{9FA6BD78-3DEE-49B2-BC0C-DDC44B883782}" type="pres">
      <dgm:prSet presAssocID="{5F036AE3-3231-4CC2-9953-671A75CA3091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CA245-65A0-4F15-81D3-B8B5ACDF6E8F}" type="pres">
      <dgm:prSet presAssocID="{B9AB5A6D-763D-466B-B677-12920CE83E27}" presName="aSpace" presStyleCnt="0"/>
      <dgm:spPr/>
    </dgm:pt>
    <dgm:pt modelId="{47C96ABA-0626-4217-AA1B-5761B351DE85}" type="pres">
      <dgm:prSet presAssocID="{A4BBD23D-AABC-4B2F-9AF2-51707F7B1153}" presName="compNode" presStyleCnt="0"/>
      <dgm:spPr/>
    </dgm:pt>
    <dgm:pt modelId="{878ACF92-0FDF-43A8-B94C-DB85E111F332}" type="pres">
      <dgm:prSet presAssocID="{A4BBD23D-AABC-4B2F-9AF2-51707F7B1153}" presName="aNode" presStyleLbl="bgShp" presStyleIdx="2" presStyleCnt="3" custLinFactNeighborY="-260"/>
      <dgm:spPr/>
      <dgm:t>
        <a:bodyPr/>
        <a:lstStyle/>
        <a:p>
          <a:endParaRPr lang="en-US"/>
        </a:p>
      </dgm:t>
    </dgm:pt>
    <dgm:pt modelId="{DD9DE913-B69A-4833-A7E3-09998729CA03}" type="pres">
      <dgm:prSet presAssocID="{A4BBD23D-AABC-4B2F-9AF2-51707F7B1153}" presName="textNode" presStyleLbl="bgShp" presStyleIdx="2" presStyleCnt="3"/>
      <dgm:spPr/>
      <dgm:t>
        <a:bodyPr/>
        <a:lstStyle/>
        <a:p>
          <a:endParaRPr lang="en-US"/>
        </a:p>
      </dgm:t>
    </dgm:pt>
    <dgm:pt modelId="{93157719-1F4E-4A6B-A1B6-FFB9735C1DA3}" type="pres">
      <dgm:prSet presAssocID="{A4BBD23D-AABC-4B2F-9AF2-51707F7B1153}" presName="compChildNode" presStyleCnt="0"/>
      <dgm:spPr/>
    </dgm:pt>
    <dgm:pt modelId="{F60E885C-D605-435F-8955-459BB05FB081}" type="pres">
      <dgm:prSet presAssocID="{A4BBD23D-AABC-4B2F-9AF2-51707F7B1153}" presName="theInnerList" presStyleCnt="0"/>
      <dgm:spPr/>
    </dgm:pt>
    <dgm:pt modelId="{11F1D333-2D1B-4C1E-818D-785CDAF8D6D4}" type="pres">
      <dgm:prSet presAssocID="{9B8C2467-028A-4FA0-AF59-BDEA00704DE1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E2310-8BFF-4DC8-9F2D-5B738F0EAA4F}" type="pres">
      <dgm:prSet presAssocID="{9B8C2467-028A-4FA0-AF59-BDEA00704DE1}" presName="aSpace2" presStyleCnt="0"/>
      <dgm:spPr/>
    </dgm:pt>
    <dgm:pt modelId="{C5D9AB3C-2A80-46C0-96F4-6B2F6BB9598F}" type="pres">
      <dgm:prSet presAssocID="{9E3B2D5A-E366-4D77-9338-82A822CF81AE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5E229-41E3-4F3D-93AA-171AF0EF5C77}" type="pres">
      <dgm:prSet presAssocID="{9E3B2D5A-E366-4D77-9338-82A822CF81AE}" presName="aSpace2" presStyleCnt="0"/>
      <dgm:spPr/>
    </dgm:pt>
    <dgm:pt modelId="{68C9ED00-847E-4B64-A095-33A9C4C841F8}" type="pres">
      <dgm:prSet presAssocID="{484D69C6-74D2-4C2B-A042-FC91041CCF14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5952E1-619B-4085-BCC1-AE69425FEC81}" type="presOf" srcId="{484D69C6-74D2-4C2B-A042-FC91041CCF14}" destId="{68C9ED00-847E-4B64-A095-33A9C4C841F8}" srcOrd="0" destOrd="0" presId="urn:microsoft.com/office/officeart/2005/8/layout/lProcess2"/>
    <dgm:cxn modelId="{122458B7-E779-43C5-BF72-89274E3C7BE7}" srcId="{E3376F0D-CCDE-4E99-BB48-87C692CFD62C}" destId="{A4BBD23D-AABC-4B2F-9AF2-51707F7B1153}" srcOrd="2" destOrd="0" parTransId="{84409B92-D420-4B8D-A691-6C19B4BD0D1B}" sibTransId="{0259B1CF-0DCB-4349-9CE4-7C156902A1BC}"/>
    <dgm:cxn modelId="{D245EF89-51C8-473E-9768-0091C25BCE99}" srcId="{E3376F0D-CCDE-4E99-BB48-87C692CFD62C}" destId="{B9AB5A6D-763D-466B-B677-12920CE83E27}" srcOrd="1" destOrd="0" parTransId="{F001CDB4-1FD5-4D6F-BDB6-4A75C8606A3D}" sibTransId="{BD06DF7E-F763-4AC4-BC7E-EE9EA3686B89}"/>
    <dgm:cxn modelId="{44794CF6-EBE0-4CF9-94DA-22E1BF87CD92}" srcId="{A4BBD23D-AABC-4B2F-9AF2-51707F7B1153}" destId="{9E3B2D5A-E366-4D77-9338-82A822CF81AE}" srcOrd="1" destOrd="0" parTransId="{7F06F87A-A1E9-41AB-B76F-1C73B3C0D4EC}" sibTransId="{C83D2239-1772-45F9-B4EC-B21F1EBD4826}"/>
    <dgm:cxn modelId="{54C8F388-08A2-4527-A81A-F315B41E625F}" type="presOf" srcId="{E3376F0D-CCDE-4E99-BB48-87C692CFD62C}" destId="{206B0401-5A08-49FB-9013-DF1F23C612EF}" srcOrd="0" destOrd="0" presId="urn:microsoft.com/office/officeart/2005/8/layout/lProcess2"/>
    <dgm:cxn modelId="{4A736ABD-317D-493F-B7D1-FACEE96C8D8C}" srcId="{E89535A8-1454-49C4-A15F-32C25987E6BC}" destId="{ED248427-80D9-4C30-931C-600416D00C70}" srcOrd="0" destOrd="0" parTransId="{4B5850A8-84FE-464C-BEAF-8AE03CE894A5}" sibTransId="{F172DA32-3FCA-43DE-988F-9EA53319BB3B}"/>
    <dgm:cxn modelId="{D0F00B21-A50E-440F-B6B5-339BC1C6222C}" type="presOf" srcId="{E89535A8-1454-49C4-A15F-32C25987E6BC}" destId="{31619825-8A7F-4C3A-9522-7434F4D305B2}" srcOrd="1" destOrd="0" presId="urn:microsoft.com/office/officeart/2005/8/layout/lProcess2"/>
    <dgm:cxn modelId="{96EA3C24-86B8-4A67-985D-89B23670B60F}" type="presOf" srcId="{3A7AF2D8-0C66-4D7F-B749-C868F327FAE0}" destId="{47D3705C-F44D-4D0B-B5D6-2A331FAAE7CD}" srcOrd="0" destOrd="0" presId="urn:microsoft.com/office/officeart/2005/8/layout/lProcess2"/>
    <dgm:cxn modelId="{6A081F70-6DAF-49D4-98F5-9B313C21AA71}" type="presOf" srcId="{ED248427-80D9-4C30-931C-600416D00C70}" destId="{84E443D9-58A4-408D-A9AD-57FE0DC50BE3}" srcOrd="0" destOrd="0" presId="urn:microsoft.com/office/officeart/2005/8/layout/lProcess2"/>
    <dgm:cxn modelId="{2BC7EBAC-D1EA-4185-A373-33526B1D4ADB}" srcId="{A4BBD23D-AABC-4B2F-9AF2-51707F7B1153}" destId="{484D69C6-74D2-4C2B-A042-FC91041CCF14}" srcOrd="2" destOrd="0" parTransId="{A104839D-1E43-4358-ADAD-8C10A6BF55BE}" sibTransId="{5053787B-005C-49DC-B721-92AF04A37454}"/>
    <dgm:cxn modelId="{446E6D4D-FE01-4336-B3CF-93CB1746C7B9}" srcId="{A4BBD23D-AABC-4B2F-9AF2-51707F7B1153}" destId="{9B8C2467-028A-4FA0-AF59-BDEA00704DE1}" srcOrd="0" destOrd="0" parTransId="{E30896DF-F5CF-4F81-8E3D-C28187AB2A62}" sibTransId="{63EB2764-B014-4E1E-9057-224899ECF321}"/>
    <dgm:cxn modelId="{864D26FE-F824-4619-9979-9B15EC6D1F72}" type="presOf" srcId="{DBBB2DD2-E1DF-4041-84FB-63B4E4654ED1}" destId="{DCC1283E-7E65-4FA1-BC39-2252CF7A9B19}" srcOrd="0" destOrd="0" presId="urn:microsoft.com/office/officeart/2005/8/layout/lProcess2"/>
    <dgm:cxn modelId="{5D87F1C0-EF0A-4434-A11C-2CCC6C562AFA}" type="presOf" srcId="{B9AB5A6D-763D-466B-B677-12920CE83E27}" destId="{2E891A9A-9669-46BC-A684-708B0FAC0210}" srcOrd="1" destOrd="0" presId="urn:microsoft.com/office/officeart/2005/8/layout/lProcess2"/>
    <dgm:cxn modelId="{B3CB54BF-9A36-4AB7-8052-EE3B030CBAD8}" type="presOf" srcId="{9E3B2D5A-E366-4D77-9338-82A822CF81AE}" destId="{C5D9AB3C-2A80-46C0-96F4-6B2F6BB9598F}" srcOrd="0" destOrd="0" presId="urn:microsoft.com/office/officeart/2005/8/layout/lProcess2"/>
    <dgm:cxn modelId="{1CC67488-8B78-432E-98C8-522EE46ACD88}" srcId="{B9AB5A6D-763D-466B-B677-12920CE83E27}" destId="{5F036AE3-3231-4CC2-9953-671A75CA3091}" srcOrd="2" destOrd="0" parTransId="{504BBBFB-453F-4D80-BEC1-78BF739E5757}" sibTransId="{198D66E4-989D-4B19-8300-1A298864BBC7}"/>
    <dgm:cxn modelId="{72046B5E-326B-4905-9195-90B1B12EA890}" type="presOf" srcId="{EA30DED1-0D53-4E0D-BE02-E31A7CAD2868}" destId="{F477E287-3EDA-413E-8084-DDB402E0A2EA}" srcOrd="0" destOrd="0" presId="urn:microsoft.com/office/officeart/2005/8/layout/lProcess2"/>
    <dgm:cxn modelId="{FBD1158C-4D6F-4A53-918F-DCDA22199F98}" srcId="{B9AB5A6D-763D-466B-B677-12920CE83E27}" destId="{3A7AF2D8-0C66-4D7F-B749-C868F327FAE0}" srcOrd="0" destOrd="0" parTransId="{C0EEBCA8-AEE5-453B-A598-0B64E9ECB21D}" sibTransId="{DAF67AE1-618E-425A-855F-8AD94DEBE050}"/>
    <dgm:cxn modelId="{C3ECF235-C4F4-4E6E-A024-CC383500EDB0}" type="presOf" srcId="{A4BBD23D-AABC-4B2F-9AF2-51707F7B1153}" destId="{DD9DE913-B69A-4833-A7E3-09998729CA03}" srcOrd="1" destOrd="0" presId="urn:microsoft.com/office/officeart/2005/8/layout/lProcess2"/>
    <dgm:cxn modelId="{3ECEA55D-0E0E-4B13-9406-23FE9468B6AE}" type="presOf" srcId="{9B8C2467-028A-4FA0-AF59-BDEA00704DE1}" destId="{11F1D333-2D1B-4C1E-818D-785CDAF8D6D4}" srcOrd="0" destOrd="0" presId="urn:microsoft.com/office/officeart/2005/8/layout/lProcess2"/>
    <dgm:cxn modelId="{63C3962E-0B7F-456F-9D7E-0472FF6C0A69}" srcId="{E89535A8-1454-49C4-A15F-32C25987E6BC}" destId="{DBBB2DD2-E1DF-4041-84FB-63B4E4654ED1}" srcOrd="1" destOrd="0" parTransId="{807080F6-93E8-4CC8-8FE7-44EB4D09B269}" sibTransId="{840DF8FD-4B86-4232-98C0-B4433D1E6CEC}"/>
    <dgm:cxn modelId="{18B6685F-C454-4087-AA9D-D594A36431F4}" type="presOf" srcId="{B9AB5A6D-763D-466B-B677-12920CE83E27}" destId="{845B08D7-EDEE-40CF-82F9-4C8BBC58B324}" srcOrd="0" destOrd="0" presId="urn:microsoft.com/office/officeart/2005/8/layout/lProcess2"/>
    <dgm:cxn modelId="{AF7DCB69-5552-45FF-99CF-6BD259F48540}" type="presOf" srcId="{5F036AE3-3231-4CC2-9953-671A75CA3091}" destId="{9FA6BD78-3DEE-49B2-BC0C-DDC44B883782}" srcOrd="0" destOrd="0" presId="urn:microsoft.com/office/officeart/2005/8/layout/lProcess2"/>
    <dgm:cxn modelId="{9883CD8D-2238-4A44-94C4-A44179C6C28A}" srcId="{E3376F0D-CCDE-4E99-BB48-87C692CFD62C}" destId="{E89535A8-1454-49C4-A15F-32C25987E6BC}" srcOrd="0" destOrd="0" parTransId="{21D90742-AB9C-4762-9FA4-F0D73A9343C0}" sibTransId="{62404888-030E-47A8-B0A6-69183E5B92EB}"/>
    <dgm:cxn modelId="{001CB6FC-05A8-4E1A-9B85-89525FB9A691}" srcId="{B9AB5A6D-763D-466B-B677-12920CE83E27}" destId="{EA30DED1-0D53-4E0D-BE02-E31A7CAD2868}" srcOrd="1" destOrd="0" parTransId="{CDAEBFA2-C305-4DE1-AC68-009B84850392}" sibTransId="{1AD1EB13-E5E8-4F9C-91DE-B78166C12C97}"/>
    <dgm:cxn modelId="{9FB27387-D904-4751-8276-94FCA1DDA008}" type="presOf" srcId="{A4BBD23D-AABC-4B2F-9AF2-51707F7B1153}" destId="{878ACF92-0FDF-43A8-B94C-DB85E111F332}" srcOrd="0" destOrd="0" presId="urn:microsoft.com/office/officeart/2005/8/layout/lProcess2"/>
    <dgm:cxn modelId="{345AC138-9748-4FEC-9808-84290AF9031D}" type="presOf" srcId="{E89535A8-1454-49C4-A15F-32C25987E6BC}" destId="{5B9383AC-C52C-4376-924C-A1A55B07F37A}" srcOrd="0" destOrd="0" presId="urn:microsoft.com/office/officeart/2005/8/layout/lProcess2"/>
    <dgm:cxn modelId="{F6A982C6-9C14-4F47-AB24-039A98F94544}" type="presParOf" srcId="{206B0401-5A08-49FB-9013-DF1F23C612EF}" destId="{876668C9-E248-4456-8B13-0C2E2D23849E}" srcOrd="0" destOrd="0" presId="urn:microsoft.com/office/officeart/2005/8/layout/lProcess2"/>
    <dgm:cxn modelId="{19890D09-4972-45EC-91B7-B64761E61EBE}" type="presParOf" srcId="{876668C9-E248-4456-8B13-0C2E2D23849E}" destId="{5B9383AC-C52C-4376-924C-A1A55B07F37A}" srcOrd="0" destOrd="0" presId="urn:microsoft.com/office/officeart/2005/8/layout/lProcess2"/>
    <dgm:cxn modelId="{CC6D0DF9-EB6C-4D55-91A3-8FE02748F71D}" type="presParOf" srcId="{876668C9-E248-4456-8B13-0C2E2D23849E}" destId="{31619825-8A7F-4C3A-9522-7434F4D305B2}" srcOrd="1" destOrd="0" presId="urn:microsoft.com/office/officeart/2005/8/layout/lProcess2"/>
    <dgm:cxn modelId="{293599E4-ED9F-4DE0-B08E-8CB46D95F621}" type="presParOf" srcId="{876668C9-E248-4456-8B13-0C2E2D23849E}" destId="{59AAAF73-D87E-42BD-93E6-B7F503337D57}" srcOrd="2" destOrd="0" presId="urn:microsoft.com/office/officeart/2005/8/layout/lProcess2"/>
    <dgm:cxn modelId="{6CF31BFD-41B4-4560-803B-C9471D5E80F7}" type="presParOf" srcId="{59AAAF73-D87E-42BD-93E6-B7F503337D57}" destId="{8E81632E-5080-4770-8315-3518D83DF6E6}" srcOrd="0" destOrd="0" presId="urn:microsoft.com/office/officeart/2005/8/layout/lProcess2"/>
    <dgm:cxn modelId="{AB445A27-8904-403D-9687-06FBC9C705D5}" type="presParOf" srcId="{8E81632E-5080-4770-8315-3518D83DF6E6}" destId="{84E443D9-58A4-408D-A9AD-57FE0DC50BE3}" srcOrd="0" destOrd="0" presId="urn:microsoft.com/office/officeart/2005/8/layout/lProcess2"/>
    <dgm:cxn modelId="{FF7EA6CD-D296-4979-B1E4-B08945055C19}" type="presParOf" srcId="{8E81632E-5080-4770-8315-3518D83DF6E6}" destId="{2DD42BAB-155B-4755-93F7-4333AABE840B}" srcOrd="1" destOrd="0" presId="urn:microsoft.com/office/officeart/2005/8/layout/lProcess2"/>
    <dgm:cxn modelId="{5607DB03-9AB9-440E-B4F9-06FFAE3E2BBB}" type="presParOf" srcId="{8E81632E-5080-4770-8315-3518D83DF6E6}" destId="{DCC1283E-7E65-4FA1-BC39-2252CF7A9B19}" srcOrd="2" destOrd="0" presId="urn:microsoft.com/office/officeart/2005/8/layout/lProcess2"/>
    <dgm:cxn modelId="{97C7ECC8-3664-408D-A076-2C136295F67F}" type="presParOf" srcId="{206B0401-5A08-49FB-9013-DF1F23C612EF}" destId="{E3B5264F-95E6-46E4-931A-3F44A1165E3E}" srcOrd="1" destOrd="0" presId="urn:microsoft.com/office/officeart/2005/8/layout/lProcess2"/>
    <dgm:cxn modelId="{393163B4-2204-44F9-A910-A45E9A9BE243}" type="presParOf" srcId="{206B0401-5A08-49FB-9013-DF1F23C612EF}" destId="{64635C80-812D-469A-95F6-FDDA143EBB98}" srcOrd="2" destOrd="0" presId="urn:microsoft.com/office/officeart/2005/8/layout/lProcess2"/>
    <dgm:cxn modelId="{07EAC551-261C-4BA8-947F-7D0AFF7F1E90}" type="presParOf" srcId="{64635C80-812D-469A-95F6-FDDA143EBB98}" destId="{845B08D7-EDEE-40CF-82F9-4C8BBC58B324}" srcOrd="0" destOrd="0" presId="urn:microsoft.com/office/officeart/2005/8/layout/lProcess2"/>
    <dgm:cxn modelId="{7974CD44-76F6-4AC7-B6FD-E1FF571BA8A1}" type="presParOf" srcId="{64635C80-812D-469A-95F6-FDDA143EBB98}" destId="{2E891A9A-9669-46BC-A684-708B0FAC0210}" srcOrd="1" destOrd="0" presId="urn:microsoft.com/office/officeart/2005/8/layout/lProcess2"/>
    <dgm:cxn modelId="{10554343-6FC6-4893-8803-CC3A62F980B2}" type="presParOf" srcId="{64635C80-812D-469A-95F6-FDDA143EBB98}" destId="{0549CF7E-6057-4231-84E2-9E65DEC7AF8C}" srcOrd="2" destOrd="0" presId="urn:microsoft.com/office/officeart/2005/8/layout/lProcess2"/>
    <dgm:cxn modelId="{64C659C8-2A07-4128-80E1-59E8475DB0B9}" type="presParOf" srcId="{0549CF7E-6057-4231-84E2-9E65DEC7AF8C}" destId="{804D85C0-E198-434D-ADED-8C6D15116739}" srcOrd="0" destOrd="0" presId="urn:microsoft.com/office/officeart/2005/8/layout/lProcess2"/>
    <dgm:cxn modelId="{22F01322-FA72-43BD-894A-B52800743D04}" type="presParOf" srcId="{804D85C0-E198-434D-ADED-8C6D15116739}" destId="{47D3705C-F44D-4D0B-B5D6-2A331FAAE7CD}" srcOrd="0" destOrd="0" presId="urn:microsoft.com/office/officeart/2005/8/layout/lProcess2"/>
    <dgm:cxn modelId="{CBCCEBD1-8FD7-419D-A2D4-9C8486AB0C04}" type="presParOf" srcId="{804D85C0-E198-434D-ADED-8C6D15116739}" destId="{EEE6B70B-1824-472A-AFFF-FDC9B78C2095}" srcOrd="1" destOrd="0" presId="urn:microsoft.com/office/officeart/2005/8/layout/lProcess2"/>
    <dgm:cxn modelId="{B1D393E7-D855-4EEB-8597-FBCF0A3F0496}" type="presParOf" srcId="{804D85C0-E198-434D-ADED-8C6D15116739}" destId="{F477E287-3EDA-413E-8084-DDB402E0A2EA}" srcOrd="2" destOrd="0" presId="urn:microsoft.com/office/officeart/2005/8/layout/lProcess2"/>
    <dgm:cxn modelId="{078B650E-5192-4D73-892F-A431F1FE72B3}" type="presParOf" srcId="{804D85C0-E198-434D-ADED-8C6D15116739}" destId="{243DF2D7-FA36-49E1-9EAD-511215817DBE}" srcOrd="3" destOrd="0" presId="urn:microsoft.com/office/officeart/2005/8/layout/lProcess2"/>
    <dgm:cxn modelId="{A8F6E3A4-15F1-4A91-98B0-876F149BAF5A}" type="presParOf" srcId="{804D85C0-E198-434D-ADED-8C6D15116739}" destId="{9FA6BD78-3DEE-49B2-BC0C-DDC44B883782}" srcOrd="4" destOrd="0" presId="urn:microsoft.com/office/officeart/2005/8/layout/lProcess2"/>
    <dgm:cxn modelId="{4F9E9E90-97B9-4612-80DA-025AEF40C62E}" type="presParOf" srcId="{206B0401-5A08-49FB-9013-DF1F23C612EF}" destId="{E78CA245-65A0-4F15-81D3-B8B5ACDF6E8F}" srcOrd="3" destOrd="0" presId="urn:microsoft.com/office/officeart/2005/8/layout/lProcess2"/>
    <dgm:cxn modelId="{7481986F-1E65-47AE-A304-331926B70740}" type="presParOf" srcId="{206B0401-5A08-49FB-9013-DF1F23C612EF}" destId="{47C96ABA-0626-4217-AA1B-5761B351DE85}" srcOrd="4" destOrd="0" presId="urn:microsoft.com/office/officeart/2005/8/layout/lProcess2"/>
    <dgm:cxn modelId="{136CB247-B25E-4C0D-A4D3-72B43452C0F5}" type="presParOf" srcId="{47C96ABA-0626-4217-AA1B-5761B351DE85}" destId="{878ACF92-0FDF-43A8-B94C-DB85E111F332}" srcOrd="0" destOrd="0" presId="urn:microsoft.com/office/officeart/2005/8/layout/lProcess2"/>
    <dgm:cxn modelId="{FF3E9D07-9406-4A60-A307-70B9B869AA85}" type="presParOf" srcId="{47C96ABA-0626-4217-AA1B-5761B351DE85}" destId="{DD9DE913-B69A-4833-A7E3-09998729CA03}" srcOrd="1" destOrd="0" presId="urn:microsoft.com/office/officeart/2005/8/layout/lProcess2"/>
    <dgm:cxn modelId="{9580F511-0B5B-48F3-9471-7D18950C41D4}" type="presParOf" srcId="{47C96ABA-0626-4217-AA1B-5761B351DE85}" destId="{93157719-1F4E-4A6B-A1B6-FFB9735C1DA3}" srcOrd="2" destOrd="0" presId="urn:microsoft.com/office/officeart/2005/8/layout/lProcess2"/>
    <dgm:cxn modelId="{ADC41BAD-969E-427C-BCFD-EFF861905CBF}" type="presParOf" srcId="{93157719-1F4E-4A6B-A1B6-FFB9735C1DA3}" destId="{F60E885C-D605-435F-8955-459BB05FB081}" srcOrd="0" destOrd="0" presId="urn:microsoft.com/office/officeart/2005/8/layout/lProcess2"/>
    <dgm:cxn modelId="{CD8ABA5E-C876-402F-BD0B-D479FF5F8313}" type="presParOf" srcId="{F60E885C-D605-435F-8955-459BB05FB081}" destId="{11F1D333-2D1B-4C1E-818D-785CDAF8D6D4}" srcOrd="0" destOrd="0" presId="urn:microsoft.com/office/officeart/2005/8/layout/lProcess2"/>
    <dgm:cxn modelId="{A74C8942-944E-4702-9F54-CC8ABC709584}" type="presParOf" srcId="{F60E885C-D605-435F-8955-459BB05FB081}" destId="{62AE2310-8BFF-4DC8-9F2D-5B738F0EAA4F}" srcOrd="1" destOrd="0" presId="urn:microsoft.com/office/officeart/2005/8/layout/lProcess2"/>
    <dgm:cxn modelId="{CD3F02DB-DFDA-4639-A71A-8305FED1B46E}" type="presParOf" srcId="{F60E885C-D605-435F-8955-459BB05FB081}" destId="{C5D9AB3C-2A80-46C0-96F4-6B2F6BB9598F}" srcOrd="2" destOrd="0" presId="urn:microsoft.com/office/officeart/2005/8/layout/lProcess2"/>
    <dgm:cxn modelId="{06BA260B-A1F1-482D-B184-497C7416B8E5}" type="presParOf" srcId="{F60E885C-D605-435F-8955-459BB05FB081}" destId="{9025E229-41E3-4F3D-93AA-171AF0EF5C77}" srcOrd="3" destOrd="0" presId="urn:microsoft.com/office/officeart/2005/8/layout/lProcess2"/>
    <dgm:cxn modelId="{34B04902-02C2-43C5-818B-2C54B5CC9A35}" type="presParOf" srcId="{F60E885C-D605-435F-8955-459BB05FB081}" destId="{68C9ED00-847E-4B64-A095-33A9C4C841F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3C4D8E-F190-4EAA-9FE9-5B3C936D81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665E28-2688-4813-BD34-CFEB56CF6B62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Step 1: Define and Document</a:t>
          </a:r>
          <a:endParaRPr lang="en-US" dirty="0"/>
        </a:p>
      </dgm:t>
    </dgm:pt>
    <dgm:pt modelId="{373651D9-6858-474E-B552-02C2769C4D14}" type="parTrans" cxnId="{8DEF94A0-7503-4F6E-8749-EC7A0B14DF94}">
      <dgm:prSet/>
      <dgm:spPr/>
      <dgm:t>
        <a:bodyPr/>
        <a:lstStyle/>
        <a:p>
          <a:endParaRPr lang="en-US"/>
        </a:p>
      </dgm:t>
    </dgm:pt>
    <dgm:pt modelId="{BE5A4EC9-3196-4599-AE19-744DE3B87AD7}" type="sibTrans" cxnId="{8DEF94A0-7503-4F6E-8749-EC7A0B14DF94}">
      <dgm:prSet/>
      <dgm:spPr/>
      <dgm:t>
        <a:bodyPr/>
        <a:lstStyle/>
        <a:p>
          <a:endParaRPr lang="en-US"/>
        </a:p>
      </dgm:t>
    </dgm:pt>
    <dgm:pt modelId="{438102C1-092D-4B27-B2BE-C4EB5A76630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Step 2: Write RFP</a:t>
          </a:r>
          <a:endParaRPr lang="en-US" dirty="0"/>
        </a:p>
      </dgm:t>
    </dgm:pt>
    <dgm:pt modelId="{5B356FD5-0197-4E9B-81BD-A0FE3392D523}" type="parTrans" cxnId="{0DB5CF0C-7F07-4D34-BF15-1B075287A414}">
      <dgm:prSet/>
      <dgm:spPr/>
      <dgm:t>
        <a:bodyPr/>
        <a:lstStyle/>
        <a:p>
          <a:endParaRPr lang="en-US"/>
        </a:p>
      </dgm:t>
    </dgm:pt>
    <dgm:pt modelId="{CE4A3B6F-DEA3-4544-8BD4-1589ED07732C}" type="sibTrans" cxnId="{0DB5CF0C-7F07-4D34-BF15-1B075287A414}">
      <dgm:prSet/>
      <dgm:spPr/>
      <dgm:t>
        <a:bodyPr/>
        <a:lstStyle/>
        <a:p>
          <a:endParaRPr lang="en-US"/>
        </a:p>
      </dgm:t>
    </dgm:pt>
    <dgm:pt modelId="{B47C28C2-4D65-454D-B59B-635CA5A834B9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C3A69"/>
              </a:solidFill>
              <a:latin typeface="Arial" panose="020B0604020202020204" pitchFamily="34" charset="0"/>
              <a:cs typeface="Arial" panose="020B0604020202020204" pitchFamily="34" charset="0"/>
            </a:rPr>
            <a:t>Collaborate with customers to define common interests and goals for MF services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3B06A2-286D-44E2-8056-3B0C78CFD9AC}" type="parTrans" cxnId="{DEFC762E-DBA9-4BEC-9085-B7CCF734914E}">
      <dgm:prSet/>
      <dgm:spPr/>
      <dgm:t>
        <a:bodyPr/>
        <a:lstStyle/>
        <a:p>
          <a:endParaRPr lang="en-US"/>
        </a:p>
      </dgm:t>
    </dgm:pt>
    <dgm:pt modelId="{E50FBC8C-013B-4045-869A-305A687BA535}" type="sibTrans" cxnId="{DEFC762E-DBA9-4BEC-9085-B7CCF734914E}">
      <dgm:prSet/>
      <dgm:spPr/>
      <dgm:t>
        <a:bodyPr/>
        <a:lstStyle/>
        <a:p>
          <a:endParaRPr lang="en-US"/>
        </a:p>
      </dgm:t>
    </dgm:pt>
    <dgm:pt modelId="{D5D8C25D-1061-45E8-A393-E548A07C828E}">
      <dgm:prSet custT="1"/>
      <dgm:spPr/>
      <dgm:t>
        <a:bodyPr/>
        <a:lstStyle/>
        <a:p>
          <a:r>
            <a:rPr lang="en-US" sz="2000" dirty="0" smtClean="0">
              <a:solidFill>
                <a:srgbClr val="0C3A69"/>
              </a:solidFill>
              <a:latin typeface="Arial" panose="020B0604020202020204" pitchFamily="34" charset="0"/>
              <a:cs typeface="Arial" panose="020B0604020202020204" pitchFamily="34" charset="0"/>
            </a:rPr>
            <a:t>Document and align business requirements and SLAs</a:t>
          </a:r>
        </a:p>
      </dgm:t>
    </dgm:pt>
    <dgm:pt modelId="{57340FED-8BCB-4F5F-A664-9C06C493CB1B}" type="parTrans" cxnId="{370F22DC-DAAA-4681-89D8-3BA98F3A70D4}">
      <dgm:prSet/>
      <dgm:spPr/>
      <dgm:t>
        <a:bodyPr/>
        <a:lstStyle/>
        <a:p>
          <a:endParaRPr lang="en-US"/>
        </a:p>
      </dgm:t>
    </dgm:pt>
    <dgm:pt modelId="{1409CFDC-359A-4DC0-8C13-EB731B7B57DD}" type="sibTrans" cxnId="{370F22DC-DAAA-4681-89D8-3BA98F3A70D4}">
      <dgm:prSet/>
      <dgm:spPr/>
      <dgm:t>
        <a:bodyPr/>
        <a:lstStyle/>
        <a:p>
          <a:endParaRPr lang="en-US"/>
        </a:p>
      </dgm:t>
    </dgm:pt>
    <dgm:pt modelId="{BC18F88C-F711-4386-9B55-5B8200E9A8F7}">
      <dgm:prSet custT="1"/>
      <dgm:spPr/>
      <dgm:t>
        <a:bodyPr/>
        <a:lstStyle/>
        <a:p>
          <a:r>
            <a:rPr lang="en-US" sz="2000" u="sng" dirty="0" smtClean="0">
              <a:solidFill>
                <a:srgbClr val="0C3A69"/>
              </a:solidFill>
              <a:latin typeface="Arial" panose="020B0604020202020204" pitchFamily="34" charset="0"/>
              <a:cs typeface="Arial" panose="020B0604020202020204" pitchFamily="34" charset="0"/>
            </a:rPr>
            <a:t>This work begins early January</a:t>
          </a:r>
        </a:p>
      </dgm:t>
    </dgm:pt>
    <dgm:pt modelId="{1784842C-4D4E-4E96-B7D9-490F0FD2749D}" type="parTrans" cxnId="{EBDFDA5C-9B14-438A-B539-D5A272023C82}">
      <dgm:prSet/>
      <dgm:spPr/>
      <dgm:t>
        <a:bodyPr/>
        <a:lstStyle/>
        <a:p>
          <a:endParaRPr lang="en-US"/>
        </a:p>
      </dgm:t>
    </dgm:pt>
    <dgm:pt modelId="{22315412-BCEE-488F-B0C0-009357541532}" type="sibTrans" cxnId="{EBDFDA5C-9B14-438A-B539-D5A272023C82}">
      <dgm:prSet/>
      <dgm:spPr/>
      <dgm:t>
        <a:bodyPr/>
        <a:lstStyle/>
        <a:p>
          <a:endParaRPr lang="en-US"/>
        </a:p>
      </dgm:t>
    </dgm:pt>
    <dgm:pt modelId="{C4F946DE-9918-4248-AC8D-DD3E1B473D31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3"/>
              </a:solidFill>
            </a:rPr>
            <a:t>Meets the documented outcomes from Step 1</a:t>
          </a:r>
          <a:endParaRPr lang="en-US" sz="2000" dirty="0"/>
        </a:p>
      </dgm:t>
    </dgm:pt>
    <dgm:pt modelId="{88389A0F-26EF-424C-B38A-716AD909A937}" type="parTrans" cxnId="{59E7EDDE-1612-45E8-ABCB-51E50722B090}">
      <dgm:prSet/>
      <dgm:spPr/>
      <dgm:t>
        <a:bodyPr/>
        <a:lstStyle/>
        <a:p>
          <a:endParaRPr lang="en-US"/>
        </a:p>
      </dgm:t>
    </dgm:pt>
    <dgm:pt modelId="{B9699A37-BB66-4DBA-BA0C-9F4F82069205}" type="sibTrans" cxnId="{59E7EDDE-1612-45E8-ABCB-51E50722B090}">
      <dgm:prSet/>
      <dgm:spPr/>
      <dgm:t>
        <a:bodyPr/>
        <a:lstStyle/>
        <a:p>
          <a:endParaRPr lang="en-US"/>
        </a:p>
      </dgm:t>
    </dgm:pt>
    <dgm:pt modelId="{E1F7B3DB-7E3D-4D29-B440-72749F0C7557}">
      <dgm:prSet custT="1"/>
      <dgm:spPr/>
      <dgm:t>
        <a:bodyPr/>
        <a:lstStyle/>
        <a:p>
          <a:r>
            <a:rPr lang="en-US" sz="2000" dirty="0" smtClean="0">
              <a:solidFill>
                <a:schemeClr val="accent3"/>
              </a:solidFill>
            </a:rPr>
            <a:t>Procures a scalable mainframe environment in line with expected usage reductions.</a:t>
          </a:r>
          <a:endParaRPr lang="en-US" sz="2000" dirty="0">
            <a:solidFill>
              <a:schemeClr val="accent3"/>
            </a:solidFill>
          </a:endParaRPr>
        </a:p>
      </dgm:t>
    </dgm:pt>
    <dgm:pt modelId="{CFAB787D-9C88-42F4-8242-19B41993B129}" type="parTrans" cxnId="{49438562-DFAE-4B0F-BB50-2F24B5E5B7AD}">
      <dgm:prSet/>
      <dgm:spPr/>
      <dgm:t>
        <a:bodyPr/>
        <a:lstStyle/>
        <a:p>
          <a:endParaRPr lang="en-US"/>
        </a:p>
      </dgm:t>
    </dgm:pt>
    <dgm:pt modelId="{48F7F124-F36C-4D8D-9FFF-0656AEA15098}" type="sibTrans" cxnId="{49438562-DFAE-4B0F-BB50-2F24B5E5B7AD}">
      <dgm:prSet/>
      <dgm:spPr/>
      <dgm:t>
        <a:bodyPr/>
        <a:lstStyle/>
        <a:p>
          <a:endParaRPr lang="en-US"/>
        </a:p>
      </dgm:t>
    </dgm:pt>
    <dgm:pt modelId="{1993885E-6DFA-460C-A432-F1BA9A8281BC}">
      <dgm:prSet custT="1"/>
      <dgm:spPr/>
      <dgm:t>
        <a:bodyPr/>
        <a:lstStyle/>
        <a:p>
          <a:r>
            <a:rPr lang="en-US" sz="2000" dirty="0" smtClean="0">
              <a:solidFill>
                <a:schemeClr val="accent3"/>
              </a:solidFill>
            </a:rPr>
            <a:t>Maintains stability and quality of mainframe services throughout the transition timeframe.</a:t>
          </a:r>
          <a:endParaRPr lang="en-US" sz="2000" dirty="0">
            <a:solidFill>
              <a:schemeClr val="accent3"/>
            </a:solidFill>
          </a:endParaRPr>
        </a:p>
      </dgm:t>
    </dgm:pt>
    <dgm:pt modelId="{FE334179-9F3C-4C9E-9F0C-72EA9B7CFE8E}" type="parTrans" cxnId="{7B3CFC15-113D-4BC9-8199-5CDD6A650005}">
      <dgm:prSet/>
      <dgm:spPr/>
      <dgm:t>
        <a:bodyPr/>
        <a:lstStyle/>
        <a:p>
          <a:endParaRPr lang="en-US"/>
        </a:p>
      </dgm:t>
    </dgm:pt>
    <dgm:pt modelId="{E99E39C8-F290-44A7-8AD4-64E2BED01275}" type="sibTrans" cxnId="{7B3CFC15-113D-4BC9-8199-5CDD6A650005}">
      <dgm:prSet/>
      <dgm:spPr/>
      <dgm:t>
        <a:bodyPr/>
        <a:lstStyle/>
        <a:p>
          <a:endParaRPr lang="en-US"/>
        </a:p>
      </dgm:t>
    </dgm:pt>
    <dgm:pt modelId="{E206EC59-7E0F-495E-8ADE-5E1AB608F08A}" type="pres">
      <dgm:prSet presAssocID="{FC3C4D8E-F190-4EAA-9FE9-5B3C936D81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4B6AD3-71D7-489E-B5D7-70D0D1C5AFDE}" type="pres">
      <dgm:prSet presAssocID="{0C665E28-2688-4813-BD34-CFEB56CF6B62}" presName="parentText" presStyleLbl="node1" presStyleIdx="0" presStyleCnt="2" custScaleY="69994" custLinFactNeighborY="-323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39040-63EE-40BD-8052-BC89963C84D0}" type="pres">
      <dgm:prSet presAssocID="{0C665E28-2688-4813-BD34-CFEB56CF6B62}" presName="childText" presStyleLbl="revTx" presStyleIdx="0" presStyleCnt="2" custLinFactNeighborY="-22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5E05C-93D3-440F-9050-B9C5F4B738D3}" type="pres">
      <dgm:prSet presAssocID="{438102C1-092D-4B27-B2BE-C4EB5A766304}" presName="parentText" presStyleLbl="node1" presStyleIdx="1" presStyleCnt="2" custScaleY="69994" custLinFactNeighborX="110" custLinFactNeighborY="128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E68DB-0F2E-4296-9521-F8F1118BC86C}" type="pres">
      <dgm:prSet presAssocID="{438102C1-092D-4B27-B2BE-C4EB5A766304}" presName="childText" presStyleLbl="revTx" presStyleIdx="1" presStyleCnt="2" custLinFactNeighborX="110" custLinFactNeighborY="11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DFDA5C-9B14-438A-B539-D5A272023C82}" srcId="{0C665E28-2688-4813-BD34-CFEB56CF6B62}" destId="{BC18F88C-F711-4386-9B55-5B8200E9A8F7}" srcOrd="2" destOrd="0" parTransId="{1784842C-4D4E-4E96-B7D9-490F0FD2749D}" sibTransId="{22315412-BCEE-488F-B0C0-009357541532}"/>
    <dgm:cxn modelId="{89EE344E-B864-4F43-A4A2-4B01015EF083}" type="presOf" srcId="{D5D8C25D-1061-45E8-A393-E548A07C828E}" destId="{D3C39040-63EE-40BD-8052-BC89963C84D0}" srcOrd="0" destOrd="1" presId="urn:microsoft.com/office/officeart/2005/8/layout/vList2"/>
    <dgm:cxn modelId="{59E7EDDE-1612-45E8-ABCB-51E50722B090}" srcId="{438102C1-092D-4B27-B2BE-C4EB5A766304}" destId="{C4F946DE-9918-4248-AC8D-DD3E1B473D31}" srcOrd="0" destOrd="0" parTransId="{88389A0F-26EF-424C-B38A-716AD909A937}" sibTransId="{B9699A37-BB66-4DBA-BA0C-9F4F82069205}"/>
    <dgm:cxn modelId="{0DB5CF0C-7F07-4D34-BF15-1B075287A414}" srcId="{FC3C4D8E-F190-4EAA-9FE9-5B3C936D8190}" destId="{438102C1-092D-4B27-B2BE-C4EB5A766304}" srcOrd="1" destOrd="0" parTransId="{5B356FD5-0197-4E9B-81BD-A0FE3392D523}" sibTransId="{CE4A3B6F-DEA3-4544-8BD4-1589ED07732C}"/>
    <dgm:cxn modelId="{2F047EB9-72FC-45B4-9ED8-3A8350562B12}" type="presOf" srcId="{438102C1-092D-4B27-B2BE-C4EB5A766304}" destId="{0035E05C-93D3-440F-9050-B9C5F4B738D3}" srcOrd="0" destOrd="0" presId="urn:microsoft.com/office/officeart/2005/8/layout/vList2"/>
    <dgm:cxn modelId="{63DECDBF-8F54-4385-8F98-F3D3F36FA884}" type="presOf" srcId="{B47C28C2-4D65-454D-B59B-635CA5A834B9}" destId="{D3C39040-63EE-40BD-8052-BC89963C84D0}" srcOrd="0" destOrd="0" presId="urn:microsoft.com/office/officeart/2005/8/layout/vList2"/>
    <dgm:cxn modelId="{912C35F0-C56A-4C14-BC63-7466A3998E8F}" type="presOf" srcId="{FC3C4D8E-F190-4EAA-9FE9-5B3C936D8190}" destId="{E206EC59-7E0F-495E-8ADE-5E1AB608F08A}" srcOrd="0" destOrd="0" presId="urn:microsoft.com/office/officeart/2005/8/layout/vList2"/>
    <dgm:cxn modelId="{7B3CFC15-113D-4BC9-8199-5CDD6A650005}" srcId="{438102C1-092D-4B27-B2BE-C4EB5A766304}" destId="{1993885E-6DFA-460C-A432-F1BA9A8281BC}" srcOrd="2" destOrd="0" parTransId="{FE334179-9F3C-4C9E-9F0C-72EA9B7CFE8E}" sibTransId="{E99E39C8-F290-44A7-8AD4-64E2BED01275}"/>
    <dgm:cxn modelId="{B5EAAF19-F7BD-4B4D-8B57-862C7FFBA04A}" type="presOf" srcId="{E1F7B3DB-7E3D-4D29-B440-72749F0C7557}" destId="{EC3E68DB-0F2E-4296-9521-F8F1118BC86C}" srcOrd="0" destOrd="1" presId="urn:microsoft.com/office/officeart/2005/8/layout/vList2"/>
    <dgm:cxn modelId="{370F22DC-DAAA-4681-89D8-3BA98F3A70D4}" srcId="{0C665E28-2688-4813-BD34-CFEB56CF6B62}" destId="{D5D8C25D-1061-45E8-A393-E548A07C828E}" srcOrd="1" destOrd="0" parTransId="{57340FED-8BCB-4F5F-A664-9C06C493CB1B}" sibTransId="{1409CFDC-359A-4DC0-8C13-EB731B7B57DD}"/>
    <dgm:cxn modelId="{66AAC9E1-DB9D-4366-B522-88FAB4CCE452}" type="presOf" srcId="{BC18F88C-F711-4386-9B55-5B8200E9A8F7}" destId="{D3C39040-63EE-40BD-8052-BC89963C84D0}" srcOrd="0" destOrd="2" presId="urn:microsoft.com/office/officeart/2005/8/layout/vList2"/>
    <dgm:cxn modelId="{DEFC762E-DBA9-4BEC-9085-B7CCF734914E}" srcId="{0C665E28-2688-4813-BD34-CFEB56CF6B62}" destId="{B47C28C2-4D65-454D-B59B-635CA5A834B9}" srcOrd="0" destOrd="0" parTransId="{A23B06A2-286D-44E2-8056-3B0C78CFD9AC}" sibTransId="{E50FBC8C-013B-4045-869A-305A687BA535}"/>
    <dgm:cxn modelId="{1DF00251-C3CB-4148-9E1F-016C3B8C4168}" type="presOf" srcId="{0C665E28-2688-4813-BD34-CFEB56CF6B62}" destId="{D64B6AD3-71D7-489E-B5D7-70D0D1C5AFDE}" srcOrd="0" destOrd="0" presId="urn:microsoft.com/office/officeart/2005/8/layout/vList2"/>
    <dgm:cxn modelId="{49438562-DFAE-4B0F-BB50-2F24B5E5B7AD}" srcId="{438102C1-092D-4B27-B2BE-C4EB5A766304}" destId="{E1F7B3DB-7E3D-4D29-B440-72749F0C7557}" srcOrd="1" destOrd="0" parTransId="{CFAB787D-9C88-42F4-8242-19B41993B129}" sibTransId="{48F7F124-F36C-4D8D-9FFF-0656AEA15098}"/>
    <dgm:cxn modelId="{8DEF94A0-7503-4F6E-8749-EC7A0B14DF94}" srcId="{FC3C4D8E-F190-4EAA-9FE9-5B3C936D8190}" destId="{0C665E28-2688-4813-BD34-CFEB56CF6B62}" srcOrd="0" destOrd="0" parTransId="{373651D9-6858-474E-B552-02C2769C4D14}" sibTransId="{BE5A4EC9-3196-4599-AE19-744DE3B87AD7}"/>
    <dgm:cxn modelId="{DF32EFA6-5EB2-4767-90CA-ACE5DB4E073B}" type="presOf" srcId="{C4F946DE-9918-4248-AC8D-DD3E1B473D31}" destId="{EC3E68DB-0F2E-4296-9521-F8F1118BC86C}" srcOrd="0" destOrd="0" presId="urn:microsoft.com/office/officeart/2005/8/layout/vList2"/>
    <dgm:cxn modelId="{D04AAF7E-6E90-4E92-96B9-E28E3B57E945}" type="presOf" srcId="{1993885E-6DFA-460C-A432-F1BA9A8281BC}" destId="{EC3E68DB-0F2E-4296-9521-F8F1118BC86C}" srcOrd="0" destOrd="2" presId="urn:microsoft.com/office/officeart/2005/8/layout/vList2"/>
    <dgm:cxn modelId="{A95849A8-487A-468A-897C-9DBA5BC6EF09}" type="presParOf" srcId="{E206EC59-7E0F-495E-8ADE-5E1AB608F08A}" destId="{D64B6AD3-71D7-489E-B5D7-70D0D1C5AFDE}" srcOrd="0" destOrd="0" presId="urn:microsoft.com/office/officeart/2005/8/layout/vList2"/>
    <dgm:cxn modelId="{668B51F5-CCF9-461C-AF6E-66F7DDCF06CC}" type="presParOf" srcId="{E206EC59-7E0F-495E-8ADE-5E1AB608F08A}" destId="{D3C39040-63EE-40BD-8052-BC89963C84D0}" srcOrd="1" destOrd="0" presId="urn:microsoft.com/office/officeart/2005/8/layout/vList2"/>
    <dgm:cxn modelId="{3C9DF9C6-D29B-407F-96EA-3DA574E441FC}" type="presParOf" srcId="{E206EC59-7E0F-495E-8ADE-5E1AB608F08A}" destId="{0035E05C-93D3-440F-9050-B9C5F4B738D3}" srcOrd="2" destOrd="0" presId="urn:microsoft.com/office/officeart/2005/8/layout/vList2"/>
    <dgm:cxn modelId="{69AF1D92-39FD-4EC2-89CA-751A60B8DF74}" type="presParOf" srcId="{E206EC59-7E0F-495E-8ADE-5E1AB608F08A}" destId="{EC3E68DB-0F2E-4296-9521-F8F1118BC86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383AC-C52C-4376-924C-A1A55B07F37A}">
      <dsp:nvSpPr>
        <dsp:cNvPr id="0" name=""/>
        <dsp:cNvSpPr/>
      </dsp:nvSpPr>
      <dsp:spPr>
        <a:xfrm>
          <a:off x="1157" y="0"/>
          <a:ext cx="3009959" cy="489387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Demand &amp; Support</a:t>
          </a:r>
          <a:endParaRPr lang="en-US" sz="4300" kern="1200" dirty="0"/>
        </a:p>
      </dsp:txBody>
      <dsp:txXfrm>
        <a:off x="1157" y="0"/>
        <a:ext cx="3009959" cy="1468162"/>
      </dsp:txXfrm>
    </dsp:sp>
    <dsp:sp modelId="{84E443D9-58A4-408D-A9AD-57FE0DC50BE3}">
      <dsp:nvSpPr>
        <dsp:cNvPr id="0" name=""/>
        <dsp:cNvSpPr/>
      </dsp:nvSpPr>
      <dsp:spPr>
        <a:xfrm>
          <a:off x="302153" y="1469595"/>
          <a:ext cx="2407967" cy="1475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Reduced Customer demand</a:t>
          </a:r>
          <a:endParaRPr lang="en-US" sz="1800" kern="1200" dirty="0"/>
        </a:p>
      </dsp:txBody>
      <dsp:txXfrm>
        <a:off x="345371" y="1512813"/>
        <a:ext cx="2321531" cy="1389133"/>
      </dsp:txXfrm>
    </dsp:sp>
    <dsp:sp modelId="{DCC1283E-7E65-4FA1-BC39-2252CF7A9B19}">
      <dsp:nvSpPr>
        <dsp:cNvPr id="0" name=""/>
        <dsp:cNvSpPr/>
      </dsp:nvSpPr>
      <dsp:spPr>
        <a:xfrm>
          <a:off x="302153" y="3172176"/>
          <a:ext cx="2407967" cy="1475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&gt;40% Mainframe staff eligible to retire in next 5 years</a:t>
          </a:r>
          <a:endParaRPr lang="en-US" sz="1800" kern="1200" dirty="0"/>
        </a:p>
      </dsp:txBody>
      <dsp:txXfrm>
        <a:off x="345371" y="3215394"/>
        <a:ext cx="2321531" cy="1389133"/>
      </dsp:txXfrm>
    </dsp:sp>
    <dsp:sp modelId="{845B08D7-EDEE-40CF-82F9-4C8BBC58B324}">
      <dsp:nvSpPr>
        <dsp:cNvPr id="0" name=""/>
        <dsp:cNvSpPr/>
      </dsp:nvSpPr>
      <dsp:spPr>
        <a:xfrm>
          <a:off x="3236864" y="0"/>
          <a:ext cx="3009959" cy="489387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Hardware </a:t>
          </a:r>
          <a:r>
            <a:rPr lang="en-US" sz="4300" kern="1200" dirty="0" err="1" smtClean="0"/>
            <a:t>CapX</a:t>
          </a:r>
          <a:endParaRPr lang="en-US" sz="4300" kern="1200" dirty="0"/>
        </a:p>
      </dsp:txBody>
      <dsp:txXfrm>
        <a:off x="3236864" y="0"/>
        <a:ext cx="3009959" cy="1468162"/>
      </dsp:txXfrm>
    </dsp:sp>
    <dsp:sp modelId="{47D3705C-F44D-4D0B-B5D6-2A331FAAE7CD}">
      <dsp:nvSpPr>
        <dsp:cNvPr id="0" name=""/>
        <dsp:cNvSpPr/>
      </dsp:nvSpPr>
      <dsp:spPr>
        <a:xfrm>
          <a:off x="3537860" y="1468580"/>
          <a:ext cx="2407967" cy="961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Mainframe CPU December 2019 ($2.4M)</a:t>
          </a:r>
          <a:endParaRPr lang="en-US" sz="1800" kern="1200" dirty="0"/>
        </a:p>
      </dsp:txBody>
      <dsp:txXfrm>
        <a:off x="3566020" y="1496740"/>
        <a:ext cx="2351647" cy="905130"/>
      </dsp:txXfrm>
    </dsp:sp>
    <dsp:sp modelId="{F477E287-3EDA-413E-8084-DDB402E0A2EA}">
      <dsp:nvSpPr>
        <dsp:cNvPr id="0" name=""/>
        <dsp:cNvSpPr/>
      </dsp:nvSpPr>
      <dsp:spPr>
        <a:xfrm>
          <a:off x="3537860" y="2577946"/>
          <a:ext cx="2407967" cy="961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Virtual Tape Library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February 2020 ($900k)</a:t>
          </a:r>
          <a:endParaRPr lang="en-US" sz="1800" kern="1200" dirty="0"/>
        </a:p>
      </dsp:txBody>
      <dsp:txXfrm>
        <a:off x="3566020" y="2606106"/>
        <a:ext cx="2351647" cy="905130"/>
      </dsp:txXfrm>
    </dsp:sp>
    <dsp:sp modelId="{9FA6BD78-3DEE-49B2-BC0C-DDC44B883782}">
      <dsp:nvSpPr>
        <dsp:cNvPr id="0" name=""/>
        <dsp:cNvSpPr/>
      </dsp:nvSpPr>
      <dsp:spPr>
        <a:xfrm>
          <a:off x="3537860" y="3687311"/>
          <a:ext cx="2407967" cy="961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Storage Refresh January 2019</a:t>
          </a:r>
          <a:endParaRPr lang="en-US" sz="1800" kern="1200" dirty="0"/>
        </a:p>
      </dsp:txBody>
      <dsp:txXfrm>
        <a:off x="3566020" y="3715471"/>
        <a:ext cx="2351647" cy="905130"/>
      </dsp:txXfrm>
    </dsp:sp>
    <dsp:sp modelId="{878ACF92-0FDF-43A8-B94C-DB85E111F332}">
      <dsp:nvSpPr>
        <dsp:cNvPr id="0" name=""/>
        <dsp:cNvSpPr/>
      </dsp:nvSpPr>
      <dsp:spPr>
        <a:xfrm>
          <a:off x="6472570" y="0"/>
          <a:ext cx="3009959" cy="4893874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Software </a:t>
          </a:r>
          <a:r>
            <a:rPr lang="en-US" sz="4300" kern="1200" dirty="0" err="1" smtClean="0"/>
            <a:t>CapX</a:t>
          </a:r>
          <a:endParaRPr lang="en-US" sz="4300" kern="1200" dirty="0"/>
        </a:p>
      </dsp:txBody>
      <dsp:txXfrm>
        <a:off x="6472570" y="0"/>
        <a:ext cx="3009959" cy="1468162"/>
      </dsp:txXfrm>
    </dsp:sp>
    <dsp:sp modelId="{11F1D333-2D1B-4C1E-818D-785CDAF8D6D4}">
      <dsp:nvSpPr>
        <dsp:cNvPr id="0" name=""/>
        <dsp:cNvSpPr/>
      </dsp:nvSpPr>
      <dsp:spPr>
        <a:xfrm>
          <a:off x="6773566" y="1468580"/>
          <a:ext cx="2407967" cy="961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IBM and Computer Associates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2018</a:t>
          </a:r>
          <a:endParaRPr lang="en-US" sz="1800" kern="1200" dirty="0"/>
        </a:p>
      </dsp:txBody>
      <dsp:txXfrm>
        <a:off x="6801726" y="1496740"/>
        <a:ext cx="2351647" cy="905130"/>
      </dsp:txXfrm>
    </dsp:sp>
    <dsp:sp modelId="{C5D9AB3C-2A80-46C0-96F4-6B2F6BB9598F}">
      <dsp:nvSpPr>
        <dsp:cNvPr id="0" name=""/>
        <dsp:cNvSpPr/>
      </dsp:nvSpPr>
      <dsp:spPr>
        <a:xfrm>
          <a:off x="6773566" y="2577946"/>
          <a:ext cx="2407967" cy="961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Compuware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2019</a:t>
          </a:r>
          <a:endParaRPr lang="en-US" sz="1800" kern="1200" dirty="0"/>
        </a:p>
      </dsp:txBody>
      <dsp:txXfrm>
        <a:off x="6801726" y="2606106"/>
        <a:ext cx="2351647" cy="905130"/>
      </dsp:txXfrm>
    </dsp:sp>
    <dsp:sp modelId="{68C9ED00-847E-4B64-A095-33A9C4C841F8}">
      <dsp:nvSpPr>
        <dsp:cNvPr id="0" name=""/>
        <dsp:cNvSpPr/>
      </dsp:nvSpPr>
      <dsp:spPr>
        <a:xfrm>
          <a:off x="6773566" y="3687311"/>
          <a:ext cx="2407967" cy="961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Software AG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2022</a:t>
          </a:r>
          <a:endParaRPr lang="en-US" sz="1800" kern="1200" dirty="0"/>
        </a:p>
      </dsp:txBody>
      <dsp:txXfrm>
        <a:off x="6801726" y="3715471"/>
        <a:ext cx="2351647" cy="905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B6AD3-71D7-489E-B5D7-70D0D1C5AFDE}">
      <dsp:nvSpPr>
        <dsp:cNvPr id="0" name=""/>
        <dsp:cNvSpPr/>
      </dsp:nvSpPr>
      <dsp:spPr>
        <a:xfrm>
          <a:off x="0" y="167345"/>
          <a:ext cx="11569699" cy="1048230"/>
        </a:xfrm>
        <a:prstGeom prst="roundRect">
          <a:avLst/>
        </a:prstGeom>
        <a:solidFill>
          <a:srgbClr val="00B0F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Step 1: Define and Document</a:t>
          </a:r>
          <a:endParaRPr lang="en-US" sz="4500" kern="1200" dirty="0"/>
        </a:p>
      </dsp:txBody>
      <dsp:txXfrm>
        <a:off x="51170" y="218515"/>
        <a:ext cx="11467359" cy="945890"/>
      </dsp:txXfrm>
    </dsp:sp>
    <dsp:sp modelId="{D3C39040-63EE-40BD-8052-BC89963C84D0}">
      <dsp:nvSpPr>
        <dsp:cNvPr id="0" name=""/>
        <dsp:cNvSpPr/>
      </dsp:nvSpPr>
      <dsp:spPr>
        <a:xfrm>
          <a:off x="0" y="1215571"/>
          <a:ext cx="11569699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33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rgbClr val="0C3A69"/>
              </a:solidFill>
              <a:latin typeface="Arial" panose="020B0604020202020204" pitchFamily="34" charset="0"/>
              <a:cs typeface="Arial" panose="020B0604020202020204" pitchFamily="34" charset="0"/>
            </a:rPr>
            <a:t>Collaborate with customers to define common interests and goals for MF services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rgbClr val="0C3A69"/>
              </a:solidFill>
              <a:latin typeface="Arial" panose="020B0604020202020204" pitchFamily="34" charset="0"/>
              <a:cs typeface="Arial" panose="020B0604020202020204" pitchFamily="34" charset="0"/>
            </a:rPr>
            <a:t>Document and align business requirements and SLAs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u="sng" kern="1200" dirty="0" smtClean="0">
              <a:solidFill>
                <a:srgbClr val="0C3A69"/>
              </a:solidFill>
              <a:latin typeface="Arial" panose="020B0604020202020204" pitchFamily="34" charset="0"/>
              <a:cs typeface="Arial" panose="020B0604020202020204" pitchFamily="34" charset="0"/>
            </a:rPr>
            <a:t>This work begins early January</a:t>
          </a:r>
        </a:p>
      </dsp:txBody>
      <dsp:txXfrm>
        <a:off x="0" y="1215571"/>
        <a:ext cx="11569699" cy="1059840"/>
      </dsp:txXfrm>
    </dsp:sp>
    <dsp:sp modelId="{0035E05C-93D3-440F-9050-B9C5F4B738D3}">
      <dsp:nvSpPr>
        <dsp:cNvPr id="0" name=""/>
        <dsp:cNvSpPr/>
      </dsp:nvSpPr>
      <dsp:spPr>
        <a:xfrm>
          <a:off x="0" y="2754240"/>
          <a:ext cx="11569699" cy="1048230"/>
        </a:xfrm>
        <a:prstGeom prst="roundRect">
          <a:avLst/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Step 2: Write RFP</a:t>
          </a:r>
          <a:endParaRPr lang="en-US" sz="4500" kern="1200" dirty="0"/>
        </a:p>
      </dsp:txBody>
      <dsp:txXfrm>
        <a:off x="51170" y="2805410"/>
        <a:ext cx="11467359" cy="945890"/>
      </dsp:txXfrm>
    </dsp:sp>
    <dsp:sp modelId="{EC3E68DB-0F2E-4296-9521-F8F1118BC86C}">
      <dsp:nvSpPr>
        <dsp:cNvPr id="0" name=""/>
        <dsp:cNvSpPr/>
      </dsp:nvSpPr>
      <dsp:spPr>
        <a:xfrm>
          <a:off x="0" y="3833903"/>
          <a:ext cx="11569699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33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accent3"/>
              </a:solidFill>
            </a:rPr>
            <a:t>Meets the documented outcomes from Step 1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accent3"/>
              </a:solidFill>
            </a:rPr>
            <a:t>Procures a scalable mainframe environment in line with expected usage reductions.</a:t>
          </a:r>
          <a:endParaRPr lang="en-US" sz="2000" kern="1200" dirty="0">
            <a:solidFill>
              <a:schemeClr val="accent3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accent3"/>
              </a:solidFill>
            </a:rPr>
            <a:t>Maintains stability and quality of mainframe services throughout the transition timeframe.</a:t>
          </a:r>
          <a:endParaRPr lang="en-US" sz="2000" kern="1200" dirty="0">
            <a:solidFill>
              <a:schemeClr val="accent3"/>
            </a:solidFill>
          </a:endParaRPr>
        </a:p>
      </dsp:txBody>
      <dsp:txXfrm>
        <a:off x="0" y="3833903"/>
        <a:ext cx="11569699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0.08743</cdr:x>
      <cdr:y>0.6931</cdr:y>
    </cdr:from>
    <cdr:to>
      <cdr:x>0.33775</cdr:x>
      <cdr:y>0.86644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65419" y="3278003"/>
          <a:ext cx="2764221" cy="8198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182880" tIns="146304" rIns="182880" bIns="146304" rtlCol="0">
          <a:noAutofit/>
        </a:bodyPr>
        <a:lstStyle xmlns:a="http://schemas.openxmlformats.org/drawingml/2006/main"/>
        <a:p xmlns:a="http://schemas.openxmlformats.org/drawingml/2006/main">
          <a:pPr marL="231775" indent="-231775">
            <a:spcAft>
              <a:spcPts val="600"/>
            </a:spcAft>
            <a:buSzPct val="70000"/>
            <a:buFont typeface="Wingdings 3" pitchFamily="18" charset="2"/>
            <a:buChar char="}"/>
          </a:pPr>
          <a:r>
            <a:rPr lang="en-US" sz="2400" spc="-7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rPr>
            <a:t>Personnel 31%</a:t>
          </a:r>
        </a:p>
      </cdr:txBody>
    </cdr:sp>
  </cdr:relSizeAnchor>
  <cdr:relSizeAnchor xmlns:cdr="http://schemas.openxmlformats.org/drawingml/2006/chartDrawing">
    <cdr:from>
      <cdr:x>0.13597</cdr:x>
      <cdr:y>0.16641</cdr:y>
    </cdr:from>
    <cdr:to>
      <cdr:x>0.3625</cdr:x>
      <cdr:y>0.31309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01447" y="787051"/>
          <a:ext cx="2501462" cy="693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182880" tIns="146304" rIns="182880" bIns="146304" rtlCol="0">
          <a:noAutofit/>
        </a:bodyPr>
        <a:lstStyle xmlns:a="http://schemas.openxmlformats.org/drawingml/2006/main"/>
        <a:p xmlns:a="http://schemas.openxmlformats.org/drawingml/2006/main">
          <a:pPr marL="231775" indent="-231775">
            <a:spcAft>
              <a:spcPts val="600"/>
            </a:spcAft>
            <a:buSzPct val="70000"/>
            <a:buFont typeface="Wingdings 3" pitchFamily="18" charset="2"/>
            <a:buChar char="}"/>
          </a:pPr>
          <a:r>
            <a:rPr lang="en-US" sz="2400" spc="-7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rPr>
            <a:t>Services 17%</a:t>
          </a:r>
        </a:p>
      </cdr:txBody>
    </cdr:sp>
  </cdr:relSizeAnchor>
  <cdr:relSizeAnchor xmlns:cdr="http://schemas.openxmlformats.org/drawingml/2006/chartDrawing">
    <cdr:from>
      <cdr:x>0.60872</cdr:x>
      <cdr:y>0.05844</cdr:y>
    </cdr:from>
    <cdr:to>
      <cdr:x>0.86094</cdr:x>
      <cdr:y>0.17806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721830" y="291816"/>
          <a:ext cx="2785241" cy="5973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182880" tIns="146304" rIns="182880" bIns="146304" rtlCol="0">
          <a:noAutofit/>
        </a:bodyPr>
        <a:lstStyle xmlns:a="http://schemas.openxmlformats.org/drawingml/2006/main"/>
        <a:p xmlns:a="http://schemas.openxmlformats.org/drawingml/2006/main">
          <a:pPr marL="231775" indent="-231775">
            <a:spcAft>
              <a:spcPts val="600"/>
            </a:spcAft>
            <a:buSzPct val="70000"/>
            <a:buFont typeface="Wingdings 3" pitchFamily="18" charset="2"/>
            <a:buChar char="}"/>
          </a:pPr>
          <a:r>
            <a:rPr lang="en-US" sz="2400" spc="-7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rPr>
            <a:t>Hardware 3%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1" cy="464820"/>
          </a:xfrm>
          <a:prstGeom prst="rect">
            <a:avLst/>
          </a:prstGeom>
        </p:spPr>
        <p:txBody>
          <a:bodyPr vert="horz" lIns="92404" tIns="46202" rIns="92404" bIns="46202" rtlCol="0"/>
          <a:lstStyle>
            <a:lvl1pPr algn="l">
              <a:defRPr sz="1200"/>
            </a:lvl1pPr>
          </a:lstStyle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1" cy="464820"/>
          </a:xfrm>
          <a:prstGeom prst="rect">
            <a:avLst/>
          </a:prstGeom>
        </p:spPr>
        <p:txBody>
          <a:bodyPr vert="horz" lIns="92404" tIns="46202" rIns="92404" bIns="46202" rtlCol="0"/>
          <a:lstStyle>
            <a:lvl1pPr algn="r">
              <a:defRPr sz="1200"/>
            </a:lvl1pPr>
          </a:lstStyle>
          <a:p>
            <a:fld id="{A3A6EC53-78F5-4E93-A3A4-663C37596E9E}" type="datetime1">
              <a:rPr lang="en-US" smtClean="0">
                <a:latin typeface="Arial"/>
                <a:cs typeface="Arial"/>
              </a:rPr>
              <a:pPr/>
              <a:t>11/21/2017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1682751" y="8702971"/>
            <a:ext cx="3975100" cy="337975"/>
          </a:xfrm>
          <a:prstGeom prst="rect">
            <a:avLst/>
          </a:prstGeom>
        </p:spPr>
        <p:txBody>
          <a:bodyPr vert="horz" lIns="92404" tIns="46202" rIns="92404" bIns="46202" rtlCol="0" anchor="b"/>
          <a:lstStyle>
            <a:lvl1pPr algn="l">
              <a:defRPr sz="1200"/>
            </a:lvl1pPr>
          </a:lstStyle>
          <a:p>
            <a:r>
              <a:rPr lang="en-US" sz="400" dirty="0">
                <a:latin typeface="Arial"/>
                <a:cs typeface="Arial"/>
              </a:rPr>
              <a:t>Copyright © 2015 Washington Technology Solutions (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). All rights reserved. Other product names are or may be registered trademarks and/or trademarks in the U.S. and/or other countries. The information herein is for informational purposes only and represents the current view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as of the date of this presentation. Because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must respond to changing market conditions, it should not be interpreted to be a commitment on the part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, and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cannot guarantee the accuracy of any information provided after the date of this presentation.  WA TECH MAKES NO WARRANTIES, EXPRESS, IMPLIED,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662773" y="8564276"/>
            <a:ext cx="1096674" cy="464820"/>
          </a:xfrm>
          <a:prstGeom prst="rect">
            <a:avLst/>
          </a:prstGeom>
        </p:spPr>
        <p:txBody>
          <a:bodyPr vert="horz" lIns="92404" tIns="46202" rIns="92404" bIns="46202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9112" y="8559408"/>
            <a:ext cx="6409483" cy="0"/>
          </a:xfrm>
          <a:prstGeom prst="line">
            <a:avLst/>
          </a:prstGeom>
          <a:ln w="12700" cmpd="sng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aTech-FINAL-LOGO-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3" y="8649510"/>
            <a:ext cx="934430" cy="31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1" cy="464820"/>
          </a:xfrm>
          <a:prstGeom prst="rect">
            <a:avLst/>
          </a:prstGeom>
        </p:spPr>
        <p:txBody>
          <a:bodyPr vert="horz" lIns="92404" tIns="46202" rIns="92404" bIns="46202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3738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4" tIns="46202" rIns="92404" bIns="46202" rtlCol="0" anchor="ctr"/>
          <a:lstStyle/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1" cy="464820"/>
          </a:xfrm>
          <a:prstGeom prst="rect">
            <a:avLst/>
          </a:prstGeom>
        </p:spPr>
        <p:txBody>
          <a:bodyPr vert="horz" lIns="92404" tIns="46202" rIns="92404" bIns="46202" rtlCol="0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A8169D3E-AA8A-43A8-A9E4-09EDE817CDC5}" type="datetime1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701041" y="4415793"/>
            <a:ext cx="5608320" cy="4183380"/>
          </a:xfrm>
          <a:prstGeom prst="rect">
            <a:avLst/>
          </a:prstGeom>
        </p:spPr>
        <p:txBody>
          <a:bodyPr vert="horz" lIns="92404" tIns="46202" rIns="92404" bIns="462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1682751" y="8863538"/>
            <a:ext cx="3975100" cy="337975"/>
          </a:xfrm>
          <a:prstGeom prst="rect">
            <a:avLst/>
          </a:prstGeom>
        </p:spPr>
        <p:txBody>
          <a:bodyPr vert="horz" lIns="92404" tIns="46202" rIns="92404" bIns="46202" rtlCol="0" anchor="b"/>
          <a:lstStyle>
            <a:lvl1pPr algn="l">
              <a:defRPr sz="1200"/>
            </a:lvl1pPr>
          </a:lstStyle>
          <a:p>
            <a:r>
              <a:rPr lang="en-US" sz="400" dirty="0">
                <a:latin typeface="Arial"/>
                <a:cs typeface="Arial"/>
              </a:rPr>
              <a:t>Copyright © 2015 Washington Technology Solutions (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). All rights reserved. Other product names are or may be registered trademarks and/or trademarks in the U.S. and/or other countries. The information herein is for informational purposes only and represents the current view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as of the date of this presentation. Because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must respond to changing market conditions, it should not be interpreted to be a commitment on the part of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, and </a:t>
            </a:r>
            <a:r>
              <a:rPr lang="en-US" sz="400" dirty="0" err="1">
                <a:latin typeface="Arial"/>
                <a:cs typeface="Arial"/>
              </a:rPr>
              <a:t>WaTech</a:t>
            </a:r>
            <a:r>
              <a:rPr lang="en-US" sz="400" dirty="0">
                <a:latin typeface="Arial"/>
                <a:cs typeface="Arial"/>
              </a:rPr>
              <a:t> cannot guarantee the accuracy of any information provided after the date of this presentation.  WA TECH MAKES NO WARRANTIES, EXPRESS, IMPLIED, OR STATUTORY, AS TO THE INFORMATION IN THIS PRESENTATION.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5"/>
          </p:nvPr>
        </p:nvSpPr>
        <p:spPr>
          <a:xfrm>
            <a:off x="5662773" y="8724842"/>
            <a:ext cx="1096674" cy="464820"/>
          </a:xfrm>
          <a:prstGeom prst="rect">
            <a:avLst/>
          </a:prstGeom>
        </p:spPr>
        <p:txBody>
          <a:bodyPr vert="horz" lIns="92404" tIns="46202" rIns="92404" bIns="46202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49112" y="8719975"/>
            <a:ext cx="6409483" cy="0"/>
          </a:xfrm>
          <a:prstGeom prst="line">
            <a:avLst/>
          </a:prstGeom>
          <a:ln w="12700" cmpd="sng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WaTech-FINAL-LOGO-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3" y="8810077"/>
            <a:ext cx="934430" cy="31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768113" rtl="0" eaLnBrk="1" latinLnBrk="0" hangingPunct="1">
      <a:lnSpc>
        <a:spcPct val="90000"/>
      </a:lnSpc>
      <a:spcAft>
        <a:spcPts val="280"/>
      </a:spcAft>
      <a:defRPr sz="700" kern="1200">
        <a:solidFill>
          <a:schemeClr val="tx1"/>
        </a:solidFill>
        <a:latin typeface="Arial"/>
        <a:ea typeface="+mn-ea"/>
        <a:cs typeface="Arial"/>
      </a:defRPr>
    </a:lvl1pPr>
    <a:lvl2pPr marL="178915" indent="-88902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2pPr>
    <a:lvl3pPr marL="275596" indent="-96681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3pPr>
    <a:lvl4pPr marL="405616" indent="-123351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4pPr>
    <a:lvl5pPr marL="516743" indent="-96681" algn="l" defTabSz="768113" rtl="0" eaLnBrk="1" latinLnBrk="0" hangingPunct="1">
      <a:lnSpc>
        <a:spcPct val="90000"/>
      </a:lnSpc>
      <a:spcAft>
        <a:spcPts val="280"/>
      </a:spcAft>
      <a:buFont typeface="Arial" pitchFamily="34" charset="0"/>
      <a:buChar char="•"/>
      <a:defRPr sz="700" kern="1200">
        <a:solidFill>
          <a:schemeClr val="tx1"/>
        </a:solidFill>
        <a:latin typeface="Arial"/>
        <a:ea typeface="+mn-ea"/>
        <a:cs typeface="Arial"/>
      </a:defRPr>
    </a:lvl5pPr>
    <a:lvl6pPr marL="1920283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4339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8396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2453" algn="l" defTabSz="7681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4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489532"/>
            <a:ext cx="4367854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477875"/>
            <a:ext cx="4357558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" y="5499028"/>
            <a:ext cx="2681534" cy="9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Intern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5">
              <a:lumMod val="75000"/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88282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8" y="3574512"/>
            <a:ext cx="4480935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5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Intern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00698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8" y="3574512"/>
            <a:ext cx="4393495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2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0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14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8" y="1635804"/>
            <a:ext cx="11290300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985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8" y="1619472"/>
            <a:ext cx="5452409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70722" y="1619472"/>
            <a:ext cx="5464175" cy="42415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582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9" y="1596171"/>
            <a:ext cx="3576492" cy="4240921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94806" y="1596171"/>
            <a:ext cx="3541893" cy="42415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7982042" y="1596171"/>
            <a:ext cx="3587750" cy="42521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  <a:lvl2pPr>
              <a:defRPr sz="2000">
                <a:solidFill>
                  <a:srgbClr val="0C3A69"/>
                </a:solidFill>
                <a:latin typeface="+mn-lt"/>
              </a:defRPr>
            </a:lvl2pPr>
            <a:lvl3pPr>
              <a:defRPr sz="2000">
                <a:solidFill>
                  <a:srgbClr val="0C3A69"/>
                </a:solidFill>
                <a:latin typeface="+mn-lt"/>
              </a:defRPr>
            </a:lvl3pPr>
            <a:lvl4pPr>
              <a:defRPr sz="2000">
                <a:solidFill>
                  <a:srgbClr val="0C3A69"/>
                </a:solidFill>
                <a:latin typeface="+mn-lt"/>
              </a:defRPr>
            </a:lvl4pPr>
            <a:lvl5pPr>
              <a:defRPr sz="2000">
                <a:solidFill>
                  <a:srgbClr val="0C3A69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765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Simp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73418" y="1619472"/>
            <a:ext cx="5452409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24563" y="1619472"/>
            <a:ext cx="5732462" cy="42415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44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2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489532"/>
            <a:ext cx="4367854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477875"/>
            <a:ext cx="4357558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" y="5499028"/>
            <a:ext cx="2681534" cy="9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Simp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001" y="225426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466066" y="1514475"/>
            <a:ext cx="11185589" cy="42767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99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11066346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775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5473552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256937" y="1630363"/>
            <a:ext cx="5499581" cy="4252912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  <a:lvl2pPr>
              <a:defRPr sz="2000">
                <a:solidFill>
                  <a:srgbClr val="0C3A69"/>
                </a:solidFill>
                <a:latin typeface="+mn-lt"/>
              </a:defRPr>
            </a:lvl2pPr>
            <a:lvl3pPr>
              <a:defRPr sz="2000">
                <a:solidFill>
                  <a:srgbClr val="0C3A69"/>
                </a:solidFill>
                <a:latin typeface="+mn-lt"/>
              </a:defRPr>
            </a:lvl3pPr>
            <a:lvl4pPr>
              <a:defRPr sz="2000">
                <a:solidFill>
                  <a:srgbClr val="0C3A69"/>
                </a:solidFill>
                <a:latin typeface="+mn-lt"/>
              </a:defRPr>
            </a:lvl4pPr>
            <a:lvl5pPr>
              <a:defRPr sz="2000">
                <a:solidFill>
                  <a:srgbClr val="0C3A69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6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Graphic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5473552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6291893" y="1619250"/>
            <a:ext cx="5254386" cy="4264025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88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Header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28" r="1765" b="35449"/>
          <a:stretch/>
        </p:blipFill>
        <p:spPr>
          <a:xfrm>
            <a:off x="-2657" y="0"/>
            <a:ext cx="12197314" cy="12914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0"/>
            <a:ext cx="5844313" cy="125958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558800" y="1712913"/>
            <a:ext cx="11093450" cy="40782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59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11182863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1" y="1619250"/>
            <a:ext cx="5322080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99312" y="1619250"/>
            <a:ext cx="5347894" cy="42291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  <a:lvl2pPr>
              <a:defRPr sz="2000">
                <a:solidFill>
                  <a:srgbClr val="0C3A69"/>
                </a:solidFill>
              </a:defRPr>
            </a:lvl2pPr>
            <a:lvl3pPr>
              <a:defRPr sz="2000">
                <a:solidFill>
                  <a:srgbClr val="0C3A69"/>
                </a:solidFill>
              </a:defRPr>
            </a:lvl3pPr>
            <a:lvl4pPr>
              <a:defRPr sz="2000">
                <a:solidFill>
                  <a:srgbClr val="0C3A69"/>
                </a:solidFill>
              </a:defRPr>
            </a:lvl4pPr>
            <a:lvl5pPr>
              <a:defRPr sz="2000">
                <a:solidFill>
                  <a:srgbClr val="0C3A6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278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0"/>
          </p:nvPr>
        </p:nvSpPr>
        <p:spPr>
          <a:xfrm>
            <a:off x="527051" y="1619250"/>
            <a:ext cx="5322080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40121" y="1619472"/>
            <a:ext cx="5651500" cy="4228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25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Foote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2"/>
          </p:nvPr>
        </p:nvSpPr>
        <p:spPr>
          <a:xfrm>
            <a:off x="501650" y="1619250"/>
            <a:ext cx="11290300" cy="424180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50551" r="1765" b="35449"/>
          <a:stretch/>
        </p:blipFill>
        <p:spPr>
          <a:xfrm>
            <a:off x="-2657" y="5930349"/>
            <a:ext cx="12197314" cy="9604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13207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72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RHS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6632" y="349314"/>
            <a:ext cx="8127216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527050" y="1635804"/>
            <a:ext cx="8115511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6" r="2119"/>
          <a:stretch/>
        </p:blipFill>
        <p:spPr>
          <a:xfrm>
            <a:off x="8793524" y="0"/>
            <a:ext cx="3398476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00715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accent6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489532"/>
            <a:ext cx="4367854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477875"/>
            <a:ext cx="4357558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3" y="5499028"/>
            <a:ext cx="2681534" cy="9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LHS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34626" y="349314"/>
            <a:ext cx="8073562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3634626" y="1635804"/>
            <a:ext cx="8072656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25" y="6080456"/>
            <a:ext cx="1562699" cy="529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6" r="2119"/>
          <a:stretch/>
        </p:blipFill>
        <p:spPr>
          <a:xfrm flipH="1">
            <a:off x="0" y="0"/>
            <a:ext cx="3398476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227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" y="0"/>
            <a:ext cx="12202949" cy="6858000"/>
            <a:chOff x="-1" y="0"/>
            <a:chExt cx="12202949" cy="68580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8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 bwMode="auto">
            <a:xfrm>
              <a:off x="-1" y="0"/>
              <a:ext cx="12086167" cy="6858000"/>
            </a:xfrm>
            <a:prstGeom prst="rect">
              <a:avLst/>
            </a:prstGeom>
            <a:gradFill flip="none" rotWithShape="1">
              <a:gsLst>
                <a:gs pos="34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8" name="Rectangle 7"/>
          <p:cNvSpPr/>
          <p:nvPr userDrawn="1"/>
        </p:nvSpPr>
        <p:spPr bwMode="auto">
          <a:xfrm>
            <a:off x="-1" y="3417385"/>
            <a:ext cx="5844313" cy="973076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16633" y="338083"/>
            <a:ext cx="7551080" cy="8996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0069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 userDrawn="1">
            <p:ph sz="quarter" idx="10"/>
          </p:nvPr>
        </p:nvSpPr>
        <p:spPr>
          <a:xfrm>
            <a:off x="527050" y="1635804"/>
            <a:ext cx="11043043" cy="4230009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C3A69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49112" y="5945904"/>
            <a:ext cx="11468833" cy="0"/>
          </a:xfrm>
          <a:prstGeom prst="line">
            <a:avLst/>
          </a:prstGeom>
          <a:ln w="19050" cmpd="sng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08045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78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97" y="4972094"/>
            <a:ext cx="1584867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06" y="4972094"/>
            <a:ext cx="1584867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56" y="5009334"/>
            <a:ext cx="1584867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54" y="5009334"/>
            <a:ext cx="1584867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3" y="5009334"/>
            <a:ext cx="1584867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97" y="3258325"/>
            <a:ext cx="1584867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27" y="3258325"/>
            <a:ext cx="1584867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57" y="3266124"/>
            <a:ext cx="1584867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54" y="3266124"/>
            <a:ext cx="1584867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4" y="3266124"/>
            <a:ext cx="1584867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97" y="1522914"/>
            <a:ext cx="1584867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93" y="1544556"/>
            <a:ext cx="1584867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57" y="1522914"/>
            <a:ext cx="1584867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20" y="1522914"/>
            <a:ext cx="1584867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3" y="1544556"/>
            <a:ext cx="15848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33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8" y="1417444"/>
            <a:ext cx="1584867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56" y="4997107"/>
            <a:ext cx="1584867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71" y="5023898"/>
            <a:ext cx="1584867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13" y="3179186"/>
            <a:ext cx="1584867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47" y="5015602"/>
            <a:ext cx="1584867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86" y="5023898"/>
            <a:ext cx="1584867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14" y="5016071"/>
            <a:ext cx="1584867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4" y="5015602"/>
            <a:ext cx="1584867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71" y="3179186"/>
            <a:ext cx="1584867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85" y="3179186"/>
            <a:ext cx="1584867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00" y="3179186"/>
            <a:ext cx="1584867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48" y="1431791"/>
            <a:ext cx="1584867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14" y="1431791"/>
            <a:ext cx="1584867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68" y="1431791"/>
            <a:ext cx="1584867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22" y="1431791"/>
            <a:ext cx="1584867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15" y="1431791"/>
            <a:ext cx="15848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1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 Tech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0" y="2791498"/>
            <a:ext cx="5801359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8" y="4779841"/>
            <a:ext cx="5791863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5" name="Picture 4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2" y="786044"/>
            <a:ext cx="3110643" cy="105423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 flipH="1">
            <a:off x="0" y="4627606"/>
            <a:ext cx="6533254" cy="0"/>
          </a:xfrm>
          <a:prstGeom prst="line">
            <a:avLst/>
          </a:prstGeom>
          <a:ln w="38100" cmpd="sng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8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1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rgbClr val="9313A8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2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2">
                    <a:lumMod val="50000"/>
                  </a:schemeClr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13501" y="1586169"/>
            <a:ext cx="457586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12849" y="3574512"/>
            <a:ext cx="4568376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accent3"/>
                </a:solidFill>
                <a:latin typeface="+mn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 descr="WaTech-FINAL-LOGO-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3422277"/>
            <a:ext cx="5189366" cy="0"/>
          </a:xfrm>
          <a:prstGeom prst="line">
            <a:avLst/>
          </a:prstGeom>
          <a:ln w="38100" cmpd="sng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4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 Tech Intern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362865" y="0"/>
            <a:ext cx="4738591" cy="437546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48456" y="1586169"/>
            <a:ext cx="4466386" cy="1750011"/>
          </a:xfrm>
          <a:prstGeom prst="rect">
            <a:avLst/>
          </a:prstGeom>
          <a:noFill/>
          <a:ln>
            <a:noFill/>
          </a:ln>
        </p:spPr>
        <p:txBody>
          <a:bodyPr lIns="146304" tIns="91440" rIns="146304" bIns="91440" anchor="b" anchorCtr="0"/>
          <a:lstStyle>
            <a:lvl1pPr>
              <a:defRPr sz="3200" spc="-98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647803" y="3574512"/>
            <a:ext cx="4459075" cy="751761"/>
          </a:xfrm>
          <a:prstGeom prst="rect">
            <a:avLst/>
          </a:prstGeom>
          <a:noFill/>
          <a:ln>
            <a:noFill/>
          </a:ln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1"/>
                </a:solidFill>
                <a:latin typeface="+mj-lt"/>
                <a:cs typeface="Trebuchet MS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" y="5553124"/>
            <a:ext cx="2197784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49112" y="5945904"/>
            <a:ext cx="11468833" cy="0"/>
          </a:xfrm>
          <a:prstGeom prst="line">
            <a:avLst/>
          </a:prstGeom>
          <a:ln w="19050" cmpd="sng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WaTech-FINAL-LOGO-2015.png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2" y="6080456"/>
            <a:ext cx="1562699" cy="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29" r:id="rId4"/>
    <p:sldLayoutId id="2147484537" r:id="rId5"/>
    <p:sldLayoutId id="2147484556" r:id="rId6"/>
    <p:sldLayoutId id="2147484558" r:id="rId7"/>
    <p:sldLayoutId id="2147484557" r:id="rId8"/>
    <p:sldLayoutId id="2147484553" r:id="rId9"/>
    <p:sldLayoutId id="2147484554" r:id="rId10"/>
    <p:sldLayoutId id="2147484555" r:id="rId11"/>
    <p:sldLayoutId id="2147484559" r:id="rId12"/>
    <p:sldLayoutId id="2147484561" r:id="rId13"/>
    <p:sldLayoutId id="2147484562" r:id="rId14"/>
    <p:sldLayoutId id="2147484547" r:id="rId15"/>
    <p:sldLayoutId id="2147484480" r:id="rId16"/>
    <p:sldLayoutId id="2147484563" r:id="rId17"/>
    <p:sldLayoutId id="2147484564" r:id="rId18"/>
    <p:sldLayoutId id="2147484565" r:id="rId19"/>
    <p:sldLayoutId id="2147484567" r:id="rId20"/>
    <p:sldLayoutId id="2147484467" r:id="rId21"/>
    <p:sldLayoutId id="2147484581" r:id="rId22"/>
    <p:sldLayoutId id="2147484568" r:id="rId23"/>
    <p:sldLayoutId id="2147484569" r:id="rId24"/>
    <p:sldLayoutId id="2147484544" r:id="rId25"/>
    <p:sldLayoutId id="2147484566" r:id="rId26"/>
    <p:sldLayoutId id="2147484570" r:id="rId27"/>
    <p:sldLayoutId id="2147484582" r:id="rId28"/>
    <p:sldLayoutId id="2147484524" r:id="rId29"/>
    <p:sldLayoutId id="2147484545" r:id="rId30"/>
    <p:sldLayoutId id="2147484549" r:id="rId3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768113" rtl="0" eaLnBrk="1" latinLnBrk="0" hangingPunct="1">
        <a:lnSpc>
          <a:spcPct val="90000"/>
        </a:lnSpc>
        <a:spcBef>
          <a:spcPct val="0"/>
        </a:spcBef>
        <a:buNone/>
        <a:defRPr lang="en-US" sz="3200" b="0" kern="1200" cap="none" spc="-84" baseline="0" dirty="0" smtClean="0">
          <a:ln w="3175">
            <a:noFill/>
          </a:ln>
          <a:solidFill>
            <a:schemeClr val="accent1"/>
          </a:solidFill>
          <a:effectLst/>
          <a:latin typeface="Arial"/>
          <a:ea typeface="+mn-ea"/>
          <a:cs typeface="Arial"/>
        </a:defRPr>
      </a:lvl1pPr>
    </p:titleStyle>
    <p:bodyStyle>
      <a:lvl1pPr marL="0" marR="0" indent="0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100000"/>
        <a:buFont typeface="Arial"/>
        <a:buNone/>
        <a:tabLst/>
        <a:defRPr sz="28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1pPr>
      <a:lvl2pPr marL="481089" marR="0" indent="-198711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4"/>
        </a:buBlip>
        <a:tabLst/>
        <a:defRPr sz="24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2pPr>
      <a:lvl3pPr marL="658882" marR="0" indent="-188252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4"/>
        </a:buBlip>
        <a:tabLst/>
        <a:defRPr sz="20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3pPr>
      <a:lvl4pPr marL="847134" marR="0" indent="-188252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4"/>
        </a:buBlip>
        <a:tabLst/>
        <a:defRPr sz="18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4pPr>
      <a:lvl5pPr marL="1035387" marR="0" indent="-188252" algn="l" defTabSz="76811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rgbClr val="E96D1F"/>
        </a:buClr>
        <a:buSzPct val="70000"/>
        <a:buFontTx/>
        <a:buBlip>
          <a:blip r:embed="rId34"/>
        </a:buBlip>
        <a:tabLst/>
        <a:defRPr sz="1600" kern="1200" spc="0" baseline="0">
          <a:solidFill>
            <a:schemeClr val="tx1">
              <a:lumMod val="75000"/>
            </a:schemeClr>
          </a:solidFill>
          <a:latin typeface="Calibri"/>
          <a:ea typeface="+mn-ea"/>
          <a:cs typeface="Calibri"/>
        </a:defRPr>
      </a:lvl5pPr>
      <a:lvl6pPr marL="2112310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368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424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482" indent="-192029" algn="l" defTabSz="76811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57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113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70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226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83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339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96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453" algn="l" defTabSz="7681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966788" y="303213"/>
            <a:ext cx="9590087" cy="9779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3A6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To use these icons, go to the Master Slide and copy &amp; paste the ones that you need into your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4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C3A6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2481" y="1358284"/>
            <a:ext cx="4367854" cy="205074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</a:rPr>
              <a:t>Mainframe</a:t>
            </a:r>
            <a:r>
              <a:rPr lang="en-US" sz="4800" b="1" dirty="0">
                <a:solidFill>
                  <a:schemeClr val="tx2"/>
                </a:solidFill>
              </a:rPr>
              <a:t/>
            </a:r>
            <a:br>
              <a:rPr lang="en-US" sz="4800" b="1" dirty="0">
                <a:solidFill>
                  <a:schemeClr val="tx2"/>
                </a:solidFill>
              </a:rPr>
            </a:br>
            <a:r>
              <a:rPr lang="en-US" sz="4800" b="1" dirty="0">
                <a:solidFill>
                  <a:schemeClr val="tx2"/>
                </a:solidFill>
              </a:rPr>
              <a:t>Status</a:t>
            </a:r>
            <a:r>
              <a:rPr lang="en-US" sz="4800" b="1" dirty="0" smtClean="0">
                <a:solidFill>
                  <a:schemeClr val="tx2"/>
                </a:solidFill>
              </a:rPr>
              <a:t/>
            </a:r>
            <a:br>
              <a:rPr lang="en-US" sz="4800" b="1" dirty="0" smtClean="0">
                <a:solidFill>
                  <a:schemeClr val="tx2"/>
                </a:solidFill>
              </a:rPr>
            </a:br>
            <a:r>
              <a:rPr lang="en-US" sz="4400" b="1" dirty="0" smtClean="0">
                <a:solidFill>
                  <a:schemeClr val="tx2"/>
                </a:solidFill>
              </a:rPr>
              <a:t>November 2017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7295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Mainframe Services Overall Cost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53421470"/>
              </p:ext>
            </p:extLst>
          </p:nvPr>
        </p:nvGraphicFramePr>
        <p:xfrm>
          <a:off x="516633" y="945932"/>
          <a:ext cx="11042650" cy="499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98069" y="2890345"/>
            <a:ext cx="2711669" cy="86184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noAutofit/>
          </a:bodyPr>
          <a:lstStyle/>
          <a:p>
            <a:pPr marL="231775" indent="-231775">
              <a:spcAft>
                <a:spcPts val="600"/>
              </a:spcAft>
              <a:buSzPct val="70000"/>
              <a:buFont typeface="Wingdings 3" pitchFamily="18" charset="2"/>
              <a:buChar char="}"/>
            </a:pPr>
            <a:r>
              <a:rPr lang="en-US" sz="2400" spc="-7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Software 48%</a:t>
            </a:r>
          </a:p>
        </p:txBody>
      </p:sp>
    </p:spTree>
    <p:extLst>
      <p:ext uri="{BB962C8B-B14F-4D97-AF65-F5344CB8AC3E}">
        <p14:creationId xmlns:p14="http://schemas.microsoft.com/office/powerpoint/2010/main" val="3203673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6633" y="338083"/>
            <a:ext cx="7551080" cy="899665"/>
          </a:xfrm>
        </p:spPr>
        <p:txBody>
          <a:bodyPr/>
          <a:lstStyle/>
          <a:p>
            <a:r>
              <a:rPr lang="en-US" dirty="0" smtClean="0"/>
              <a:t>Concerns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47155213"/>
              </p:ext>
            </p:extLst>
          </p:nvPr>
        </p:nvGraphicFramePr>
        <p:xfrm>
          <a:off x="1402026" y="830199"/>
          <a:ext cx="9483688" cy="4893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5439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7151" y="1360596"/>
            <a:ext cx="11043043" cy="4230009"/>
          </a:xfrm>
        </p:spPr>
        <p:txBody>
          <a:bodyPr/>
          <a:lstStyle/>
          <a:p>
            <a:endParaRPr lang="en-US" sz="2800" dirty="0" smtClean="0"/>
          </a:p>
          <a:p>
            <a:pPr marL="1001782" lvl="2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3"/>
                </a:solidFill>
              </a:rPr>
              <a:t>A scalable mainframe </a:t>
            </a:r>
            <a:r>
              <a:rPr lang="en-US" sz="3600" dirty="0">
                <a:solidFill>
                  <a:schemeClr val="accent3"/>
                </a:solidFill>
              </a:rPr>
              <a:t>environment in line with expected usage reductions.</a:t>
            </a:r>
          </a:p>
          <a:p>
            <a:pPr marL="1001782" lvl="2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3"/>
              </a:solidFill>
            </a:endParaRPr>
          </a:p>
          <a:p>
            <a:pPr marL="1001782" lvl="2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/>
                </a:solidFill>
              </a:rPr>
              <a:t>Maintain stability and quality of mainframe services throughout the transition timeframe.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3728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0723" y="766894"/>
            <a:ext cx="9732395" cy="5084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74" y="317062"/>
            <a:ext cx="11549244" cy="899665"/>
          </a:xfrm>
        </p:spPr>
        <p:txBody>
          <a:bodyPr/>
          <a:lstStyle/>
          <a:p>
            <a:r>
              <a:rPr lang="en-US" dirty="0" smtClean="0"/>
              <a:t>ISG: Recommendation – 10 Year Transition Plan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4"/>
          <a:srcRect l="-1" r="75018"/>
          <a:stretch/>
        </p:blipFill>
        <p:spPr>
          <a:xfrm>
            <a:off x="2070723" y="766894"/>
            <a:ext cx="2431427" cy="50842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393" y="2095808"/>
            <a:ext cx="1968330" cy="22971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noAutofit/>
          </a:bodyPr>
          <a:lstStyle/>
          <a:p>
            <a:pPr>
              <a:spcAft>
                <a:spcPts val="600"/>
              </a:spcAft>
              <a:buSzPct val="70000"/>
            </a:pPr>
            <a:r>
              <a:rPr lang="en-US" sz="1600" spc="-70" dirty="0" smtClean="0">
                <a:solidFill>
                  <a:srgbClr val="FF0000"/>
                </a:solidFill>
              </a:rPr>
              <a:t>We are here</a:t>
            </a:r>
          </a:p>
        </p:txBody>
      </p:sp>
      <p:sp>
        <p:nvSpPr>
          <p:cNvPr id="11" name="Up Arrow 10"/>
          <p:cNvSpPr/>
          <p:nvPr/>
        </p:nvSpPr>
        <p:spPr bwMode="auto">
          <a:xfrm rot="5400000">
            <a:off x="1666135" y="1937558"/>
            <a:ext cx="238809" cy="785020"/>
          </a:xfrm>
          <a:prstGeom prst="up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2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9765399"/>
              </p:ext>
            </p:extLst>
          </p:nvPr>
        </p:nvGraphicFramePr>
        <p:xfrm>
          <a:off x="406400" y="838200"/>
          <a:ext cx="11569700" cy="5236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4975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3741" y="988061"/>
            <a:ext cx="9370383" cy="4409561"/>
          </a:xfrm>
          <a:prstGeom prst="rect">
            <a:avLst/>
          </a:prstGeom>
          <a:noFill/>
        </p:spPr>
        <p:txBody>
          <a:bodyPr wrap="none" lIns="182880" tIns="146304" rIns="182880" bIns="146304" rtlCol="0" anchor="ctr">
            <a:noAutofit/>
          </a:bodyPr>
          <a:lstStyle/>
          <a:p>
            <a:pPr algn="ctr">
              <a:spcAft>
                <a:spcPts val="600"/>
              </a:spcAft>
              <a:buSzPct val="70000"/>
            </a:pPr>
            <a:r>
              <a:rPr lang="en-US" sz="8800" spc="-70" dirty="0" smtClean="0">
                <a:solidFill>
                  <a:schemeClr val="accent3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026455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 Tech PPT Template">
  <a:themeElements>
    <a:clrScheme name="WaTech">
      <a:dk1>
        <a:srgbClr val="717073"/>
      </a:dk1>
      <a:lt1>
        <a:srgbClr val="FFFFFF"/>
      </a:lt1>
      <a:dk2>
        <a:srgbClr val="000000"/>
      </a:dk2>
      <a:lt2>
        <a:srgbClr val="FFFFFF"/>
      </a:lt2>
      <a:accent1>
        <a:srgbClr val="580069"/>
      </a:accent1>
      <a:accent2>
        <a:srgbClr val="73AE14"/>
      </a:accent2>
      <a:accent3>
        <a:srgbClr val="0C3A69"/>
      </a:accent3>
      <a:accent4>
        <a:srgbClr val="9313A8"/>
      </a:accent4>
      <a:accent5>
        <a:srgbClr val="BBCB06"/>
      </a:accent5>
      <a:accent6>
        <a:srgbClr val="3388D5"/>
      </a:accent6>
      <a:hlink>
        <a:srgbClr val="9313A8"/>
      </a:hlink>
      <a:folHlink>
        <a:srgbClr val="0C3A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noAutofit/>
      </a:bodyPr>
      <a:lstStyle>
        <a:defPPr marL="231775" indent="-231775">
          <a:spcAft>
            <a:spcPts val="600"/>
          </a:spcAft>
          <a:buSzPct val="70000"/>
          <a:buFont typeface="Wingdings 3" pitchFamily="18" charset="2"/>
          <a:buChar char="}"/>
          <a:defRPr sz="2400" spc="-7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ter WaTech PPT Template [Read-Only]" id="{7ED877E3-D945-4CF5-A308-80E6025D93C4}" vid="{59A92B6C-882F-424B-88E0-24FAF58C32CB}"/>
    </a:ext>
  </a:extLst>
</a:theme>
</file>

<file path=ppt/theme/theme2.xml><?xml version="1.0" encoding="utf-8"?>
<a:theme xmlns:a="http://schemas.openxmlformats.org/drawingml/2006/main" name="Icon Libr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 WaTech PPT Template [Read-Only]" id="{7ED877E3-D945-4CF5-A308-80E6025D93C4}" vid="{0FB282E2-3BD3-46FC-ADD5-E0ACD529F5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471C9BA4AC5E4289EA6C5DD7B8D557" ma:contentTypeVersion="0" ma:contentTypeDescription="Create a new document." ma:contentTypeScope="" ma:versionID="57077275d441ce24c64727c53df542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d76d102ae39cd717f9fae1f8ca66b4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25D9E01-36DD-4745-AF75-A80C127D1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WaTech PPT Template</Template>
  <TotalTime>3911</TotalTime>
  <Words>185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UI</vt:lpstr>
      <vt:lpstr>Trebuchet MS</vt:lpstr>
      <vt:lpstr>Wingdings 3</vt:lpstr>
      <vt:lpstr>WA Tech PPT Template</vt:lpstr>
      <vt:lpstr>Icon Library</vt:lpstr>
      <vt:lpstr>Mainframe Status November 2017</vt:lpstr>
      <vt:lpstr>Mainframe Services Overall Cost</vt:lpstr>
      <vt:lpstr>Concerns</vt:lpstr>
      <vt:lpstr>Goals: </vt:lpstr>
      <vt:lpstr>ISG: Recommendation – 10 Year Transition Plan </vt:lpstr>
      <vt:lpstr>Next Steps</vt:lpstr>
      <vt:lpstr>PowerPoint Presentation</vt:lpstr>
    </vt:vector>
  </TitlesOfParts>
  <Manager>&lt;Content Manager Name Here&gt;</Manager>
  <Company>Enterprise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Cover Slide</dc:title>
  <dc:subject>&lt;Event Name&gt;</dc:subject>
  <dc:creator>Freeman, Marilyn (OCIO)</dc:creator>
  <cp:keywords>&lt;Any Related Keywords&gt;</cp:keywords>
  <dc:description>Template: _x000d_
Formatting: _x000d_
Event Date: _x000d_
Event Location: _x000d_
Audience Type:</dc:description>
  <cp:lastModifiedBy>Morgan, Donna (WaTech)</cp:lastModifiedBy>
  <cp:revision>186</cp:revision>
  <cp:lastPrinted>2016-10-10T18:42:26Z</cp:lastPrinted>
  <dcterms:created xsi:type="dcterms:W3CDTF">2015-12-01T23:22:10Z</dcterms:created>
  <dcterms:modified xsi:type="dcterms:W3CDTF">2017-11-22T00:18:31Z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0x010100D6471C9BA4AC5E4289EA6C5DD7B8D557</vt:lpwstr>
  </property>
  <property fmtid="{D5CDD505-2E9C-101B-9397-08002B2CF9AE}" pid="3" name="Product">
    <vt:lpwstr/>
  </property>
  <property fmtid="{D5CDD505-2E9C-101B-9397-08002B2CF9AE}" pid="4" name="Event1">
    <vt:lpwstr>217;#Unassigned|e51362f4-782c-41a8-bb7b-e0cfc8669933</vt:lpwstr>
  </property>
  <property fmtid="{D5CDD505-2E9C-101B-9397-08002B2CF9AE}" pid="5" name="Audience">
    <vt:lpwstr/>
  </property>
  <property fmtid="{D5CDD505-2E9C-101B-9397-08002B2CF9AE}" pid="6" name="IsMyDocuments">
    <vt:bool>true</vt:bool>
  </property>
</Properties>
</file>