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4216" r:id="rId4"/>
    <p:sldMasterId id="2147484571" r:id="rId5"/>
  </p:sldMasterIdLst>
  <p:notesMasterIdLst>
    <p:notesMasterId r:id="rId13"/>
  </p:notesMasterIdLst>
  <p:handoutMasterIdLst>
    <p:handoutMasterId r:id="rId14"/>
  </p:handoutMasterIdLst>
  <p:sldIdLst>
    <p:sldId id="262" r:id="rId6"/>
    <p:sldId id="256" r:id="rId7"/>
    <p:sldId id="257" r:id="rId8"/>
    <p:sldId id="260" r:id="rId9"/>
    <p:sldId id="258" r:id="rId10"/>
    <p:sldId id="259" r:id="rId11"/>
    <p:sldId id="261" r:id="rId12"/>
  </p:sldIdLst>
  <p:sldSz cx="12192000" cy="6858000"/>
  <p:notesSz cx="7023100" cy="9309100"/>
  <p:defaultTextStyle>
    <a:defPPr>
      <a:defRPr lang="en-US"/>
    </a:defPPr>
    <a:lvl1pPr marL="0" algn="l" defTabSz="768113" rtl="0" eaLnBrk="1" latinLnBrk="0" hangingPunct="1">
      <a:defRPr sz="1500" kern="1200">
        <a:solidFill>
          <a:schemeClr val="tx1"/>
        </a:solidFill>
        <a:latin typeface="+mn-lt"/>
        <a:ea typeface="+mn-ea"/>
        <a:cs typeface="+mn-cs"/>
      </a:defRPr>
    </a:lvl1pPr>
    <a:lvl2pPr marL="384057" algn="l" defTabSz="768113" rtl="0" eaLnBrk="1" latinLnBrk="0" hangingPunct="1">
      <a:defRPr sz="1500" kern="1200">
        <a:solidFill>
          <a:schemeClr val="tx1"/>
        </a:solidFill>
        <a:latin typeface="+mn-lt"/>
        <a:ea typeface="+mn-ea"/>
        <a:cs typeface="+mn-cs"/>
      </a:defRPr>
    </a:lvl2pPr>
    <a:lvl3pPr marL="768113" algn="l" defTabSz="768113" rtl="0" eaLnBrk="1" latinLnBrk="0" hangingPunct="1">
      <a:defRPr sz="1500" kern="1200">
        <a:solidFill>
          <a:schemeClr val="tx1"/>
        </a:solidFill>
        <a:latin typeface="+mn-lt"/>
        <a:ea typeface="+mn-ea"/>
        <a:cs typeface="+mn-cs"/>
      </a:defRPr>
    </a:lvl3pPr>
    <a:lvl4pPr marL="1152170" algn="l" defTabSz="768113" rtl="0" eaLnBrk="1" latinLnBrk="0" hangingPunct="1">
      <a:defRPr sz="1500" kern="1200">
        <a:solidFill>
          <a:schemeClr val="tx1"/>
        </a:solidFill>
        <a:latin typeface="+mn-lt"/>
        <a:ea typeface="+mn-ea"/>
        <a:cs typeface="+mn-cs"/>
      </a:defRPr>
    </a:lvl4pPr>
    <a:lvl5pPr marL="1536226" algn="l" defTabSz="768113" rtl="0" eaLnBrk="1" latinLnBrk="0" hangingPunct="1">
      <a:defRPr sz="1500" kern="1200">
        <a:solidFill>
          <a:schemeClr val="tx1"/>
        </a:solidFill>
        <a:latin typeface="+mn-lt"/>
        <a:ea typeface="+mn-ea"/>
        <a:cs typeface="+mn-cs"/>
      </a:defRPr>
    </a:lvl5pPr>
    <a:lvl6pPr marL="1920283" algn="l" defTabSz="768113" rtl="0" eaLnBrk="1" latinLnBrk="0" hangingPunct="1">
      <a:defRPr sz="1500" kern="1200">
        <a:solidFill>
          <a:schemeClr val="tx1"/>
        </a:solidFill>
        <a:latin typeface="+mn-lt"/>
        <a:ea typeface="+mn-ea"/>
        <a:cs typeface="+mn-cs"/>
      </a:defRPr>
    </a:lvl6pPr>
    <a:lvl7pPr marL="2304339" algn="l" defTabSz="768113" rtl="0" eaLnBrk="1" latinLnBrk="0" hangingPunct="1">
      <a:defRPr sz="1500" kern="1200">
        <a:solidFill>
          <a:schemeClr val="tx1"/>
        </a:solidFill>
        <a:latin typeface="+mn-lt"/>
        <a:ea typeface="+mn-ea"/>
        <a:cs typeface="+mn-cs"/>
      </a:defRPr>
    </a:lvl7pPr>
    <a:lvl8pPr marL="2688396" algn="l" defTabSz="768113" rtl="0" eaLnBrk="1" latinLnBrk="0" hangingPunct="1">
      <a:defRPr sz="1500" kern="1200">
        <a:solidFill>
          <a:schemeClr val="tx1"/>
        </a:solidFill>
        <a:latin typeface="+mn-lt"/>
        <a:ea typeface="+mn-ea"/>
        <a:cs typeface="+mn-cs"/>
      </a:defRPr>
    </a:lvl8pPr>
    <a:lvl9pPr marL="3072453" algn="l" defTabSz="768113" rtl="0" eaLnBrk="1" latinLnBrk="0" hangingPunct="1">
      <a:defRPr sz="15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42" userDrawn="1">
          <p15:clr>
            <a:srgbClr val="A4A3A4"/>
          </p15:clr>
        </p15:guide>
        <p15:guide id="2" orient="horz" pos="1320" userDrawn="1">
          <p15:clr>
            <a:srgbClr val="A4A3A4"/>
          </p15:clr>
        </p15:guide>
        <p15:guide id="3" orient="horz" pos="2456" userDrawn="1">
          <p15:clr>
            <a:srgbClr val="A4A3A4"/>
          </p15:clr>
        </p15:guide>
        <p15:guide id="4" orient="horz" pos="4177" userDrawn="1">
          <p15:clr>
            <a:srgbClr val="A4A3A4"/>
          </p15:clr>
        </p15:guide>
        <p15:guide id="5" orient="horz" pos="3072" userDrawn="1">
          <p15:clr>
            <a:srgbClr val="A4A3A4"/>
          </p15:clr>
        </p15:guide>
        <p15:guide id="6" orient="horz" pos="1944" userDrawn="1">
          <p15:clr>
            <a:srgbClr val="A4A3A4"/>
          </p15:clr>
        </p15:guide>
        <p15:guide id="7" orient="horz" pos="624" userDrawn="1">
          <p15:clr>
            <a:srgbClr val="A4A3A4"/>
          </p15:clr>
        </p15:guide>
        <p15:guide id="8" orient="horz" pos="3672" userDrawn="1">
          <p15:clr>
            <a:srgbClr val="A4A3A4"/>
          </p15:clr>
        </p15:guide>
        <p15:guide id="9" pos="1032" userDrawn="1">
          <p15:clr>
            <a:srgbClr val="A4A3A4"/>
          </p15:clr>
        </p15:guide>
        <p15:guide id="10" pos="2688" userDrawn="1">
          <p15:clr>
            <a:srgbClr val="A4A3A4"/>
          </p15:clr>
        </p15:guide>
        <p15:guide id="11" pos="1944" userDrawn="1">
          <p15:clr>
            <a:srgbClr val="A4A3A4"/>
          </p15:clr>
        </p15:guide>
        <p15:guide id="12" pos="3648" userDrawn="1">
          <p15:clr>
            <a:srgbClr val="A4A3A4"/>
          </p15:clr>
        </p15:guide>
        <p15:guide id="13" pos="4995" userDrawn="1">
          <p15:clr>
            <a:srgbClr val="A4A3A4"/>
          </p15:clr>
        </p15:guide>
        <p15:guide id="14" pos="4225" userDrawn="1">
          <p15:clr>
            <a:srgbClr val="A4A3A4"/>
          </p15:clr>
        </p15:guide>
        <p15:guide id="15" pos="5761" userDrawn="1">
          <p15:clr>
            <a:srgbClr val="A4A3A4"/>
          </p15:clr>
        </p15:guide>
        <p15:guide id="16" pos="6531" userDrawn="1">
          <p15:clr>
            <a:srgbClr val="A4A3A4"/>
          </p15:clr>
        </p15:guide>
        <p15:guide id="17" pos="7299" userDrawn="1">
          <p15:clr>
            <a:srgbClr val="A4A3A4"/>
          </p15:clr>
        </p15:guide>
        <p15:guide id="18" pos="264" userDrawn="1">
          <p15:clr>
            <a:srgbClr val="A4A3A4"/>
          </p15:clr>
        </p15:guide>
        <p15:guide id="19" orient="horz" pos="2904">
          <p15:clr>
            <a:srgbClr val="A4A3A4"/>
          </p15:clr>
        </p15:guide>
        <p15:guide id="20" pos="4194">
          <p15:clr>
            <a:srgbClr val="A4A3A4"/>
          </p15:clr>
        </p15:guide>
        <p15:guide id="21" pos="1892">
          <p15:clr>
            <a:srgbClr val="A4A3A4"/>
          </p15:clr>
        </p15:guide>
        <p15:guide id="22" pos="3267">
          <p15:clr>
            <a:srgbClr val="A4A3A4"/>
          </p15:clr>
        </p15:guide>
        <p15:guide id="23" orient="horz" pos="2259">
          <p15:clr>
            <a:srgbClr val="A4A3A4"/>
          </p15:clr>
        </p15:guide>
        <p15:guide id="24" orient="horz" pos="3896">
          <p15:clr>
            <a:srgbClr val="A4A3A4"/>
          </p15:clr>
        </p15:guide>
        <p15:guide id="25" pos="2661">
          <p15:clr>
            <a:srgbClr val="A4A3A4"/>
          </p15:clr>
        </p15:guide>
        <p15:guide id="26" pos="224">
          <p15:clr>
            <a:srgbClr val="A4A3A4"/>
          </p15:clr>
        </p15:guide>
      </p15:sldGuideLst>
    </p:ext>
    <p:ext uri="{2D200454-40CA-4A62-9FC3-DE9A4176ACB9}">
      <p15:notesGuideLst xmlns:p15="http://schemas.microsoft.com/office/powerpoint/2012/main">
        <p15:guide id="1" orient="horz" pos="2932" userDrawn="1">
          <p15:clr>
            <a:srgbClr val="A4A3A4"/>
          </p15:clr>
        </p15:guide>
        <p15:guide id="2" pos="2213"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Saku Uchikawa" initials="SU" lastIdx="11" clrIdx="0"/>
  <p:cmAuthor id="1" name="Mary Feil-Jacobs" initials="MFJ" lastIdx="1" clrIdx="1"/>
  <p:cmAuthor id="2" name="Sarah Lundy (Becauz LLC)" initials="SL(L" lastIdx="68" clrIdx="2">
    <p:extLst/>
  </p:cmAuthor>
  <p:cmAuthor id="3" name="Lisa MacLeod" initials="" lastIdx="0" clrIdx="3"/>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62686"/>
    <a:srgbClr val="E86D1F"/>
    <a:srgbClr val="555456"/>
    <a:srgbClr val="526F82"/>
    <a:srgbClr val="717073"/>
    <a:srgbClr val="9FA617"/>
    <a:srgbClr val="7493A7"/>
    <a:srgbClr val="808000"/>
    <a:srgbClr val="4D090E"/>
    <a:srgbClr val="00008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2A488322-F2BA-4B5B-9748-0D474271808F}" styleName="Medium Style 3 - Accent 6">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6"/>
          </a:solidFill>
        </a:fill>
      </a:tcStyle>
    </a:lastCol>
    <a:firstCol>
      <a:tcTxStyle b="on">
        <a:fontRef idx="minor">
          <a:scrgbClr r="0" g="0" b="0"/>
        </a:fontRef>
        <a:schemeClr val="lt1"/>
      </a:tcTxStyle>
      <a:tcStyle>
        <a:tcBdr/>
        <a:fill>
          <a:solidFill>
            <a:schemeClr val="accent6"/>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6"/>
          </a:solidFill>
        </a:fill>
      </a:tcStyle>
    </a:firstRow>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638B1855-1B75-4FBE-930C-398BA8C253C6}" styleName="Themed Style 2 - Accent 6">
    <a:tblBg>
      <a:fillRef idx="3">
        <a:schemeClr val="accent6"/>
      </a:fillRef>
      <a:effectRef idx="3">
        <a:schemeClr val="accent6"/>
      </a:effectRef>
    </a:tblBg>
    <a:wholeTbl>
      <a:tcTxStyle>
        <a:fontRef idx="minor">
          <a:scrgbClr r="0" g="0" b="0"/>
        </a:fontRef>
        <a:schemeClr val="lt1"/>
      </a:tcTxStyle>
      <a:tcStyle>
        <a:tcBdr>
          <a:left>
            <a:lnRef idx="1">
              <a:schemeClr val="accent6">
                <a:tint val="50000"/>
              </a:schemeClr>
            </a:lnRef>
          </a:left>
          <a:right>
            <a:lnRef idx="1">
              <a:schemeClr val="accent6">
                <a:tint val="50000"/>
              </a:schemeClr>
            </a:lnRef>
          </a:right>
          <a:top>
            <a:lnRef idx="1">
              <a:schemeClr val="accent6">
                <a:tint val="50000"/>
              </a:schemeClr>
            </a:lnRef>
          </a:top>
          <a:bottom>
            <a:lnRef idx="1">
              <a:schemeClr val="accent6">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16D9F66E-5EB9-4882-86FB-DCBF35E3C3E4}" styleName="Medium Style 4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 styleId="{22838BEF-8BB2-4498-84A7-C5851F593DF1}" styleName="Medium Style 4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 styleId="{125E5076-3810-47DD-B79F-674D7AD40C01}" styleName="Dark Style 1 - Accent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E8034E78-7F5D-4C2E-B375-FC64B27BC917}" styleName="Dark Style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left>
            <a:ln w="25400" cmpd="sng">
              <a:solidFill>
                <a:schemeClr val="lt1"/>
              </a:solidFill>
            </a:ln>
          </a:left>
        </a:tcBdr>
        <a:fill>
          <a:solidFill>
            <a:schemeClr val="dk1">
              <a:tint val="60000"/>
            </a:schemeClr>
          </a:solidFill>
        </a:fill>
      </a:tcStyle>
    </a:lastCol>
    <a:firstCol>
      <a:tcTxStyle b="on"/>
      <a:tcStyle>
        <a:tcBdr>
          <a:right>
            <a:ln w="25400" cmpd="sng">
              <a:solidFill>
                <a:schemeClr val="lt1"/>
              </a:solidFill>
            </a:ln>
          </a:right>
        </a:tcBdr>
        <a:fill>
          <a:solidFill>
            <a:schemeClr val="dk1">
              <a:tint val="60000"/>
            </a:schemeClr>
          </a:solidFill>
        </a:fill>
      </a:tcStyle>
    </a:firstCol>
    <a:lastRow>
      <a:tcTxStyle b="on"/>
      <a:tcStyle>
        <a:tcBdr>
          <a:top>
            <a:ln w="25400" cmpd="sng">
              <a:solidFill>
                <a:schemeClr val="lt1"/>
              </a:solidFill>
            </a:ln>
          </a:top>
        </a:tcBdr>
        <a:fill>
          <a:solidFill>
            <a:schemeClr val="dk1">
              <a:tint val="6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D7AC3CCA-C797-4891-BE02-D94E43425B78}" styleName="Medium Styl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8A107856-5554-42FB-B03E-39F5DBC370BA}" styleName="Medium Style 4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 styleId="{0505E3EF-67EA-436B-97B2-0124C06EBD24}" styleName="Medium Style 4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C4B1156A-380E-4F78-BDF5-A606A8083BF9}" styleName="Medium Style 4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solidFill>
            <a:schemeClr val="accent4">
              <a:tint val="20000"/>
            </a:schemeClr>
          </a:solidFill>
        </a:fill>
      </a:tcStyle>
    </a:wholeTbl>
    <a:band1H>
      <a:tcStyle>
        <a:tcBdr/>
        <a:fill>
          <a:solidFill>
            <a:schemeClr val="accent4">
              <a:tint val="40000"/>
            </a:schemeClr>
          </a:solidFill>
        </a:fill>
      </a:tcStyle>
    </a:band1H>
    <a:band1V>
      <a:tcStyle>
        <a:tcBdr/>
        <a:fill>
          <a:solidFill>
            <a:schemeClr val="accent4">
              <a:tint val="40000"/>
            </a:schemeClr>
          </a:solidFill>
        </a:fill>
      </a:tcStyle>
    </a:band1V>
    <a:lastCol>
      <a:tcTxStyle b="on"/>
      <a:tcStyle>
        <a:tcBdr/>
      </a:tcStyle>
    </a:lastCol>
    <a:firstCol>
      <a:tcTxStyle b="on"/>
      <a:tcStyle>
        <a:tcBdr/>
      </a:tcStyle>
    </a:firstCol>
    <a:lastRow>
      <a:tcTxStyle b="on"/>
      <a:tcStyle>
        <a:tcBdr>
          <a:top>
            <a:ln w="25400" cmpd="sng">
              <a:solidFill>
                <a:schemeClr val="accent4"/>
              </a:solidFill>
            </a:ln>
          </a:top>
        </a:tcBdr>
        <a:fill>
          <a:solidFill>
            <a:schemeClr val="accent4">
              <a:tint val="20000"/>
            </a:schemeClr>
          </a:solidFill>
        </a:fill>
      </a:tcStyle>
    </a:lastRow>
    <a:firstRow>
      <a:tcTxStyle b="on"/>
      <a:tcStyle>
        <a:tcBdr/>
        <a:fill>
          <a:solidFill>
            <a:schemeClr val="accent4">
              <a:tint val="20000"/>
            </a:schemeClr>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5FD0F851-EC5A-4D38-B0AD-8093EC10F338}" styleName="Light Style 1 - Accent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1FECB4D8-DB02-4DC6-A0A2-4F2EBAE1DC90}" styleName="Medium Style 1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775DCB02-9BB8-47FD-8907-85C794F793BA}" styleName="Themed Style 1 - Accent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D27102A9-8310-4765-A935-A1911B00CA55}" styleName="Light Style 1 - Accent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34587" autoAdjust="0"/>
    <p:restoredTop sz="86421" autoAdjust="0"/>
  </p:normalViewPr>
  <p:slideViewPr>
    <p:cSldViewPr snapToGrid="0">
      <p:cViewPr varScale="1">
        <p:scale>
          <a:sx n="80" d="100"/>
          <a:sy n="80" d="100"/>
        </p:scale>
        <p:origin x="58" y="432"/>
      </p:cViewPr>
      <p:guideLst>
        <p:guide orient="horz" pos="142"/>
        <p:guide orient="horz" pos="1320"/>
        <p:guide orient="horz" pos="2456"/>
        <p:guide orient="horz" pos="4177"/>
        <p:guide orient="horz" pos="3072"/>
        <p:guide orient="horz" pos="1944"/>
        <p:guide orient="horz" pos="624"/>
        <p:guide orient="horz" pos="3672"/>
        <p:guide pos="1032"/>
        <p:guide pos="2688"/>
        <p:guide pos="1944"/>
        <p:guide pos="3648"/>
        <p:guide pos="4995"/>
        <p:guide pos="4225"/>
        <p:guide pos="5761"/>
        <p:guide pos="6531"/>
        <p:guide pos="7299"/>
        <p:guide pos="264"/>
        <p:guide orient="horz" pos="2904"/>
        <p:guide pos="4194"/>
        <p:guide pos="1892"/>
        <p:guide pos="3267"/>
        <p:guide orient="horz" pos="2259"/>
        <p:guide orient="horz" pos="3896"/>
        <p:guide pos="2661"/>
        <p:guide pos="224"/>
      </p:guideLst>
    </p:cSldViewPr>
  </p:slideViewPr>
  <p:outlineViewPr>
    <p:cViewPr>
      <p:scale>
        <a:sx n="33" d="100"/>
        <a:sy n="33" d="100"/>
      </p:scale>
      <p:origin x="0" y="-3660"/>
    </p:cViewPr>
  </p:outlineViewPr>
  <p:notesTextViewPr>
    <p:cViewPr>
      <p:scale>
        <a:sx n="100" d="100"/>
        <a:sy n="100" d="100"/>
      </p:scale>
      <p:origin x="0" y="0"/>
    </p:cViewPr>
  </p:notesTextViewPr>
  <p:sorterViewPr>
    <p:cViewPr varScale="1">
      <p:scale>
        <a:sx n="1" d="1"/>
        <a:sy n="1" d="1"/>
      </p:scale>
      <p:origin x="0" y="0"/>
    </p:cViewPr>
  </p:sorterViewPr>
  <p:notesViewPr>
    <p:cSldViewPr snapToGrid="0" showGuides="1">
      <p:cViewPr varScale="1">
        <p:scale>
          <a:sx n="87" d="100"/>
          <a:sy n="87" d="100"/>
        </p:scale>
        <p:origin x="-3904" y="-128"/>
      </p:cViewPr>
      <p:guideLst>
        <p:guide orient="horz" pos="2932"/>
        <p:guide pos="2213"/>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notesMaster" Target="notesMasters/notesMaster1.xml"/><Relationship Id="rId18" Type="http://schemas.openxmlformats.org/officeDocument/2006/relationships/theme" Target="theme/theme1.xml"/><Relationship Id="rId3" Type="http://schemas.openxmlformats.org/officeDocument/2006/relationships/customXml" Target="../customXml/item3.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5" Type="http://schemas.openxmlformats.org/officeDocument/2006/relationships/slideMaster" Target="slideMasters/slideMaster2.xml"/><Relationship Id="rId15" Type="http://schemas.openxmlformats.org/officeDocument/2006/relationships/commentAuthors" Target="commentAuthors.xml"/><Relationship Id="rId10" Type="http://schemas.openxmlformats.org/officeDocument/2006/relationships/slide" Target="slides/slide5.xml"/><Relationship Id="rId19"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handoutMaster" Target="handoutMasters/handoutMaster1.xml"/></Relationships>
</file>

<file path=ppt/diagrams/_rels/data1.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image" Target="../media/image49.png"/><Relationship Id="rId1" Type="http://schemas.openxmlformats.org/officeDocument/2006/relationships/image" Target="../media/image48.png"/></Relationships>
</file>

<file path=ppt/diagrams/_rels/drawing1.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image" Target="../media/image49.png"/><Relationship Id="rId1" Type="http://schemas.openxmlformats.org/officeDocument/2006/relationships/image" Target="../media/image48.pn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AB128A5-5F5F-4E97-858C-BFDE9A911785}" type="doc">
      <dgm:prSet loTypeId="urn:microsoft.com/office/officeart/2005/8/layout/vList4" loCatId="list" qsTypeId="urn:microsoft.com/office/officeart/2005/8/quickstyle/simple1" qsCatId="simple" csTypeId="urn:microsoft.com/office/officeart/2005/8/colors/accent1_2" csCatId="accent1" phldr="1"/>
      <dgm:spPr/>
      <dgm:t>
        <a:bodyPr/>
        <a:lstStyle/>
        <a:p>
          <a:endParaRPr lang="en-US"/>
        </a:p>
      </dgm:t>
    </dgm:pt>
    <dgm:pt modelId="{AD152F9B-2B1D-4A77-AC63-4F8CF4438AF6}">
      <dgm:prSet phldrT="[Text]"/>
      <dgm:spPr/>
      <dgm:t>
        <a:bodyPr/>
        <a:lstStyle/>
        <a:p>
          <a:r>
            <a:rPr lang="en-US" dirty="0" smtClean="0"/>
            <a:t>Customer communication</a:t>
          </a:r>
          <a:endParaRPr lang="en-US" dirty="0"/>
        </a:p>
      </dgm:t>
    </dgm:pt>
    <dgm:pt modelId="{43976184-EF1D-4B5A-9D8D-C916769D37C2}" type="parTrans" cxnId="{20124F7A-5BD1-4143-9508-9C8B2C9208F6}">
      <dgm:prSet/>
      <dgm:spPr/>
      <dgm:t>
        <a:bodyPr/>
        <a:lstStyle/>
        <a:p>
          <a:endParaRPr lang="en-US"/>
        </a:p>
      </dgm:t>
    </dgm:pt>
    <dgm:pt modelId="{331E3E99-92B5-4768-A915-7BD6A1C4A3CE}" type="sibTrans" cxnId="{20124F7A-5BD1-4143-9508-9C8B2C9208F6}">
      <dgm:prSet/>
      <dgm:spPr/>
      <dgm:t>
        <a:bodyPr/>
        <a:lstStyle/>
        <a:p>
          <a:endParaRPr lang="en-US"/>
        </a:p>
      </dgm:t>
    </dgm:pt>
    <dgm:pt modelId="{EB98BD09-0D93-4054-8CB7-2ED70F382DEC}">
      <dgm:prSet phldrT="[Text]"/>
      <dgm:spPr/>
      <dgm:t>
        <a:bodyPr/>
        <a:lstStyle/>
        <a:p>
          <a:r>
            <a:rPr lang="en-US" dirty="0" smtClean="0"/>
            <a:t>Service catalog utility</a:t>
          </a:r>
          <a:endParaRPr lang="en-US" dirty="0"/>
        </a:p>
      </dgm:t>
    </dgm:pt>
    <dgm:pt modelId="{1FFA6803-B324-4B0C-8400-C2288D89E848}" type="parTrans" cxnId="{F8004704-D0D3-4E66-9189-03F237272C60}">
      <dgm:prSet/>
      <dgm:spPr/>
      <dgm:t>
        <a:bodyPr/>
        <a:lstStyle/>
        <a:p>
          <a:endParaRPr lang="en-US"/>
        </a:p>
      </dgm:t>
    </dgm:pt>
    <dgm:pt modelId="{A5B2C8C9-E588-4E2E-AADE-0616E6DE0BED}" type="sibTrans" cxnId="{F8004704-D0D3-4E66-9189-03F237272C60}">
      <dgm:prSet/>
      <dgm:spPr/>
      <dgm:t>
        <a:bodyPr/>
        <a:lstStyle/>
        <a:p>
          <a:endParaRPr lang="en-US"/>
        </a:p>
      </dgm:t>
    </dgm:pt>
    <dgm:pt modelId="{821A2F22-E9D7-4ED8-A48D-14304F11AC43}">
      <dgm:prSet phldrT="[Text]"/>
      <dgm:spPr/>
      <dgm:t>
        <a:bodyPr/>
        <a:lstStyle/>
        <a:p>
          <a:r>
            <a:rPr lang="en-US" dirty="0" smtClean="0"/>
            <a:t>Internal process</a:t>
          </a:r>
          <a:endParaRPr lang="en-US" dirty="0"/>
        </a:p>
      </dgm:t>
    </dgm:pt>
    <dgm:pt modelId="{6880B0B0-503F-4129-9F47-772496C5FECF}" type="parTrans" cxnId="{41DD7CED-635D-44CB-8164-65745AF27DD2}">
      <dgm:prSet/>
      <dgm:spPr/>
      <dgm:t>
        <a:bodyPr/>
        <a:lstStyle/>
        <a:p>
          <a:endParaRPr lang="en-US"/>
        </a:p>
      </dgm:t>
    </dgm:pt>
    <dgm:pt modelId="{BBD8C796-5C85-46D3-B971-1516252BF996}" type="sibTrans" cxnId="{41DD7CED-635D-44CB-8164-65745AF27DD2}">
      <dgm:prSet/>
      <dgm:spPr/>
      <dgm:t>
        <a:bodyPr/>
        <a:lstStyle/>
        <a:p>
          <a:endParaRPr lang="en-US"/>
        </a:p>
      </dgm:t>
    </dgm:pt>
    <dgm:pt modelId="{2890EA75-93D5-457B-A9F6-F5819CF82DD5}" type="pres">
      <dgm:prSet presAssocID="{2AB128A5-5F5F-4E97-858C-BFDE9A911785}" presName="linear" presStyleCnt="0">
        <dgm:presLayoutVars>
          <dgm:dir/>
          <dgm:resizeHandles val="exact"/>
        </dgm:presLayoutVars>
      </dgm:prSet>
      <dgm:spPr/>
      <dgm:t>
        <a:bodyPr/>
        <a:lstStyle/>
        <a:p>
          <a:endParaRPr lang="en-US"/>
        </a:p>
      </dgm:t>
    </dgm:pt>
    <dgm:pt modelId="{EAC9DE46-2820-4486-A93A-EC9D356B86AA}" type="pres">
      <dgm:prSet presAssocID="{AD152F9B-2B1D-4A77-AC63-4F8CF4438AF6}" presName="comp" presStyleCnt="0"/>
      <dgm:spPr/>
    </dgm:pt>
    <dgm:pt modelId="{71CADC7C-31DB-44C9-A9EC-1D317CCF301B}" type="pres">
      <dgm:prSet presAssocID="{AD152F9B-2B1D-4A77-AC63-4F8CF4438AF6}" presName="box" presStyleLbl="node1" presStyleIdx="0" presStyleCnt="3"/>
      <dgm:spPr/>
      <dgm:t>
        <a:bodyPr/>
        <a:lstStyle/>
        <a:p>
          <a:endParaRPr lang="en-US"/>
        </a:p>
      </dgm:t>
    </dgm:pt>
    <dgm:pt modelId="{45F48D2E-2ECC-436A-9556-312A12C7634A}" type="pres">
      <dgm:prSet presAssocID="{AD152F9B-2B1D-4A77-AC63-4F8CF4438AF6}" presName="img" presStyleLbl="fgImgPlace1" presStyleIdx="0" presStyleCnt="3"/>
      <dgm:spPr>
        <a:blipFill rotWithShape="1">
          <a:blip xmlns:r="http://schemas.openxmlformats.org/officeDocument/2006/relationships" r:embed="rId1"/>
          <a:stretch>
            <a:fillRect/>
          </a:stretch>
        </a:blipFill>
      </dgm:spPr>
    </dgm:pt>
    <dgm:pt modelId="{C74B179E-7A8D-47A2-9134-E58FCE2243D8}" type="pres">
      <dgm:prSet presAssocID="{AD152F9B-2B1D-4A77-AC63-4F8CF4438AF6}" presName="text" presStyleLbl="node1" presStyleIdx="0" presStyleCnt="3">
        <dgm:presLayoutVars>
          <dgm:bulletEnabled val="1"/>
        </dgm:presLayoutVars>
      </dgm:prSet>
      <dgm:spPr/>
      <dgm:t>
        <a:bodyPr/>
        <a:lstStyle/>
        <a:p>
          <a:endParaRPr lang="en-US"/>
        </a:p>
      </dgm:t>
    </dgm:pt>
    <dgm:pt modelId="{A96180E4-F9F0-4BD2-9392-7BB844C55902}" type="pres">
      <dgm:prSet presAssocID="{331E3E99-92B5-4768-A915-7BD6A1C4A3CE}" presName="spacer" presStyleCnt="0"/>
      <dgm:spPr/>
    </dgm:pt>
    <dgm:pt modelId="{34FCFB16-6566-4A76-9864-DBD06596EB2B}" type="pres">
      <dgm:prSet presAssocID="{EB98BD09-0D93-4054-8CB7-2ED70F382DEC}" presName="comp" presStyleCnt="0"/>
      <dgm:spPr/>
    </dgm:pt>
    <dgm:pt modelId="{0B0BB182-87C3-45C4-B897-0BC018BD4CD5}" type="pres">
      <dgm:prSet presAssocID="{EB98BD09-0D93-4054-8CB7-2ED70F382DEC}" presName="box" presStyleLbl="node1" presStyleIdx="1" presStyleCnt="3"/>
      <dgm:spPr/>
      <dgm:t>
        <a:bodyPr/>
        <a:lstStyle/>
        <a:p>
          <a:endParaRPr lang="en-US"/>
        </a:p>
      </dgm:t>
    </dgm:pt>
    <dgm:pt modelId="{975A2A24-0DCA-492D-AB7C-B33D112FCA66}" type="pres">
      <dgm:prSet presAssocID="{EB98BD09-0D93-4054-8CB7-2ED70F382DEC}" presName="img" presStyleLbl="fgImgPlace1" presStyleIdx="1" presStyleCnt="3"/>
      <dgm:spPr>
        <a:blipFill rotWithShape="1">
          <a:blip xmlns:r="http://schemas.openxmlformats.org/officeDocument/2006/relationships" r:embed="rId2"/>
          <a:stretch>
            <a:fillRect/>
          </a:stretch>
        </a:blipFill>
      </dgm:spPr>
    </dgm:pt>
    <dgm:pt modelId="{61C34BDF-3FF7-4DBA-8893-6987E643F978}" type="pres">
      <dgm:prSet presAssocID="{EB98BD09-0D93-4054-8CB7-2ED70F382DEC}" presName="text" presStyleLbl="node1" presStyleIdx="1" presStyleCnt="3">
        <dgm:presLayoutVars>
          <dgm:bulletEnabled val="1"/>
        </dgm:presLayoutVars>
      </dgm:prSet>
      <dgm:spPr/>
      <dgm:t>
        <a:bodyPr/>
        <a:lstStyle/>
        <a:p>
          <a:endParaRPr lang="en-US"/>
        </a:p>
      </dgm:t>
    </dgm:pt>
    <dgm:pt modelId="{E283DD84-EEDD-4657-941A-06FB10BB66A6}" type="pres">
      <dgm:prSet presAssocID="{A5B2C8C9-E588-4E2E-AADE-0616E6DE0BED}" presName="spacer" presStyleCnt="0"/>
      <dgm:spPr/>
    </dgm:pt>
    <dgm:pt modelId="{E2B44328-DC5F-44BF-A249-8557A949C5B5}" type="pres">
      <dgm:prSet presAssocID="{821A2F22-E9D7-4ED8-A48D-14304F11AC43}" presName="comp" presStyleCnt="0"/>
      <dgm:spPr/>
    </dgm:pt>
    <dgm:pt modelId="{2405AB82-F36D-4868-9A75-348A8E454AE4}" type="pres">
      <dgm:prSet presAssocID="{821A2F22-E9D7-4ED8-A48D-14304F11AC43}" presName="box" presStyleLbl="node1" presStyleIdx="2" presStyleCnt="3" custLinFactNeighborX="-94" custLinFactNeighborY="922"/>
      <dgm:spPr/>
      <dgm:t>
        <a:bodyPr/>
        <a:lstStyle/>
        <a:p>
          <a:endParaRPr lang="en-US"/>
        </a:p>
      </dgm:t>
    </dgm:pt>
    <dgm:pt modelId="{2587BA44-512F-4FC2-A72D-1A0DB8E5BA1E}" type="pres">
      <dgm:prSet presAssocID="{821A2F22-E9D7-4ED8-A48D-14304F11AC43}" presName="img" presStyleLbl="fgImgPlace1" presStyleIdx="2" presStyleCnt="3"/>
      <dgm:spPr>
        <a:blipFill rotWithShape="1">
          <a:blip xmlns:r="http://schemas.openxmlformats.org/officeDocument/2006/relationships" r:embed="rId3"/>
          <a:stretch>
            <a:fillRect/>
          </a:stretch>
        </a:blipFill>
      </dgm:spPr>
    </dgm:pt>
    <dgm:pt modelId="{506E7706-DEB8-44DC-BF99-C3632328E485}" type="pres">
      <dgm:prSet presAssocID="{821A2F22-E9D7-4ED8-A48D-14304F11AC43}" presName="text" presStyleLbl="node1" presStyleIdx="2" presStyleCnt="3">
        <dgm:presLayoutVars>
          <dgm:bulletEnabled val="1"/>
        </dgm:presLayoutVars>
      </dgm:prSet>
      <dgm:spPr/>
      <dgm:t>
        <a:bodyPr/>
        <a:lstStyle/>
        <a:p>
          <a:endParaRPr lang="en-US"/>
        </a:p>
      </dgm:t>
    </dgm:pt>
  </dgm:ptLst>
  <dgm:cxnLst>
    <dgm:cxn modelId="{86356B84-3119-422A-985C-EFCDDA74B014}" type="presOf" srcId="{EB98BD09-0D93-4054-8CB7-2ED70F382DEC}" destId="{0B0BB182-87C3-45C4-B897-0BC018BD4CD5}" srcOrd="0" destOrd="0" presId="urn:microsoft.com/office/officeart/2005/8/layout/vList4"/>
    <dgm:cxn modelId="{41DD7CED-635D-44CB-8164-65745AF27DD2}" srcId="{2AB128A5-5F5F-4E97-858C-BFDE9A911785}" destId="{821A2F22-E9D7-4ED8-A48D-14304F11AC43}" srcOrd="2" destOrd="0" parTransId="{6880B0B0-503F-4129-9F47-772496C5FECF}" sibTransId="{BBD8C796-5C85-46D3-B971-1516252BF996}"/>
    <dgm:cxn modelId="{ABBADE30-0542-42DD-966D-6E70AA23C329}" type="presOf" srcId="{821A2F22-E9D7-4ED8-A48D-14304F11AC43}" destId="{506E7706-DEB8-44DC-BF99-C3632328E485}" srcOrd="1" destOrd="0" presId="urn:microsoft.com/office/officeart/2005/8/layout/vList4"/>
    <dgm:cxn modelId="{6B85E264-0E06-4F48-AAE7-407198E7415D}" type="presOf" srcId="{AD152F9B-2B1D-4A77-AC63-4F8CF4438AF6}" destId="{71CADC7C-31DB-44C9-A9EC-1D317CCF301B}" srcOrd="0" destOrd="0" presId="urn:microsoft.com/office/officeart/2005/8/layout/vList4"/>
    <dgm:cxn modelId="{CD8C370A-B99B-4510-BB0A-5D03BEEDC978}" type="presOf" srcId="{2AB128A5-5F5F-4E97-858C-BFDE9A911785}" destId="{2890EA75-93D5-457B-A9F6-F5819CF82DD5}" srcOrd="0" destOrd="0" presId="urn:microsoft.com/office/officeart/2005/8/layout/vList4"/>
    <dgm:cxn modelId="{2732418A-55B5-48EE-9D59-FA8EAC0A35D3}" type="presOf" srcId="{EB98BD09-0D93-4054-8CB7-2ED70F382DEC}" destId="{61C34BDF-3FF7-4DBA-8893-6987E643F978}" srcOrd="1" destOrd="0" presId="urn:microsoft.com/office/officeart/2005/8/layout/vList4"/>
    <dgm:cxn modelId="{B307C43C-787A-44EE-9FFC-0D5AC047FDD0}" type="presOf" srcId="{821A2F22-E9D7-4ED8-A48D-14304F11AC43}" destId="{2405AB82-F36D-4868-9A75-348A8E454AE4}" srcOrd="0" destOrd="0" presId="urn:microsoft.com/office/officeart/2005/8/layout/vList4"/>
    <dgm:cxn modelId="{F8004704-D0D3-4E66-9189-03F237272C60}" srcId="{2AB128A5-5F5F-4E97-858C-BFDE9A911785}" destId="{EB98BD09-0D93-4054-8CB7-2ED70F382DEC}" srcOrd="1" destOrd="0" parTransId="{1FFA6803-B324-4B0C-8400-C2288D89E848}" sibTransId="{A5B2C8C9-E588-4E2E-AADE-0616E6DE0BED}"/>
    <dgm:cxn modelId="{20124F7A-5BD1-4143-9508-9C8B2C9208F6}" srcId="{2AB128A5-5F5F-4E97-858C-BFDE9A911785}" destId="{AD152F9B-2B1D-4A77-AC63-4F8CF4438AF6}" srcOrd="0" destOrd="0" parTransId="{43976184-EF1D-4B5A-9D8D-C916769D37C2}" sibTransId="{331E3E99-92B5-4768-A915-7BD6A1C4A3CE}"/>
    <dgm:cxn modelId="{1E15ED9C-74DF-4CAE-A6A4-2C831A720314}" type="presOf" srcId="{AD152F9B-2B1D-4A77-AC63-4F8CF4438AF6}" destId="{C74B179E-7A8D-47A2-9134-E58FCE2243D8}" srcOrd="1" destOrd="0" presId="urn:microsoft.com/office/officeart/2005/8/layout/vList4"/>
    <dgm:cxn modelId="{9AB73447-92AF-49AF-88B3-6B5CCA3AF551}" type="presParOf" srcId="{2890EA75-93D5-457B-A9F6-F5819CF82DD5}" destId="{EAC9DE46-2820-4486-A93A-EC9D356B86AA}" srcOrd="0" destOrd="0" presId="urn:microsoft.com/office/officeart/2005/8/layout/vList4"/>
    <dgm:cxn modelId="{BEBD1C4F-B792-47D8-A973-9BE0814C7AE8}" type="presParOf" srcId="{EAC9DE46-2820-4486-A93A-EC9D356B86AA}" destId="{71CADC7C-31DB-44C9-A9EC-1D317CCF301B}" srcOrd="0" destOrd="0" presId="urn:microsoft.com/office/officeart/2005/8/layout/vList4"/>
    <dgm:cxn modelId="{63FC6C7D-E664-4584-BAA2-56D41CF337E5}" type="presParOf" srcId="{EAC9DE46-2820-4486-A93A-EC9D356B86AA}" destId="{45F48D2E-2ECC-436A-9556-312A12C7634A}" srcOrd="1" destOrd="0" presId="urn:microsoft.com/office/officeart/2005/8/layout/vList4"/>
    <dgm:cxn modelId="{60329EF9-6CA1-4748-8398-5E1476FFB132}" type="presParOf" srcId="{EAC9DE46-2820-4486-A93A-EC9D356B86AA}" destId="{C74B179E-7A8D-47A2-9134-E58FCE2243D8}" srcOrd="2" destOrd="0" presId="urn:microsoft.com/office/officeart/2005/8/layout/vList4"/>
    <dgm:cxn modelId="{ADCF5605-9F3E-46EE-80D1-2431B4A802B4}" type="presParOf" srcId="{2890EA75-93D5-457B-A9F6-F5819CF82DD5}" destId="{A96180E4-F9F0-4BD2-9392-7BB844C55902}" srcOrd="1" destOrd="0" presId="urn:microsoft.com/office/officeart/2005/8/layout/vList4"/>
    <dgm:cxn modelId="{8767C119-A6EC-4D6F-892A-86E3120FA12F}" type="presParOf" srcId="{2890EA75-93D5-457B-A9F6-F5819CF82DD5}" destId="{34FCFB16-6566-4A76-9864-DBD06596EB2B}" srcOrd="2" destOrd="0" presId="urn:microsoft.com/office/officeart/2005/8/layout/vList4"/>
    <dgm:cxn modelId="{9E562432-AE48-4AE1-8EE2-71AE129A2E61}" type="presParOf" srcId="{34FCFB16-6566-4A76-9864-DBD06596EB2B}" destId="{0B0BB182-87C3-45C4-B897-0BC018BD4CD5}" srcOrd="0" destOrd="0" presId="urn:microsoft.com/office/officeart/2005/8/layout/vList4"/>
    <dgm:cxn modelId="{C87C32DF-3F2B-49E3-B411-B26DB9F5BABE}" type="presParOf" srcId="{34FCFB16-6566-4A76-9864-DBD06596EB2B}" destId="{975A2A24-0DCA-492D-AB7C-B33D112FCA66}" srcOrd="1" destOrd="0" presId="urn:microsoft.com/office/officeart/2005/8/layout/vList4"/>
    <dgm:cxn modelId="{6D9E3B8D-508D-4494-BF1B-4E1DF07008E7}" type="presParOf" srcId="{34FCFB16-6566-4A76-9864-DBD06596EB2B}" destId="{61C34BDF-3FF7-4DBA-8893-6987E643F978}" srcOrd="2" destOrd="0" presId="urn:microsoft.com/office/officeart/2005/8/layout/vList4"/>
    <dgm:cxn modelId="{37023B9C-8400-4FB2-9C65-6C0272DCF4EC}" type="presParOf" srcId="{2890EA75-93D5-457B-A9F6-F5819CF82DD5}" destId="{E283DD84-EEDD-4657-941A-06FB10BB66A6}" srcOrd="3" destOrd="0" presId="urn:microsoft.com/office/officeart/2005/8/layout/vList4"/>
    <dgm:cxn modelId="{7855E1F5-AB69-4FB1-AE84-F820DE606958}" type="presParOf" srcId="{2890EA75-93D5-457B-A9F6-F5819CF82DD5}" destId="{E2B44328-DC5F-44BF-A249-8557A949C5B5}" srcOrd="4" destOrd="0" presId="urn:microsoft.com/office/officeart/2005/8/layout/vList4"/>
    <dgm:cxn modelId="{9EABD7F1-DEC1-46B6-A57E-E1DD7DCE4724}" type="presParOf" srcId="{E2B44328-DC5F-44BF-A249-8557A949C5B5}" destId="{2405AB82-F36D-4868-9A75-348A8E454AE4}" srcOrd="0" destOrd="0" presId="urn:microsoft.com/office/officeart/2005/8/layout/vList4"/>
    <dgm:cxn modelId="{CC5FC725-12BD-4B84-8D13-B0400556F8F5}" type="presParOf" srcId="{E2B44328-DC5F-44BF-A249-8557A949C5B5}" destId="{2587BA44-512F-4FC2-A72D-1A0DB8E5BA1E}" srcOrd="1" destOrd="0" presId="urn:microsoft.com/office/officeart/2005/8/layout/vList4"/>
    <dgm:cxn modelId="{EC5870A9-9D8D-454F-9F76-3237F654FDCD}" type="presParOf" srcId="{E2B44328-DC5F-44BF-A249-8557A949C5B5}" destId="{506E7706-DEB8-44DC-BF99-C3632328E485}" srcOrd="2" destOrd="0" presId="urn:microsoft.com/office/officeart/2005/8/layout/vList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1CADC7C-31DB-44C9-A9EC-1D317CCF301B}">
      <dsp:nvSpPr>
        <dsp:cNvPr id="0" name=""/>
        <dsp:cNvSpPr/>
      </dsp:nvSpPr>
      <dsp:spPr>
        <a:xfrm>
          <a:off x="0" y="0"/>
          <a:ext cx="11066463" cy="1322089"/>
        </a:xfrm>
        <a:prstGeom prst="roundRect">
          <a:avLst>
            <a:gd name="adj" fmla="val 10000"/>
          </a:avLst>
        </a:prstGeom>
        <a:solidFill>
          <a:schemeClr val="accent1">
            <a:hueOff val="0"/>
            <a:satOff val="0"/>
            <a:lumOff val="0"/>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7170" tIns="217170" rIns="217170" bIns="217170" numCol="1" spcCol="1270" anchor="ctr" anchorCtr="0">
          <a:noAutofit/>
        </a:bodyPr>
        <a:lstStyle/>
        <a:p>
          <a:pPr lvl="0" algn="l" defTabSz="2533650">
            <a:lnSpc>
              <a:spcPct val="90000"/>
            </a:lnSpc>
            <a:spcBef>
              <a:spcPct val="0"/>
            </a:spcBef>
            <a:spcAft>
              <a:spcPct val="35000"/>
            </a:spcAft>
          </a:pPr>
          <a:r>
            <a:rPr lang="en-US" sz="5700" kern="1200" dirty="0" smtClean="0"/>
            <a:t>Customer communication</a:t>
          </a:r>
          <a:endParaRPr lang="en-US" sz="5700" kern="1200" dirty="0"/>
        </a:p>
      </dsp:txBody>
      <dsp:txXfrm>
        <a:off x="2345501" y="0"/>
        <a:ext cx="8720961" cy="1322089"/>
      </dsp:txXfrm>
    </dsp:sp>
    <dsp:sp modelId="{45F48D2E-2ECC-436A-9556-312A12C7634A}">
      <dsp:nvSpPr>
        <dsp:cNvPr id="0" name=""/>
        <dsp:cNvSpPr/>
      </dsp:nvSpPr>
      <dsp:spPr>
        <a:xfrm>
          <a:off x="132208" y="132209"/>
          <a:ext cx="2213292" cy="1057672"/>
        </a:xfrm>
        <a:prstGeom prst="roundRect">
          <a:avLst>
            <a:gd name="adj" fmla="val 10000"/>
          </a:avLst>
        </a:prstGeom>
        <a:blipFill rotWithShape="1">
          <a:blip xmlns:r="http://schemas.openxmlformats.org/officeDocument/2006/relationships" r:embed="rId1"/>
          <a:stretch>
            <a:fillRect/>
          </a:stretch>
        </a:blip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0B0BB182-87C3-45C4-B897-0BC018BD4CD5}">
      <dsp:nvSpPr>
        <dsp:cNvPr id="0" name=""/>
        <dsp:cNvSpPr/>
      </dsp:nvSpPr>
      <dsp:spPr>
        <a:xfrm>
          <a:off x="0" y="1454299"/>
          <a:ext cx="11066463" cy="1322089"/>
        </a:xfrm>
        <a:prstGeom prst="roundRect">
          <a:avLst>
            <a:gd name="adj" fmla="val 10000"/>
          </a:avLst>
        </a:prstGeom>
        <a:solidFill>
          <a:schemeClr val="accent1">
            <a:hueOff val="0"/>
            <a:satOff val="0"/>
            <a:lumOff val="0"/>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7170" tIns="217170" rIns="217170" bIns="217170" numCol="1" spcCol="1270" anchor="ctr" anchorCtr="0">
          <a:noAutofit/>
        </a:bodyPr>
        <a:lstStyle/>
        <a:p>
          <a:pPr lvl="0" algn="l" defTabSz="2533650">
            <a:lnSpc>
              <a:spcPct val="90000"/>
            </a:lnSpc>
            <a:spcBef>
              <a:spcPct val="0"/>
            </a:spcBef>
            <a:spcAft>
              <a:spcPct val="35000"/>
            </a:spcAft>
          </a:pPr>
          <a:r>
            <a:rPr lang="en-US" sz="5700" kern="1200" dirty="0" smtClean="0"/>
            <a:t>Service catalog utility</a:t>
          </a:r>
          <a:endParaRPr lang="en-US" sz="5700" kern="1200" dirty="0"/>
        </a:p>
      </dsp:txBody>
      <dsp:txXfrm>
        <a:off x="2345501" y="1454299"/>
        <a:ext cx="8720961" cy="1322089"/>
      </dsp:txXfrm>
    </dsp:sp>
    <dsp:sp modelId="{975A2A24-0DCA-492D-AB7C-B33D112FCA66}">
      <dsp:nvSpPr>
        <dsp:cNvPr id="0" name=""/>
        <dsp:cNvSpPr/>
      </dsp:nvSpPr>
      <dsp:spPr>
        <a:xfrm>
          <a:off x="132208" y="1586507"/>
          <a:ext cx="2213292" cy="1057672"/>
        </a:xfrm>
        <a:prstGeom prst="roundRect">
          <a:avLst>
            <a:gd name="adj" fmla="val 10000"/>
          </a:avLst>
        </a:prstGeom>
        <a:blipFill rotWithShape="1">
          <a:blip xmlns:r="http://schemas.openxmlformats.org/officeDocument/2006/relationships" r:embed="rId2"/>
          <a:stretch>
            <a:fillRect/>
          </a:stretch>
        </a:blip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2405AB82-F36D-4868-9A75-348A8E454AE4}">
      <dsp:nvSpPr>
        <dsp:cNvPr id="0" name=""/>
        <dsp:cNvSpPr/>
      </dsp:nvSpPr>
      <dsp:spPr>
        <a:xfrm>
          <a:off x="0" y="2908598"/>
          <a:ext cx="11066463" cy="1322089"/>
        </a:xfrm>
        <a:prstGeom prst="roundRect">
          <a:avLst>
            <a:gd name="adj" fmla="val 10000"/>
          </a:avLst>
        </a:prstGeom>
        <a:solidFill>
          <a:schemeClr val="accent1">
            <a:hueOff val="0"/>
            <a:satOff val="0"/>
            <a:lumOff val="0"/>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7170" tIns="217170" rIns="217170" bIns="217170" numCol="1" spcCol="1270" anchor="ctr" anchorCtr="0">
          <a:noAutofit/>
        </a:bodyPr>
        <a:lstStyle/>
        <a:p>
          <a:pPr lvl="0" algn="l" defTabSz="2533650">
            <a:lnSpc>
              <a:spcPct val="90000"/>
            </a:lnSpc>
            <a:spcBef>
              <a:spcPct val="0"/>
            </a:spcBef>
            <a:spcAft>
              <a:spcPct val="35000"/>
            </a:spcAft>
          </a:pPr>
          <a:r>
            <a:rPr lang="en-US" sz="5700" kern="1200" dirty="0" smtClean="0"/>
            <a:t>Internal process</a:t>
          </a:r>
          <a:endParaRPr lang="en-US" sz="5700" kern="1200" dirty="0"/>
        </a:p>
      </dsp:txBody>
      <dsp:txXfrm>
        <a:off x="2345501" y="2908598"/>
        <a:ext cx="8720961" cy="1322089"/>
      </dsp:txXfrm>
    </dsp:sp>
    <dsp:sp modelId="{2587BA44-512F-4FC2-A72D-1A0DB8E5BA1E}">
      <dsp:nvSpPr>
        <dsp:cNvPr id="0" name=""/>
        <dsp:cNvSpPr/>
      </dsp:nvSpPr>
      <dsp:spPr>
        <a:xfrm>
          <a:off x="132208" y="3040806"/>
          <a:ext cx="2213292" cy="1057672"/>
        </a:xfrm>
        <a:prstGeom prst="roundRect">
          <a:avLst>
            <a:gd name="adj" fmla="val 10000"/>
          </a:avLst>
        </a:prstGeom>
        <a:blipFill rotWithShape="1">
          <a:blip xmlns:r="http://schemas.openxmlformats.org/officeDocument/2006/relationships" r:embed="rId3"/>
          <a:stretch>
            <a:fillRect/>
          </a:stretch>
        </a:blip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vList4">
  <dgm:title val=""/>
  <dgm:desc val=""/>
  <dgm:catLst>
    <dgm:cat type="list" pri="13000"/>
    <dgm:cat type="picture" pri="26000"/>
    <dgm:cat type="pictureconvert" pri="26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resizeHandles val="exact"/>
    </dgm:varLst>
    <dgm:alg type="lin">
      <dgm:param type="linDir" val="fromT"/>
      <dgm:param type="vertAlign" val="t"/>
    </dgm:alg>
    <dgm:shape xmlns:r="http://schemas.openxmlformats.org/officeDocument/2006/relationships" r:blip="">
      <dgm:adjLst/>
    </dgm:shape>
    <dgm:presOf/>
    <dgm:constrLst>
      <dgm:constr type="w" for="ch" forName="comp" refType="w"/>
      <dgm:constr type="h" for="ch" forName="comp" refType="h"/>
      <dgm:constr type="h" for="ch" forName="spacer" refType="h" refFor="ch" refForName="comp" op="equ" fact="0.1"/>
      <dgm:constr type="primFontSz" for="des" forName="text" op="equ" val="65"/>
    </dgm:constrLst>
    <dgm:ruleLst/>
    <dgm:forEach name="Name0" axis="ch" ptType="node">
      <dgm:layoutNode name="comp" styleLbl="node1">
        <dgm:alg type="composite"/>
        <dgm:shape xmlns:r="http://schemas.openxmlformats.org/officeDocument/2006/relationships" r:blip="">
          <dgm:adjLst/>
        </dgm:shape>
        <dgm:presOf/>
        <dgm:choose name="Name1">
          <dgm:if name="Name2" func="var" arg="dir" op="equ" val="norm">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l" for="ch" forName="img" refType="h" refFor="ch" refForName="box" fact="0.1"/>
              <dgm:constr type="h" for="ch" forName="text" refType="h"/>
              <dgm:constr type="l" for="ch" forName="text" refType="r" refFor="ch" refForName="img"/>
              <dgm:constr type="r" for="ch" forName="text" refType="w"/>
            </dgm:constrLst>
          </dgm:if>
          <dgm:else name="Name3">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r" for="ch" forName="img" refType="w" refFor="ch" refForName="box"/>
              <dgm:constr type="rOff" for="ch" forName="img" refType="h" refFor="ch" refForName="box" fact="-0.1"/>
              <dgm:constr type="h" for="ch" forName="text" refType="h"/>
              <dgm:constr type="r" for="ch" forName="text" refType="l" refFor="ch" refForName="img"/>
              <dgm:constr type="l" for="ch" forName="text"/>
            </dgm:constrLst>
          </dgm:else>
        </dgm:choose>
        <dgm:ruleLst/>
        <dgm:layoutNode name="box" styleLbl="node1">
          <dgm:alg type="sp"/>
          <dgm:shape xmlns:r="http://schemas.openxmlformats.org/officeDocument/2006/relationships" type="roundRect" r:blip="">
            <dgm:adjLst>
              <dgm:adj idx="1" val="0.1"/>
            </dgm:adjLst>
          </dgm:shape>
          <dgm:presOf axis="desOrSelf" ptType="node"/>
          <dgm:constrLst/>
          <dgm:ruleLst/>
        </dgm:layoutNode>
        <dgm:layoutNode name="img" styleLbl="fgImgPlace1">
          <dgm:alg type="sp"/>
          <dgm:shape xmlns:r="http://schemas.openxmlformats.org/officeDocument/2006/relationships" type="roundRect" r:blip="" blipPhldr="1">
            <dgm:adjLst>
              <dgm:adj idx="1" val="0.1"/>
            </dgm:adjLst>
          </dgm:shape>
          <dgm:presOf/>
          <dgm:constrLst/>
          <dgm:ruleLst/>
        </dgm:layoutNode>
        <dgm:layoutNode name="text">
          <dgm:varLst>
            <dgm:bulletEnabled val="1"/>
          </dgm:varLst>
          <dgm:alg type="tx">
            <dgm:param type="parTxLTRAlign" val="l"/>
            <dgm:param type="parTxRTLAlign" val="r"/>
          </dgm:alg>
          <dgm:shape xmlns:r="http://schemas.openxmlformats.org/officeDocument/2006/relationships" type="rect" r:blip="" hideGeom="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Name4" axis="followSib" ptType="sibTrans" cnt="1">
        <dgm:layoutNode name="spacer">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6" name="Header Placeholder 5"/>
          <p:cNvSpPr>
            <a:spLocks noGrp="1"/>
          </p:cNvSpPr>
          <p:nvPr>
            <p:ph type="hdr" sz="quarter"/>
          </p:nvPr>
        </p:nvSpPr>
        <p:spPr>
          <a:xfrm>
            <a:off x="1" y="0"/>
            <a:ext cx="3043344" cy="465455"/>
          </a:xfrm>
          <a:prstGeom prst="rect">
            <a:avLst/>
          </a:prstGeom>
        </p:spPr>
        <p:txBody>
          <a:bodyPr vert="horz" lIns="92552" tIns="46276" rIns="92552" bIns="46276" rtlCol="0"/>
          <a:lstStyle>
            <a:lvl1pPr algn="l">
              <a:defRPr sz="1200"/>
            </a:lvl1pPr>
          </a:lstStyle>
          <a:p>
            <a:endParaRPr lang="en-US" dirty="0">
              <a:latin typeface="Arial"/>
              <a:cs typeface="Arial"/>
            </a:endParaRPr>
          </a:p>
        </p:txBody>
      </p:sp>
      <p:sp>
        <p:nvSpPr>
          <p:cNvPr id="7" name="Date Placeholder 6"/>
          <p:cNvSpPr>
            <a:spLocks noGrp="1"/>
          </p:cNvSpPr>
          <p:nvPr>
            <p:ph type="dt" sz="quarter" idx="1"/>
          </p:nvPr>
        </p:nvSpPr>
        <p:spPr>
          <a:xfrm>
            <a:off x="3978134" y="0"/>
            <a:ext cx="3043344" cy="465455"/>
          </a:xfrm>
          <a:prstGeom prst="rect">
            <a:avLst/>
          </a:prstGeom>
        </p:spPr>
        <p:txBody>
          <a:bodyPr vert="horz" lIns="92552" tIns="46276" rIns="92552" bIns="46276" rtlCol="0"/>
          <a:lstStyle>
            <a:lvl1pPr algn="r">
              <a:defRPr sz="1200"/>
            </a:lvl1pPr>
          </a:lstStyle>
          <a:p>
            <a:fld id="{A3A6EC53-78F5-4E93-A3A4-663C37596E9E}" type="datetime1">
              <a:rPr lang="en-US" smtClean="0">
                <a:latin typeface="Arial"/>
                <a:cs typeface="Arial"/>
              </a:rPr>
              <a:pPr/>
              <a:t>5/1/2017</a:t>
            </a:fld>
            <a:endParaRPr lang="en-US" dirty="0">
              <a:latin typeface="Arial"/>
              <a:cs typeface="Arial"/>
            </a:endParaRPr>
          </a:p>
        </p:txBody>
      </p:sp>
      <p:sp>
        <p:nvSpPr>
          <p:cNvPr id="8" name="Footer Placeholder 7"/>
          <p:cNvSpPr>
            <a:spLocks noGrp="1"/>
          </p:cNvSpPr>
          <p:nvPr>
            <p:ph type="ftr" sz="quarter" idx="2"/>
          </p:nvPr>
        </p:nvSpPr>
        <p:spPr>
          <a:xfrm>
            <a:off x="1685799" y="8714860"/>
            <a:ext cx="3982301" cy="338437"/>
          </a:xfrm>
          <a:prstGeom prst="rect">
            <a:avLst/>
          </a:prstGeom>
        </p:spPr>
        <p:txBody>
          <a:bodyPr vert="horz" lIns="92552" tIns="46276" rIns="92552" bIns="46276" rtlCol="0" anchor="b"/>
          <a:lstStyle>
            <a:lvl1pPr algn="l">
              <a:defRPr sz="1200"/>
            </a:lvl1pPr>
          </a:lstStyle>
          <a:p>
            <a:r>
              <a:rPr lang="en-US" sz="400" dirty="0">
                <a:latin typeface="Arial"/>
                <a:cs typeface="Arial"/>
              </a:rPr>
              <a:t>Copyright © 2015 Washington Technology Solutions (WaTech). All rights reserved. Other product names are or may be registered trademarks and/or trademarks in the U.S. and/or other countries. The information herein is for informational purposes only and represents the current view of WaTech as of the date of this presentation. Because WaTech must respond to changing market conditions, it should not be interpreted to be a commitment on the part of WaTech, and WaTech cannot guarantee the accuracy of any information provided after the date of this presentation.  WA TECH MAKES NO WARRANTIES, EXPRESS, IMPLIED, OR STATUTORY, AS TO THE INFORMATION IN THIS PRESENTATION.</a:t>
            </a:r>
          </a:p>
        </p:txBody>
      </p:sp>
      <p:sp>
        <p:nvSpPr>
          <p:cNvPr id="9" name="Slide Number Placeholder 8"/>
          <p:cNvSpPr>
            <a:spLocks noGrp="1"/>
          </p:cNvSpPr>
          <p:nvPr>
            <p:ph type="sldNum" sz="quarter" idx="3"/>
          </p:nvPr>
        </p:nvSpPr>
        <p:spPr>
          <a:xfrm>
            <a:off x="5673031" y="8575975"/>
            <a:ext cx="1098661" cy="465455"/>
          </a:xfrm>
          <a:prstGeom prst="rect">
            <a:avLst/>
          </a:prstGeom>
        </p:spPr>
        <p:txBody>
          <a:bodyPr vert="horz" lIns="92552" tIns="46276" rIns="92552" bIns="46276" rtlCol="0" anchor="b"/>
          <a:lstStyle>
            <a:lvl1pPr algn="r">
              <a:defRPr sz="1200"/>
            </a:lvl1pPr>
          </a:lstStyle>
          <a:p>
            <a:fld id="{0EC9E9D6-92A0-482B-A603-C9BA7FFB8190}" type="slidenum">
              <a:rPr lang="en-US" smtClean="0">
                <a:latin typeface="Arial"/>
                <a:cs typeface="Arial"/>
              </a:rPr>
              <a:pPr/>
              <a:t>‹#›</a:t>
            </a:fld>
            <a:endParaRPr lang="en-US" dirty="0">
              <a:latin typeface="Arial"/>
              <a:cs typeface="Arial"/>
            </a:endParaRPr>
          </a:p>
        </p:txBody>
      </p:sp>
      <p:cxnSp>
        <p:nvCxnSpPr>
          <p:cNvPr id="10" name="Straight Connector 9"/>
          <p:cNvCxnSpPr/>
          <p:nvPr/>
        </p:nvCxnSpPr>
        <p:spPr>
          <a:xfrm>
            <a:off x="349745" y="8571101"/>
            <a:ext cx="6421094" cy="0"/>
          </a:xfrm>
          <a:prstGeom prst="line">
            <a:avLst/>
          </a:prstGeom>
          <a:ln w="12700" cmpd="sng">
            <a:solidFill>
              <a:schemeClr val="accent5"/>
            </a:solidFill>
            <a:headEnd type="none"/>
            <a:tailEnd type="none"/>
          </a:ln>
        </p:spPr>
        <p:style>
          <a:lnRef idx="1">
            <a:schemeClr val="accent1"/>
          </a:lnRef>
          <a:fillRef idx="0">
            <a:schemeClr val="accent1"/>
          </a:fillRef>
          <a:effectRef idx="0">
            <a:schemeClr val="accent1"/>
          </a:effectRef>
          <a:fontRef idx="minor">
            <a:schemeClr val="tx1"/>
          </a:fontRef>
        </p:style>
      </p:cxnSp>
      <p:pic>
        <p:nvPicPr>
          <p:cNvPr id="11" name="Picture 10" descr="WaTech-FINAL-LOGO-2015.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18821" y="8661326"/>
            <a:ext cx="936123" cy="317123"/>
          </a:xfrm>
          <a:prstGeom prst="rect">
            <a:avLst/>
          </a:prstGeom>
        </p:spPr>
      </p:pic>
    </p:spTree>
    <p:extLst>
      <p:ext uri="{BB962C8B-B14F-4D97-AF65-F5344CB8AC3E}">
        <p14:creationId xmlns:p14="http://schemas.microsoft.com/office/powerpoint/2010/main" val="3904595630"/>
      </p:ext>
    </p:extLst>
  </p:cSld>
  <p:clrMap bg1="lt1" tx1="dk1" bg2="lt2" tx2="dk2" accent1="accent1" accent2="accent2" accent3="accent3" accent4="accent4" accent5="accent5" accent6="accent6" hlink="hlink" folHlink="folHlink"/>
  <p:hf/>
</p:handoutMaster>
</file>

<file path=ppt/notesMasters/_rels/notesMaster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Header Placeholder 7"/>
          <p:cNvSpPr>
            <a:spLocks noGrp="1"/>
          </p:cNvSpPr>
          <p:nvPr>
            <p:ph type="hdr" sz="quarter"/>
          </p:nvPr>
        </p:nvSpPr>
        <p:spPr>
          <a:xfrm>
            <a:off x="1" y="0"/>
            <a:ext cx="3043344" cy="465455"/>
          </a:xfrm>
          <a:prstGeom prst="rect">
            <a:avLst/>
          </a:prstGeom>
        </p:spPr>
        <p:txBody>
          <a:bodyPr vert="horz" lIns="92552" tIns="46276" rIns="92552" bIns="46276" rtlCol="0"/>
          <a:lstStyle>
            <a:lvl1pPr algn="l">
              <a:defRPr sz="1200">
                <a:latin typeface="Arial"/>
                <a:cs typeface="Arial"/>
              </a:defRPr>
            </a:lvl1pPr>
          </a:lstStyle>
          <a:p>
            <a:endParaRPr lang="en-US" dirty="0"/>
          </a:p>
        </p:txBody>
      </p:sp>
      <p:sp>
        <p:nvSpPr>
          <p:cNvPr id="9" name="Slide Image Placeholder 8"/>
          <p:cNvSpPr>
            <a:spLocks noGrp="1" noRot="1" noChangeAspect="1"/>
          </p:cNvSpPr>
          <p:nvPr>
            <p:ph type="sldImg" idx="2"/>
          </p:nvPr>
        </p:nvSpPr>
        <p:spPr>
          <a:xfrm>
            <a:off x="406400" y="695325"/>
            <a:ext cx="6210300" cy="3492500"/>
          </a:xfrm>
          <a:prstGeom prst="rect">
            <a:avLst/>
          </a:prstGeom>
          <a:noFill/>
          <a:ln w="12700">
            <a:solidFill>
              <a:prstClr val="black"/>
            </a:solidFill>
          </a:ln>
        </p:spPr>
        <p:txBody>
          <a:bodyPr vert="horz" lIns="92552" tIns="46276" rIns="92552" bIns="46276" rtlCol="0" anchor="ctr"/>
          <a:lstStyle/>
          <a:p>
            <a:endParaRPr lang="en-US" dirty="0"/>
          </a:p>
        </p:txBody>
      </p:sp>
      <p:sp>
        <p:nvSpPr>
          <p:cNvPr id="11" name="Date Placeholder 10"/>
          <p:cNvSpPr>
            <a:spLocks noGrp="1"/>
          </p:cNvSpPr>
          <p:nvPr>
            <p:ph type="dt" idx="1"/>
          </p:nvPr>
        </p:nvSpPr>
        <p:spPr>
          <a:xfrm>
            <a:off x="3978134" y="0"/>
            <a:ext cx="3043344" cy="465455"/>
          </a:xfrm>
          <a:prstGeom prst="rect">
            <a:avLst/>
          </a:prstGeom>
        </p:spPr>
        <p:txBody>
          <a:bodyPr vert="horz" lIns="92552" tIns="46276" rIns="92552" bIns="46276" rtlCol="0"/>
          <a:lstStyle>
            <a:lvl1pPr algn="r">
              <a:defRPr sz="1200">
                <a:latin typeface="Arial"/>
                <a:cs typeface="Arial"/>
              </a:defRPr>
            </a:lvl1pPr>
          </a:lstStyle>
          <a:p>
            <a:fld id="{A8169D3E-AA8A-43A8-A9E4-09EDE817CDC5}" type="datetime1">
              <a:rPr lang="en-US" smtClean="0"/>
              <a:pPr/>
              <a:t>5/1/2017</a:t>
            </a:fld>
            <a:endParaRPr lang="en-US" dirty="0"/>
          </a:p>
        </p:txBody>
      </p:sp>
      <p:sp>
        <p:nvSpPr>
          <p:cNvPr id="12" name="Notes Placeholder 11"/>
          <p:cNvSpPr>
            <a:spLocks noGrp="1"/>
          </p:cNvSpPr>
          <p:nvPr>
            <p:ph type="body" sz="quarter" idx="3"/>
          </p:nvPr>
        </p:nvSpPr>
        <p:spPr>
          <a:xfrm>
            <a:off x="702311" y="4421825"/>
            <a:ext cx="5618480" cy="4189095"/>
          </a:xfrm>
          <a:prstGeom prst="rect">
            <a:avLst/>
          </a:prstGeom>
        </p:spPr>
        <p:txBody>
          <a:bodyPr vert="horz" lIns="92552" tIns="46276" rIns="92552" bIns="46276"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4" name="Footer Placeholder 7"/>
          <p:cNvSpPr>
            <a:spLocks noGrp="1"/>
          </p:cNvSpPr>
          <p:nvPr>
            <p:ph type="ftr" sz="quarter" idx="4"/>
          </p:nvPr>
        </p:nvSpPr>
        <p:spPr>
          <a:xfrm>
            <a:off x="1685799" y="8875646"/>
            <a:ext cx="3982301" cy="338437"/>
          </a:xfrm>
          <a:prstGeom prst="rect">
            <a:avLst/>
          </a:prstGeom>
        </p:spPr>
        <p:txBody>
          <a:bodyPr vert="horz" lIns="92552" tIns="46276" rIns="92552" bIns="46276" rtlCol="0" anchor="b"/>
          <a:lstStyle>
            <a:lvl1pPr algn="l">
              <a:defRPr sz="1200"/>
            </a:lvl1pPr>
          </a:lstStyle>
          <a:p>
            <a:r>
              <a:rPr lang="en-US" sz="400" dirty="0">
                <a:latin typeface="Arial"/>
                <a:cs typeface="Arial"/>
              </a:rPr>
              <a:t>Copyright © 2015 Washington Technology Solutions (WaTech). All rights reserved. Other product names are or may be registered trademarks and/or trademarks in the U.S. and/or other countries. The information herein is for informational purposes only and represents the current view of WaTech as of the date of this presentation. Because WaTech must respond to changing market conditions, it should not be interpreted to be a commitment on the part of WaTech, and WaTech cannot guarantee the accuracy of any information provided after the date of this presentation.  WA TECH MAKES NO WARRANTIES, EXPRESS, IMPLIED, OR STATUTORY, AS TO THE INFORMATION IN THIS PRESENTATION.</a:t>
            </a:r>
          </a:p>
        </p:txBody>
      </p:sp>
      <p:sp>
        <p:nvSpPr>
          <p:cNvPr id="15" name="Slide Number Placeholder 8"/>
          <p:cNvSpPr>
            <a:spLocks noGrp="1"/>
          </p:cNvSpPr>
          <p:nvPr>
            <p:ph type="sldNum" sz="quarter" idx="5"/>
          </p:nvPr>
        </p:nvSpPr>
        <p:spPr>
          <a:xfrm>
            <a:off x="5673031" y="8736761"/>
            <a:ext cx="1098661" cy="465455"/>
          </a:xfrm>
          <a:prstGeom prst="rect">
            <a:avLst/>
          </a:prstGeom>
        </p:spPr>
        <p:txBody>
          <a:bodyPr vert="horz" lIns="92552" tIns="46276" rIns="92552" bIns="46276" rtlCol="0" anchor="b"/>
          <a:lstStyle>
            <a:lvl1pPr algn="r">
              <a:defRPr sz="1200"/>
            </a:lvl1pPr>
          </a:lstStyle>
          <a:p>
            <a:fld id="{0EC9E9D6-92A0-482B-A603-C9BA7FFB8190}" type="slidenum">
              <a:rPr lang="en-US" smtClean="0">
                <a:latin typeface="Arial"/>
                <a:cs typeface="Arial"/>
              </a:rPr>
              <a:pPr/>
              <a:t>‹#›</a:t>
            </a:fld>
            <a:endParaRPr lang="en-US" dirty="0">
              <a:latin typeface="Arial"/>
              <a:cs typeface="Arial"/>
            </a:endParaRPr>
          </a:p>
        </p:txBody>
      </p:sp>
      <p:cxnSp>
        <p:nvCxnSpPr>
          <p:cNvPr id="16" name="Straight Connector 15"/>
          <p:cNvCxnSpPr/>
          <p:nvPr/>
        </p:nvCxnSpPr>
        <p:spPr>
          <a:xfrm>
            <a:off x="349745" y="8731888"/>
            <a:ext cx="6421094" cy="0"/>
          </a:xfrm>
          <a:prstGeom prst="line">
            <a:avLst/>
          </a:prstGeom>
          <a:ln w="12700" cmpd="sng">
            <a:solidFill>
              <a:schemeClr val="accent5"/>
            </a:solidFill>
            <a:headEnd type="none"/>
            <a:tailEnd type="none"/>
          </a:ln>
        </p:spPr>
        <p:style>
          <a:lnRef idx="1">
            <a:schemeClr val="accent1"/>
          </a:lnRef>
          <a:fillRef idx="0">
            <a:schemeClr val="accent1"/>
          </a:fillRef>
          <a:effectRef idx="0">
            <a:schemeClr val="accent1"/>
          </a:effectRef>
          <a:fontRef idx="minor">
            <a:schemeClr val="tx1"/>
          </a:fontRef>
        </p:style>
      </p:cxnSp>
      <p:pic>
        <p:nvPicPr>
          <p:cNvPr id="17" name="Picture 16" descr="WaTech-FINAL-LOGO-2015.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18821" y="8822112"/>
            <a:ext cx="936123" cy="317123"/>
          </a:xfrm>
          <a:prstGeom prst="rect">
            <a:avLst/>
          </a:prstGeom>
        </p:spPr>
      </p:pic>
    </p:spTree>
    <p:extLst>
      <p:ext uri="{BB962C8B-B14F-4D97-AF65-F5344CB8AC3E}">
        <p14:creationId xmlns:p14="http://schemas.microsoft.com/office/powerpoint/2010/main" val="2624648265"/>
      </p:ext>
    </p:extLst>
  </p:cSld>
  <p:clrMap bg1="lt1" tx1="dk1" bg2="lt2" tx2="dk2" accent1="accent1" accent2="accent2" accent3="accent3" accent4="accent4" accent5="accent5" accent6="accent6" hlink="hlink" folHlink="folHlink"/>
  <p:hf/>
  <p:notesStyle>
    <a:lvl1pPr marL="0" algn="l" defTabSz="768113" rtl="0" eaLnBrk="1" latinLnBrk="0" hangingPunct="1">
      <a:lnSpc>
        <a:spcPct val="90000"/>
      </a:lnSpc>
      <a:spcAft>
        <a:spcPts val="280"/>
      </a:spcAft>
      <a:defRPr sz="700" kern="1200">
        <a:solidFill>
          <a:schemeClr val="tx1"/>
        </a:solidFill>
        <a:latin typeface="Arial"/>
        <a:ea typeface="+mn-ea"/>
        <a:cs typeface="Arial"/>
      </a:defRPr>
    </a:lvl1pPr>
    <a:lvl2pPr marL="178915" indent="-88902" algn="l" defTabSz="768113" rtl="0" eaLnBrk="1" latinLnBrk="0" hangingPunct="1">
      <a:lnSpc>
        <a:spcPct val="90000"/>
      </a:lnSpc>
      <a:spcAft>
        <a:spcPts val="280"/>
      </a:spcAft>
      <a:buFont typeface="Arial" pitchFamily="34" charset="0"/>
      <a:buChar char="•"/>
      <a:defRPr sz="700" kern="1200">
        <a:solidFill>
          <a:schemeClr val="tx1"/>
        </a:solidFill>
        <a:latin typeface="Arial"/>
        <a:ea typeface="+mn-ea"/>
        <a:cs typeface="Arial"/>
      </a:defRPr>
    </a:lvl2pPr>
    <a:lvl3pPr marL="275596" indent="-96681" algn="l" defTabSz="768113" rtl="0" eaLnBrk="1" latinLnBrk="0" hangingPunct="1">
      <a:lnSpc>
        <a:spcPct val="90000"/>
      </a:lnSpc>
      <a:spcAft>
        <a:spcPts val="280"/>
      </a:spcAft>
      <a:buFont typeface="Arial" pitchFamily="34" charset="0"/>
      <a:buChar char="•"/>
      <a:defRPr sz="700" kern="1200">
        <a:solidFill>
          <a:schemeClr val="tx1"/>
        </a:solidFill>
        <a:latin typeface="Arial"/>
        <a:ea typeface="+mn-ea"/>
        <a:cs typeface="Arial"/>
      </a:defRPr>
    </a:lvl3pPr>
    <a:lvl4pPr marL="405616" indent="-123351" algn="l" defTabSz="768113" rtl="0" eaLnBrk="1" latinLnBrk="0" hangingPunct="1">
      <a:lnSpc>
        <a:spcPct val="90000"/>
      </a:lnSpc>
      <a:spcAft>
        <a:spcPts val="280"/>
      </a:spcAft>
      <a:buFont typeface="Arial" pitchFamily="34" charset="0"/>
      <a:buChar char="•"/>
      <a:defRPr sz="700" kern="1200">
        <a:solidFill>
          <a:schemeClr val="tx1"/>
        </a:solidFill>
        <a:latin typeface="Arial"/>
        <a:ea typeface="+mn-ea"/>
        <a:cs typeface="Arial"/>
      </a:defRPr>
    </a:lvl4pPr>
    <a:lvl5pPr marL="516743" indent="-96681" algn="l" defTabSz="768113" rtl="0" eaLnBrk="1" latinLnBrk="0" hangingPunct="1">
      <a:lnSpc>
        <a:spcPct val="90000"/>
      </a:lnSpc>
      <a:spcAft>
        <a:spcPts val="280"/>
      </a:spcAft>
      <a:buFont typeface="Arial" pitchFamily="34" charset="0"/>
      <a:buChar char="•"/>
      <a:defRPr sz="700" kern="1200">
        <a:solidFill>
          <a:schemeClr val="tx1"/>
        </a:solidFill>
        <a:latin typeface="Arial"/>
        <a:ea typeface="+mn-ea"/>
        <a:cs typeface="Arial"/>
      </a:defRPr>
    </a:lvl5pPr>
    <a:lvl6pPr marL="1920283" algn="l" defTabSz="768113" rtl="0" eaLnBrk="1" latinLnBrk="0" hangingPunct="1">
      <a:defRPr sz="1000" kern="1200">
        <a:solidFill>
          <a:schemeClr val="tx1"/>
        </a:solidFill>
        <a:latin typeface="+mn-lt"/>
        <a:ea typeface="+mn-ea"/>
        <a:cs typeface="+mn-cs"/>
      </a:defRPr>
    </a:lvl6pPr>
    <a:lvl7pPr marL="2304339" algn="l" defTabSz="768113" rtl="0" eaLnBrk="1" latinLnBrk="0" hangingPunct="1">
      <a:defRPr sz="1000" kern="1200">
        <a:solidFill>
          <a:schemeClr val="tx1"/>
        </a:solidFill>
        <a:latin typeface="+mn-lt"/>
        <a:ea typeface="+mn-ea"/>
        <a:cs typeface="+mn-cs"/>
      </a:defRPr>
    </a:lvl7pPr>
    <a:lvl8pPr marL="2688396" algn="l" defTabSz="768113" rtl="0" eaLnBrk="1" latinLnBrk="0" hangingPunct="1">
      <a:defRPr sz="1000" kern="1200">
        <a:solidFill>
          <a:schemeClr val="tx1"/>
        </a:solidFill>
        <a:latin typeface="+mn-lt"/>
        <a:ea typeface="+mn-ea"/>
        <a:cs typeface="+mn-cs"/>
      </a:defRPr>
    </a:lvl8pPr>
    <a:lvl9pPr marL="3072453" algn="l" defTabSz="768113" rtl="0" eaLnBrk="1" latinLnBrk="0" hangingPunct="1">
      <a:defRPr sz="10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A8169D3E-AA8A-43A8-A9E4-09EDE817CDC5}" type="datetime1">
              <a:rPr lang="en-US" smtClean="0"/>
              <a:pPr/>
              <a:t>5/1/2017</a:t>
            </a:fld>
            <a:endParaRPr lang="en-US" dirty="0"/>
          </a:p>
        </p:txBody>
      </p:sp>
      <p:sp>
        <p:nvSpPr>
          <p:cNvPr id="6" name="Footer Placeholder 5"/>
          <p:cNvSpPr>
            <a:spLocks noGrp="1"/>
          </p:cNvSpPr>
          <p:nvPr>
            <p:ph type="ftr" sz="quarter" idx="12"/>
          </p:nvPr>
        </p:nvSpPr>
        <p:spPr/>
        <p:txBody>
          <a:bodyPr/>
          <a:lstStyle/>
          <a:p>
            <a:r>
              <a:rPr lang="en-US" sz="400" smtClean="0">
                <a:latin typeface="Arial"/>
                <a:cs typeface="Arial"/>
              </a:rPr>
              <a:t>Copyright © 2015 Washington Technology Solutions (WaTech). All rights reserved. Other product names are or may be registered trademarks and/or trademarks in the U.S. and/or other countries. The information herein is for informational purposes only and represents the current view of WaTech as of the date of this presentation. Because WaTech must respond to changing market conditions, it should not be interpreted to be a commitment on the part of WaTech, and WaTech cannot guarantee the accuracy of any information provided after the date of this presentation.  WA TECH MAKES NO WARRANTIES, EXPRESS, IMPLIED, OR STATUTORY, AS TO THE INFORMATION IN THIS PRESENTATION.</a:t>
            </a:r>
            <a:endParaRPr lang="en-US" sz="400" dirty="0">
              <a:latin typeface="Arial"/>
              <a:cs typeface="Arial"/>
            </a:endParaRPr>
          </a:p>
        </p:txBody>
      </p:sp>
      <p:sp>
        <p:nvSpPr>
          <p:cNvPr id="7" name="Slide Number Placeholder 6"/>
          <p:cNvSpPr>
            <a:spLocks noGrp="1"/>
          </p:cNvSpPr>
          <p:nvPr>
            <p:ph type="sldNum" sz="quarter" idx="13"/>
          </p:nvPr>
        </p:nvSpPr>
        <p:spPr/>
        <p:txBody>
          <a:bodyPr/>
          <a:lstStyle/>
          <a:p>
            <a:fld id="{0EC9E9D6-92A0-482B-A603-C9BA7FFB8190}" type="slidenum">
              <a:rPr lang="en-US" smtClean="0">
                <a:latin typeface="Arial"/>
                <a:cs typeface="Arial"/>
              </a:rPr>
              <a:pPr/>
              <a:t>5</a:t>
            </a:fld>
            <a:endParaRPr lang="en-US" dirty="0">
              <a:latin typeface="Arial"/>
              <a:cs typeface="Arial"/>
            </a:endParaRPr>
          </a:p>
        </p:txBody>
      </p:sp>
    </p:spTree>
    <p:extLst>
      <p:ext uri="{BB962C8B-B14F-4D97-AF65-F5344CB8AC3E}">
        <p14:creationId xmlns:p14="http://schemas.microsoft.com/office/powerpoint/2010/main" val="399894494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4.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8" Type="http://schemas.openxmlformats.org/officeDocument/2006/relationships/image" Target="../media/image21.png"/><Relationship Id="rId13" Type="http://schemas.openxmlformats.org/officeDocument/2006/relationships/image" Target="../media/image26.png"/><Relationship Id="rId3" Type="http://schemas.openxmlformats.org/officeDocument/2006/relationships/image" Target="../media/image16.png"/><Relationship Id="rId7" Type="http://schemas.openxmlformats.org/officeDocument/2006/relationships/image" Target="../media/image20.png"/><Relationship Id="rId12" Type="http://schemas.openxmlformats.org/officeDocument/2006/relationships/image" Target="../media/image25.png"/><Relationship Id="rId2" Type="http://schemas.openxmlformats.org/officeDocument/2006/relationships/image" Target="../media/image15.png"/><Relationship Id="rId16" Type="http://schemas.openxmlformats.org/officeDocument/2006/relationships/image" Target="../media/image29.png"/><Relationship Id="rId1" Type="http://schemas.openxmlformats.org/officeDocument/2006/relationships/slideMaster" Target="../slideMasters/slideMaster2.xml"/><Relationship Id="rId6" Type="http://schemas.openxmlformats.org/officeDocument/2006/relationships/image" Target="../media/image19.png"/><Relationship Id="rId11" Type="http://schemas.openxmlformats.org/officeDocument/2006/relationships/image" Target="../media/image24.png"/><Relationship Id="rId5" Type="http://schemas.openxmlformats.org/officeDocument/2006/relationships/image" Target="../media/image18.png"/><Relationship Id="rId15" Type="http://schemas.openxmlformats.org/officeDocument/2006/relationships/image" Target="../media/image28.png"/><Relationship Id="rId10" Type="http://schemas.openxmlformats.org/officeDocument/2006/relationships/image" Target="../media/image23.png"/><Relationship Id="rId4" Type="http://schemas.openxmlformats.org/officeDocument/2006/relationships/image" Target="../media/image17.png"/><Relationship Id="rId9" Type="http://schemas.openxmlformats.org/officeDocument/2006/relationships/image" Target="../media/image22.png"/><Relationship Id="rId14" Type="http://schemas.openxmlformats.org/officeDocument/2006/relationships/image" Target="../media/image27.png"/></Relationships>
</file>

<file path=ppt/slideLayouts/_rels/slideLayout33.xml.rels><?xml version="1.0" encoding="UTF-8" standalone="yes"?>
<Relationships xmlns="http://schemas.openxmlformats.org/package/2006/relationships"><Relationship Id="rId8" Type="http://schemas.openxmlformats.org/officeDocument/2006/relationships/image" Target="../media/image36.png"/><Relationship Id="rId13" Type="http://schemas.openxmlformats.org/officeDocument/2006/relationships/image" Target="../media/image41.png"/><Relationship Id="rId3" Type="http://schemas.openxmlformats.org/officeDocument/2006/relationships/image" Target="../media/image31.png"/><Relationship Id="rId7" Type="http://schemas.openxmlformats.org/officeDocument/2006/relationships/image" Target="../media/image35.png"/><Relationship Id="rId12" Type="http://schemas.openxmlformats.org/officeDocument/2006/relationships/image" Target="../media/image40.png"/><Relationship Id="rId17" Type="http://schemas.openxmlformats.org/officeDocument/2006/relationships/image" Target="../media/image45.png"/><Relationship Id="rId2" Type="http://schemas.openxmlformats.org/officeDocument/2006/relationships/image" Target="../media/image30.png"/><Relationship Id="rId16" Type="http://schemas.openxmlformats.org/officeDocument/2006/relationships/image" Target="../media/image44.png"/><Relationship Id="rId1" Type="http://schemas.openxmlformats.org/officeDocument/2006/relationships/slideMaster" Target="../slideMasters/slideMaster2.xml"/><Relationship Id="rId6" Type="http://schemas.openxmlformats.org/officeDocument/2006/relationships/image" Target="../media/image34.png"/><Relationship Id="rId11" Type="http://schemas.openxmlformats.org/officeDocument/2006/relationships/image" Target="../media/image39.png"/><Relationship Id="rId5" Type="http://schemas.openxmlformats.org/officeDocument/2006/relationships/image" Target="../media/image33.png"/><Relationship Id="rId15" Type="http://schemas.openxmlformats.org/officeDocument/2006/relationships/image" Target="../media/image43.png"/><Relationship Id="rId10" Type="http://schemas.openxmlformats.org/officeDocument/2006/relationships/image" Target="../media/image38.png"/><Relationship Id="rId4" Type="http://schemas.openxmlformats.org/officeDocument/2006/relationships/image" Target="../media/image32.png"/><Relationship Id="rId9" Type="http://schemas.openxmlformats.org/officeDocument/2006/relationships/image" Target="../media/image37.png"/><Relationship Id="rId14" Type="http://schemas.openxmlformats.org/officeDocument/2006/relationships/image" Target="../media/image42.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WA Tech Cover 1">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a:solidFill>
            <a:srgbClr val="FFFFFF"/>
          </a:solidFill>
        </p:spPr>
      </p:pic>
      <p:sp>
        <p:nvSpPr>
          <p:cNvPr id="2" name="Rectangle 1"/>
          <p:cNvSpPr/>
          <p:nvPr userDrawn="1"/>
        </p:nvSpPr>
        <p:spPr bwMode="auto">
          <a:xfrm>
            <a:off x="362865" y="0"/>
            <a:ext cx="4738591" cy="4375460"/>
          </a:xfrm>
          <a:prstGeom prst="rect">
            <a:avLst/>
          </a:prstGeom>
          <a:solidFill>
            <a:schemeClr val="accent4">
              <a:alpha val="39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0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9" name="Title 1"/>
          <p:cNvSpPr>
            <a:spLocks noGrp="1"/>
          </p:cNvSpPr>
          <p:nvPr>
            <p:ph type="title" hasCustomPrompt="1"/>
          </p:nvPr>
        </p:nvSpPr>
        <p:spPr bwMode="ltGray">
          <a:xfrm>
            <a:off x="613501" y="1489532"/>
            <a:ext cx="4367854" cy="1750011"/>
          </a:xfrm>
          <a:prstGeom prst="rect">
            <a:avLst/>
          </a:prstGeom>
          <a:noFill/>
          <a:ln>
            <a:noFill/>
          </a:ln>
        </p:spPr>
        <p:txBody>
          <a:bodyPr lIns="146304" tIns="91440" rIns="146304" bIns="91440" anchor="b" anchorCtr="0"/>
          <a:lstStyle>
            <a:lvl1pPr>
              <a:defRPr sz="3200" spc="-98" baseline="0">
                <a:solidFill>
                  <a:schemeClr val="accent3"/>
                </a:solidFill>
                <a:latin typeface="+mj-lt"/>
                <a:cs typeface="Trebuchet MS"/>
              </a:defRPr>
            </a:lvl1pPr>
          </a:lstStyle>
          <a:p>
            <a:r>
              <a:rPr lang="en-US" dirty="0" smtClean="0"/>
              <a:t>Presentation Title</a:t>
            </a:r>
            <a:endParaRPr lang="en-US" dirty="0"/>
          </a:p>
        </p:txBody>
      </p:sp>
      <p:sp>
        <p:nvSpPr>
          <p:cNvPr id="7" name="Text Placeholder 4"/>
          <p:cNvSpPr>
            <a:spLocks noGrp="1"/>
          </p:cNvSpPr>
          <p:nvPr>
            <p:ph type="body" sz="quarter" idx="12" hasCustomPrompt="1"/>
          </p:nvPr>
        </p:nvSpPr>
        <p:spPr bwMode="ltGray">
          <a:xfrm>
            <a:off x="612849" y="3477875"/>
            <a:ext cx="4357558" cy="751761"/>
          </a:xfrm>
          <a:prstGeom prst="rect">
            <a:avLst/>
          </a:prstGeom>
          <a:noFill/>
          <a:ln>
            <a:noFill/>
          </a:ln>
        </p:spPr>
        <p:txBody>
          <a:bodyPr lIns="182880" tIns="146304" rIns="182880" bIns="146304">
            <a:noAutofit/>
          </a:bodyPr>
          <a:lstStyle>
            <a:lvl1pPr marL="0" indent="0">
              <a:spcBef>
                <a:spcPts val="0"/>
              </a:spcBef>
              <a:buNone/>
              <a:defRPr sz="1800" spc="0" baseline="0">
                <a:solidFill>
                  <a:schemeClr val="accent3"/>
                </a:solidFill>
                <a:latin typeface="+mn-lt"/>
                <a:cs typeface="Trebuchet MS"/>
              </a:defRPr>
            </a:lvl1pPr>
          </a:lstStyle>
          <a:p>
            <a:pPr lvl="0"/>
            <a:r>
              <a:rPr lang="en-US" dirty="0" smtClean="0"/>
              <a:t>Subtitle</a:t>
            </a:r>
          </a:p>
        </p:txBody>
      </p:sp>
      <p:pic>
        <p:nvPicPr>
          <p:cNvPr id="5" name="Picture 4" descr="WaTech-FINAL-LOGO-2015.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26943" y="5499028"/>
            <a:ext cx="2681534" cy="908805"/>
          </a:xfrm>
          <a:prstGeom prst="rect">
            <a:avLst/>
          </a:prstGeom>
        </p:spPr>
      </p:pic>
    </p:spTree>
    <p:extLst>
      <p:ext uri="{BB962C8B-B14F-4D97-AF65-F5344CB8AC3E}">
        <p14:creationId xmlns:p14="http://schemas.microsoft.com/office/powerpoint/2010/main" val="230023948"/>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extLst mod="1">
    <p:ext uri="{DCECCB84-F9BA-43D5-87BE-67443E8EF086}">
      <p15:sldGuideLst xmlns:p15="http://schemas.microsoft.com/office/powerpoint/2012/main">
        <p15:guide id="1" pos="288">
          <p15:clr>
            <a:srgbClr val="C35EA4"/>
          </p15:clr>
        </p15:guide>
        <p15:guide id="2" pos="7546">
          <p15:clr>
            <a:srgbClr val="C35EA4"/>
          </p15:clr>
        </p15:guide>
        <p15:guide id="3" orient="horz" pos="302">
          <p15:clr>
            <a:srgbClr val="C35EA4"/>
          </p15:clr>
        </p15:guide>
        <p15:guide id="4" orient="horz" pos="4104">
          <p15:clr>
            <a:srgbClr val="C35EA4"/>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WA Tech Internal 2">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948" y="0"/>
            <a:ext cx="12192000" cy="6858000"/>
          </a:xfrm>
          <a:prstGeom prst="rect">
            <a:avLst/>
          </a:prstGeom>
        </p:spPr>
      </p:pic>
      <p:sp>
        <p:nvSpPr>
          <p:cNvPr id="7" name="Rectangle 6"/>
          <p:cNvSpPr/>
          <p:nvPr userDrawn="1"/>
        </p:nvSpPr>
        <p:spPr bwMode="auto">
          <a:xfrm>
            <a:off x="362865" y="0"/>
            <a:ext cx="4738591" cy="4375460"/>
          </a:xfrm>
          <a:prstGeom prst="rect">
            <a:avLst/>
          </a:prstGeom>
          <a:solidFill>
            <a:schemeClr val="accent5">
              <a:lumMod val="75000"/>
              <a:alpha val="39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0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8" name="Title 1"/>
          <p:cNvSpPr>
            <a:spLocks noGrp="1"/>
          </p:cNvSpPr>
          <p:nvPr>
            <p:ph type="title" hasCustomPrompt="1"/>
          </p:nvPr>
        </p:nvSpPr>
        <p:spPr bwMode="ltGray">
          <a:xfrm>
            <a:off x="613501" y="1586169"/>
            <a:ext cx="4488282" cy="1750011"/>
          </a:xfrm>
          <a:prstGeom prst="rect">
            <a:avLst/>
          </a:prstGeom>
          <a:noFill/>
          <a:ln>
            <a:noFill/>
          </a:ln>
        </p:spPr>
        <p:txBody>
          <a:bodyPr lIns="146304" tIns="91440" rIns="146304" bIns="91440" anchor="b" anchorCtr="0"/>
          <a:lstStyle>
            <a:lvl1pPr>
              <a:defRPr sz="3200" spc="-98" baseline="0">
                <a:solidFill>
                  <a:schemeClr val="bg1"/>
                </a:solidFill>
                <a:latin typeface="+mj-lt"/>
                <a:cs typeface="Trebuchet MS"/>
              </a:defRPr>
            </a:lvl1pPr>
          </a:lstStyle>
          <a:p>
            <a:r>
              <a:rPr lang="en-US" dirty="0" smtClean="0"/>
              <a:t>Title</a:t>
            </a:r>
            <a:endParaRPr lang="en-US" dirty="0"/>
          </a:p>
        </p:txBody>
      </p:sp>
      <p:sp>
        <p:nvSpPr>
          <p:cNvPr id="10" name="Text Placeholder 4"/>
          <p:cNvSpPr>
            <a:spLocks noGrp="1"/>
          </p:cNvSpPr>
          <p:nvPr>
            <p:ph type="body" sz="quarter" idx="12" hasCustomPrompt="1"/>
          </p:nvPr>
        </p:nvSpPr>
        <p:spPr bwMode="ltGray">
          <a:xfrm>
            <a:off x="612848" y="3574512"/>
            <a:ext cx="4480935" cy="751761"/>
          </a:xfrm>
          <a:prstGeom prst="rect">
            <a:avLst/>
          </a:prstGeom>
          <a:noFill/>
          <a:ln>
            <a:noFill/>
          </a:ln>
        </p:spPr>
        <p:txBody>
          <a:bodyPr lIns="182880" tIns="146304" rIns="182880" bIns="146304">
            <a:noAutofit/>
          </a:bodyPr>
          <a:lstStyle>
            <a:lvl1pPr marL="0" indent="0">
              <a:spcBef>
                <a:spcPts val="0"/>
              </a:spcBef>
              <a:buNone/>
              <a:defRPr sz="1800" spc="0" baseline="0">
                <a:solidFill>
                  <a:schemeClr val="bg1"/>
                </a:solidFill>
                <a:latin typeface="+mj-lt"/>
                <a:cs typeface="Trebuchet MS"/>
              </a:defRPr>
            </a:lvl1pPr>
          </a:lstStyle>
          <a:p>
            <a:pPr lvl="0"/>
            <a:r>
              <a:rPr lang="en-US" dirty="0" smtClean="0"/>
              <a:t>Subtitle</a:t>
            </a:r>
          </a:p>
        </p:txBody>
      </p:sp>
      <p:pic>
        <p:nvPicPr>
          <p:cNvPr id="12" name="Picture 11"/>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28456" y="5553124"/>
            <a:ext cx="2197784" cy="744855"/>
          </a:xfrm>
          <a:prstGeom prst="rect">
            <a:avLst/>
          </a:prstGeom>
        </p:spPr>
      </p:pic>
    </p:spTree>
    <p:extLst>
      <p:ext uri="{BB962C8B-B14F-4D97-AF65-F5344CB8AC3E}">
        <p14:creationId xmlns:p14="http://schemas.microsoft.com/office/powerpoint/2010/main" val="668851108"/>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extLst mod="1">
    <p:ext uri="{DCECCB84-F9BA-43D5-87BE-67443E8EF086}">
      <p15:sldGuideLst xmlns:p15="http://schemas.microsoft.com/office/powerpoint/2012/main">
        <p15:guide id="1" pos="288">
          <p15:clr>
            <a:srgbClr val="C35EA4"/>
          </p15:clr>
        </p15:guide>
        <p15:guide id="2" pos="7546">
          <p15:clr>
            <a:srgbClr val="C35EA4"/>
          </p15:clr>
        </p15:guide>
        <p15:guide id="3" orient="horz" pos="302">
          <p15:clr>
            <a:srgbClr val="C35EA4"/>
          </p15:clr>
        </p15:guide>
        <p15:guide id="4" orient="horz" pos="4104">
          <p15:clr>
            <a:srgbClr val="C35EA4"/>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WA Tech Internal 3">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948" y="0"/>
            <a:ext cx="12192000" cy="6858000"/>
          </a:xfrm>
          <a:prstGeom prst="rect">
            <a:avLst/>
          </a:prstGeom>
        </p:spPr>
      </p:pic>
      <p:sp>
        <p:nvSpPr>
          <p:cNvPr id="7" name="Rectangle 6"/>
          <p:cNvSpPr/>
          <p:nvPr userDrawn="1"/>
        </p:nvSpPr>
        <p:spPr bwMode="auto">
          <a:xfrm>
            <a:off x="362865" y="0"/>
            <a:ext cx="4738591" cy="4375460"/>
          </a:xfrm>
          <a:prstGeom prst="rect">
            <a:avLst/>
          </a:prstGeom>
          <a:solidFill>
            <a:schemeClr val="bg1">
              <a:alpha val="39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0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8" name="Title 1"/>
          <p:cNvSpPr>
            <a:spLocks noGrp="1"/>
          </p:cNvSpPr>
          <p:nvPr>
            <p:ph type="title" hasCustomPrompt="1"/>
          </p:nvPr>
        </p:nvSpPr>
        <p:spPr bwMode="ltGray">
          <a:xfrm>
            <a:off x="613501" y="1586169"/>
            <a:ext cx="4400698" cy="1750011"/>
          </a:xfrm>
          <a:prstGeom prst="rect">
            <a:avLst/>
          </a:prstGeom>
          <a:noFill/>
          <a:ln>
            <a:noFill/>
          </a:ln>
        </p:spPr>
        <p:txBody>
          <a:bodyPr lIns="146304" tIns="91440" rIns="146304" bIns="91440" anchor="b" anchorCtr="0"/>
          <a:lstStyle>
            <a:lvl1pPr>
              <a:defRPr sz="3200" spc="-98" baseline="0">
                <a:solidFill>
                  <a:schemeClr val="bg1"/>
                </a:solidFill>
                <a:latin typeface="+mj-lt"/>
                <a:cs typeface="Trebuchet MS"/>
              </a:defRPr>
            </a:lvl1pPr>
          </a:lstStyle>
          <a:p>
            <a:r>
              <a:rPr lang="en-US" dirty="0" smtClean="0"/>
              <a:t>Title</a:t>
            </a:r>
            <a:endParaRPr lang="en-US" dirty="0"/>
          </a:p>
        </p:txBody>
      </p:sp>
      <p:sp>
        <p:nvSpPr>
          <p:cNvPr id="10" name="Text Placeholder 4"/>
          <p:cNvSpPr>
            <a:spLocks noGrp="1"/>
          </p:cNvSpPr>
          <p:nvPr>
            <p:ph type="body" sz="quarter" idx="12" hasCustomPrompt="1"/>
          </p:nvPr>
        </p:nvSpPr>
        <p:spPr bwMode="ltGray">
          <a:xfrm>
            <a:off x="612848" y="3574512"/>
            <a:ext cx="4393495" cy="751761"/>
          </a:xfrm>
          <a:prstGeom prst="rect">
            <a:avLst/>
          </a:prstGeom>
          <a:noFill/>
          <a:ln>
            <a:noFill/>
          </a:ln>
        </p:spPr>
        <p:txBody>
          <a:bodyPr lIns="182880" tIns="146304" rIns="182880" bIns="146304">
            <a:noAutofit/>
          </a:bodyPr>
          <a:lstStyle>
            <a:lvl1pPr marL="0" indent="0">
              <a:spcBef>
                <a:spcPts val="0"/>
              </a:spcBef>
              <a:buNone/>
              <a:defRPr sz="1800" spc="0" baseline="0">
                <a:solidFill>
                  <a:schemeClr val="bg1"/>
                </a:solidFill>
                <a:latin typeface="+mj-lt"/>
                <a:cs typeface="Trebuchet MS"/>
              </a:defRPr>
            </a:lvl1pPr>
          </a:lstStyle>
          <a:p>
            <a:pPr lvl="0"/>
            <a:r>
              <a:rPr lang="en-US" dirty="0" smtClean="0"/>
              <a:t>Subtitle</a:t>
            </a:r>
          </a:p>
        </p:txBody>
      </p:sp>
      <p:pic>
        <p:nvPicPr>
          <p:cNvPr id="12" name="Picture 11"/>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28456" y="5553124"/>
            <a:ext cx="2197784" cy="744855"/>
          </a:xfrm>
          <a:prstGeom prst="rect">
            <a:avLst/>
          </a:prstGeom>
        </p:spPr>
      </p:pic>
    </p:spTree>
    <p:extLst>
      <p:ext uri="{BB962C8B-B14F-4D97-AF65-F5344CB8AC3E}">
        <p14:creationId xmlns:p14="http://schemas.microsoft.com/office/powerpoint/2010/main" val="3196124400"/>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extLst mod="1">
    <p:ext uri="{DCECCB84-F9BA-43D5-87BE-67443E8EF086}">
      <p15:sldGuideLst xmlns:p15="http://schemas.microsoft.com/office/powerpoint/2012/main">
        <p15:guide id="1" pos="288">
          <p15:clr>
            <a:srgbClr val="C35EA4"/>
          </p15:clr>
        </p15:guide>
        <p15:guide id="2" pos="7546">
          <p15:clr>
            <a:srgbClr val="C35EA4"/>
          </p15:clr>
        </p15:guide>
        <p15:guide id="3" orient="horz" pos="302">
          <p15:clr>
            <a:srgbClr val="C35EA4"/>
          </p15:clr>
        </p15:guide>
        <p15:guide id="4" orient="horz" pos="4104">
          <p15:clr>
            <a:srgbClr val="C35EA4"/>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WA Tech Divider 1">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8" name="Title 1"/>
          <p:cNvSpPr>
            <a:spLocks noGrp="1"/>
          </p:cNvSpPr>
          <p:nvPr>
            <p:ph type="title" hasCustomPrompt="1"/>
          </p:nvPr>
        </p:nvSpPr>
        <p:spPr bwMode="ltGray">
          <a:xfrm>
            <a:off x="613501" y="1586169"/>
            <a:ext cx="4466386" cy="1750011"/>
          </a:xfrm>
          <a:prstGeom prst="rect">
            <a:avLst/>
          </a:prstGeom>
          <a:noFill/>
          <a:ln>
            <a:noFill/>
          </a:ln>
        </p:spPr>
        <p:txBody>
          <a:bodyPr lIns="146304" tIns="91440" rIns="146304" bIns="91440" anchor="b" anchorCtr="0"/>
          <a:lstStyle>
            <a:lvl1pPr>
              <a:defRPr sz="3200" spc="-98" baseline="0">
                <a:solidFill>
                  <a:schemeClr val="bg1"/>
                </a:solidFill>
                <a:latin typeface="+mn-lt"/>
                <a:cs typeface="Trebuchet MS"/>
              </a:defRPr>
            </a:lvl1pPr>
          </a:lstStyle>
          <a:p>
            <a:r>
              <a:rPr lang="en-US" dirty="0" smtClean="0"/>
              <a:t>Title</a:t>
            </a:r>
            <a:endParaRPr lang="en-US" dirty="0"/>
          </a:p>
        </p:txBody>
      </p:sp>
      <p:pic>
        <p:nvPicPr>
          <p:cNvPr id="12" name="Picture 11"/>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28456" y="5553124"/>
            <a:ext cx="2197784" cy="744855"/>
          </a:xfrm>
          <a:prstGeom prst="rect">
            <a:avLst/>
          </a:prstGeom>
        </p:spPr>
      </p:pic>
    </p:spTree>
    <p:extLst>
      <p:ext uri="{BB962C8B-B14F-4D97-AF65-F5344CB8AC3E}">
        <p14:creationId xmlns:p14="http://schemas.microsoft.com/office/powerpoint/2010/main" val="1398244299"/>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extLst mod="1">
    <p:ext uri="{DCECCB84-F9BA-43D5-87BE-67443E8EF086}">
      <p15:sldGuideLst xmlns:p15="http://schemas.microsoft.com/office/powerpoint/2012/main">
        <p15:guide id="1" pos="288">
          <p15:clr>
            <a:srgbClr val="C35EA4"/>
          </p15:clr>
        </p15:guide>
        <p15:guide id="2" pos="7546">
          <p15:clr>
            <a:srgbClr val="C35EA4"/>
          </p15:clr>
        </p15:guide>
        <p15:guide id="3" orient="horz" pos="302">
          <p15:clr>
            <a:srgbClr val="C35EA4"/>
          </p15:clr>
        </p15:guide>
        <p15:guide id="4" orient="horz" pos="4104">
          <p15:clr>
            <a:srgbClr val="C35EA4"/>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WA Tech Divider 2">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8" name="Title 1"/>
          <p:cNvSpPr>
            <a:spLocks noGrp="1"/>
          </p:cNvSpPr>
          <p:nvPr>
            <p:ph type="title" hasCustomPrompt="1"/>
          </p:nvPr>
        </p:nvSpPr>
        <p:spPr bwMode="ltGray">
          <a:xfrm>
            <a:off x="613501" y="1586169"/>
            <a:ext cx="4466386" cy="1750011"/>
          </a:xfrm>
          <a:prstGeom prst="rect">
            <a:avLst/>
          </a:prstGeom>
          <a:noFill/>
          <a:ln>
            <a:noFill/>
          </a:ln>
        </p:spPr>
        <p:txBody>
          <a:bodyPr lIns="146304" tIns="91440" rIns="146304" bIns="91440" anchor="b" anchorCtr="0"/>
          <a:lstStyle>
            <a:lvl1pPr>
              <a:defRPr sz="3200" spc="-98" baseline="0">
                <a:solidFill>
                  <a:schemeClr val="bg1"/>
                </a:solidFill>
                <a:latin typeface="+mn-lt"/>
                <a:cs typeface="Trebuchet MS"/>
              </a:defRPr>
            </a:lvl1pPr>
          </a:lstStyle>
          <a:p>
            <a:r>
              <a:rPr lang="en-US" dirty="0" smtClean="0"/>
              <a:t>Title</a:t>
            </a:r>
            <a:endParaRPr lang="en-US" dirty="0"/>
          </a:p>
        </p:txBody>
      </p:sp>
      <p:pic>
        <p:nvPicPr>
          <p:cNvPr id="12" name="Picture 11"/>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28456" y="5553124"/>
            <a:ext cx="2197784" cy="744855"/>
          </a:xfrm>
          <a:prstGeom prst="rect">
            <a:avLst/>
          </a:prstGeom>
        </p:spPr>
      </p:pic>
    </p:spTree>
    <p:extLst>
      <p:ext uri="{BB962C8B-B14F-4D97-AF65-F5344CB8AC3E}">
        <p14:creationId xmlns:p14="http://schemas.microsoft.com/office/powerpoint/2010/main" val="3405858513"/>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extLst mod="1">
    <p:ext uri="{DCECCB84-F9BA-43D5-87BE-67443E8EF086}">
      <p15:sldGuideLst xmlns:p15="http://schemas.microsoft.com/office/powerpoint/2012/main">
        <p15:guide id="1" pos="288">
          <p15:clr>
            <a:srgbClr val="C35EA4"/>
          </p15:clr>
        </p15:guide>
        <p15:guide id="2" pos="7546">
          <p15:clr>
            <a:srgbClr val="C35EA4"/>
          </p15:clr>
        </p15:guide>
        <p15:guide id="3" orient="horz" pos="302">
          <p15:clr>
            <a:srgbClr val="C35EA4"/>
          </p15:clr>
        </p15:guide>
        <p15:guide id="4" orient="horz" pos="4104">
          <p15:clr>
            <a:srgbClr val="C35EA4"/>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WA Tech Divider 3">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8" name="Title 1"/>
          <p:cNvSpPr>
            <a:spLocks noGrp="1"/>
          </p:cNvSpPr>
          <p:nvPr>
            <p:ph type="title" hasCustomPrompt="1"/>
          </p:nvPr>
        </p:nvSpPr>
        <p:spPr bwMode="ltGray">
          <a:xfrm>
            <a:off x="613501" y="1586169"/>
            <a:ext cx="4466386" cy="1750011"/>
          </a:xfrm>
          <a:prstGeom prst="rect">
            <a:avLst/>
          </a:prstGeom>
          <a:noFill/>
          <a:ln>
            <a:noFill/>
          </a:ln>
        </p:spPr>
        <p:txBody>
          <a:bodyPr lIns="146304" tIns="91440" rIns="146304" bIns="91440" anchor="b" anchorCtr="0"/>
          <a:lstStyle>
            <a:lvl1pPr>
              <a:defRPr sz="3200" spc="-98" baseline="0">
                <a:solidFill>
                  <a:schemeClr val="bg1"/>
                </a:solidFill>
                <a:latin typeface="+mn-lt"/>
                <a:cs typeface="Trebuchet MS"/>
              </a:defRPr>
            </a:lvl1pPr>
          </a:lstStyle>
          <a:p>
            <a:r>
              <a:rPr lang="en-US" dirty="0" smtClean="0"/>
              <a:t>Title</a:t>
            </a:r>
            <a:endParaRPr lang="en-US" dirty="0"/>
          </a:p>
        </p:txBody>
      </p:sp>
      <p:pic>
        <p:nvPicPr>
          <p:cNvPr id="12" name="Picture 11"/>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28456" y="5553124"/>
            <a:ext cx="2197784" cy="744855"/>
          </a:xfrm>
          <a:prstGeom prst="rect">
            <a:avLst/>
          </a:prstGeom>
        </p:spPr>
      </p:pic>
    </p:spTree>
    <p:extLst>
      <p:ext uri="{BB962C8B-B14F-4D97-AF65-F5344CB8AC3E}">
        <p14:creationId xmlns:p14="http://schemas.microsoft.com/office/powerpoint/2010/main" val="921400797"/>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extLst mod="1">
    <p:ext uri="{DCECCB84-F9BA-43D5-87BE-67443E8EF086}">
      <p15:sldGuideLst xmlns:p15="http://schemas.microsoft.com/office/powerpoint/2012/main">
        <p15:guide id="1" pos="288">
          <p15:clr>
            <a:srgbClr val="C35EA4"/>
          </p15:clr>
        </p15:guide>
        <p15:guide id="2" pos="7546">
          <p15:clr>
            <a:srgbClr val="C35EA4"/>
          </p15:clr>
        </p15:guide>
        <p15:guide id="3" orient="horz" pos="302">
          <p15:clr>
            <a:srgbClr val="C35EA4"/>
          </p15:clr>
        </p15:guide>
        <p15:guide id="4" orient="horz" pos="4104">
          <p15:clr>
            <a:srgbClr val="C35EA4"/>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WA Tech Blank">
    <p:spTree>
      <p:nvGrpSpPr>
        <p:cNvPr id="1" name=""/>
        <p:cNvGrpSpPr/>
        <p:nvPr/>
      </p:nvGrpSpPr>
      <p:grpSpPr>
        <a:xfrm>
          <a:off x="0" y="0"/>
          <a:ext cx="0" cy="0"/>
          <a:chOff x="0" y="0"/>
          <a:chExt cx="0" cy="0"/>
        </a:xfrm>
      </p:grpSpPr>
      <p:sp>
        <p:nvSpPr>
          <p:cNvPr id="11" name="Title 1"/>
          <p:cNvSpPr>
            <a:spLocks noGrp="1"/>
          </p:cNvSpPr>
          <p:nvPr>
            <p:ph type="title" hasCustomPrompt="1"/>
          </p:nvPr>
        </p:nvSpPr>
        <p:spPr>
          <a:xfrm>
            <a:off x="363001" y="225426"/>
            <a:ext cx="7551080" cy="899665"/>
          </a:xfrm>
          <a:prstGeom prst="rect">
            <a:avLst/>
          </a:prstGeom>
        </p:spPr>
        <p:txBody>
          <a:bodyPr/>
          <a:lstStyle>
            <a:lvl1pPr>
              <a:defRPr sz="3200">
                <a:solidFill>
                  <a:schemeClr val="accent1"/>
                </a:solidFill>
                <a:latin typeface="+mn-lt"/>
                <a:cs typeface="Trebuchet MS"/>
              </a:defRPr>
            </a:lvl1pPr>
          </a:lstStyle>
          <a:p>
            <a:r>
              <a:rPr lang="en-US" dirty="0" smtClean="0"/>
              <a:t>Click to edit Master title style</a:t>
            </a:r>
            <a:br>
              <a:rPr lang="en-US" dirty="0" smtClean="0"/>
            </a:br>
            <a:endParaRPr lang="en-US" dirty="0"/>
          </a:p>
        </p:txBody>
      </p:sp>
    </p:spTree>
    <p:extLst>
      <p:ext uri="{BB962C8B-B14F-4D97-AF65-F5344CB8AC3E}">
        <p14:creationId xmlns:p14="http://schemas.microsoft.com/office/powerpoint/2010/main" val="1266014354"/>
      </p:ext>
    </p:extLst>
  </p:cSld>
  <p:clrMapOvr>
    <a:masterClrMapping/>
  </p:clrMapOvr>
  <p:transition>
    <p:fade/>
  </p:transition>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WA Tech Single Column">
    <p:spTree>
      <p:nvGrpSpPr>
        <p:cNvPr id="1" name=""/>
        <p:cNvGrpSpPr/>
        <p:nvPr/>
      </p:nvGrpSpPr>
      <p:grpSpPr>
        <a:xfrm>
          <a:off x="0" y="0"/>
          <a:ext cx="0" cy="0"/>
          <a:chOff x="0" y="0"/>
          <a:chExt cx="0" cy="0"/>
        </a:xfrm>
      </p:grpSpPr>
      <p:sp>
        <p:nvSpPr>
          <p:cNvPr id="11" name="Title 1"/>
          <p:cNvSpPr>
            <a:spLocks noGrp="1"/>
          </p:cNvSpPr>
          <p:nvPr>
            <p:ph type="title" hasCustomPrompt="1"/>
          </p:nvPr>
        </p:nvSpPr>
        <p:spPr>
          <a:xfrm>
            <a:off x="363001" y="225426"/>
            <a:ext cx="7551080" cy="899665"/>
          </a:xfrm>
          <a:prstGeom prst="rect">
            <a:avLst/>
          </a:prstGeom>
        </p:spPr>
        <p:txBody>
          <a:bodyPr/>
          <a:lstStyle>
            <a:lvl1pPr>
              <a:defRPr sz="3200">
                <a:solidFill>
                  <a:schemeClr val="accent1"/>
                </a:solidFill>
                <a:latin typeface="+mn-lt"/>
                <a:cs typeface="Trebuchet MS"/>
              </a:defRPr>
            </a:lvl1pPr>
          </a:lstStyle>
          <a:p>
            <a:r>
              <a:rPr lang="en-US" dirty="0" smtClean="0"/>
              <a:t>Click to edit Master title style</a:t>
            </a:r>
            <a:br>
              <a:rPr lang="en-US" dirty="0" smtClean="0"/>
            </a:br>
            <a:endParaRPr lang="en-US" dirty="0"/>
          </a:p>
        </p:txBody>
      </p:sp>
      <p:sp>
        <p:nvSpPr>
          <p:cNvPr id="12" name="Content Placeholder 5"/>
          <p:cNvSpPr>
            <a:spLocks noGrp="1"/>
          </p:cNvSpPr>
          <p:nvPr>
            <p:ph sz="quarter" idx="10"/>
          </p:nvPr>
        </p:nvSpPr>
        <p:spPr>
          <a:xfrm>
            <a:off x="373418" y="1635804"/>
            <a:ext cx="11290300" cy="4230009"/>
          </a:xfrm>
          <a:prstGeom prst="rect">
            <a:avLst/>
          </a:prstGeom>
        </p:spPr>
        <p:txBody>
          <a:bodyPr vert="horz"/>
          <a:lstStyle>
            <a:lvl1pPr>
              <a:defRPr sz="2000">
                <a:solidFill>
                  <a:srgbClr val="0C3A69"/>
                </a:solidFill>
                <a:latin typeface="+mn-lt"/>
                <a:cs typeface="Trebuchet MS"/>
              </a:defRPr>
            </a:lvl1pPr>
          </a:lstStyle>
          <a:p>
            <a:pPr lvl="0"/>
            <a:r>
              <a:rPr lang="en-US" smtClean="0"/>
              <a:t>Click to edit Master text styles</a:t>
            </a:r>
          </a:p>
        </p:txBody>
      </p:sp>
    </p:spTree>
    <p:extLst>
      <p:ext uri="{BB962C8B-B14F-4D97-AF65-F5344CB8AC3E}">
        <p14:creationId xmlns:p14="http://schemas.microsoft.com/office/powerpoint/2010/main" val="4156985556"/>
      </p:ext>
    </p:extLst>
  </p:cSld>
  <p:clrMapOvr>
    <a:masterClrMapping/>
  </p:clrMapOvr>
  <p:transition>
    <p:fade/>
  </p:transition>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WA Tech Two Column">
    <p:spTree>
      <p:nvGrpSpPr>
        <p:cNvPr id="1" name=""/>
        <p:cNvGrpSpPr/>
        <p:nvPr/>
      </p:nvGrpSpPr>
      <p:grpSpPr>
        <a:xfrm>
          <a:off x="0" y="0"/>
          <a:ext cx="0" cy="0"/>
          <a:chOff x="0" y="0"/>
          <a:chExt cx="0" cy="0"/>
        </a:xfrm>
      </p:grpSpPr>
      <p:sp>
        <p:nvSpPr>
          <p:cNvPr id="11" name="Title 1"/>
          <p:cNvSpPr>
            <a:spLocks noGrp="1"/>
          </p:cNvSpPr>
          <p:nvPr>
            <p:ph type="title" hasCustomPrompt="1"/>
          </p:nvPr>
        </p:nvSpPr>
        <p:spPr>
          <a:xfrm>
            <a:off x="363001" y="225426"/>
            <a:ext cx="7551080" cy="899665"/>
          </a:xfrm>
          <a:prstGeom prst="rect">
            <a:avLst/>
          </a:prstGeom>
        </p:spPr>
        <p:txBody>
          <a:bodyPr/>
          <a:lstStyle>
            <a:lvl1pPr>
              <a:defRPr sz="3200">
                <a:solidFill>
                  <a:schemeClr val="accent1"/>
                </a:solidFill>
                <a:latin typeface="+mn-lt"/>
                <a:cs typeface="Trebuchet MS"/>
              </a:defRPr>
            </a:lvl1pPr>
          </a:lstStyle>
          <a:p>
            <a:r>
              <a:rPr lang="en-US" dirty="0" smtClean="0"/>
              <a:t>Click to edit Master title style</a:t>
            </a:r>
            <a:br>
              <a:rPr lang="en-US" dirty="0" smtClean="0"/>
            </a:br>
            <a:endParaRPr lang="en-US" dirty="0"/>
          </a:p>
        </p:txBody>
      </p:sp>
      <p:sp>
        <p:nvSpPr>
          <p:cNvPr id="12" name="Content Placeholder 5"/>
          <p:cNvSpPr>
            <a:spLocks noGrp="1"/>
          </p:cNvSpPr>
          <p:nvPr>
            <p:ph sz="quarter" idx="10"/>
          </p:nvPr>
        </p:nvSpPr>
        <p:spPr>
          <a:xfrm>
            <a:off x="373418" y="1619472"/>
            <a:ext cx="5452409" cy="4230009"/>
          </a:xfrm>
          <a:prstGeom prst="rect">
            <a:avLst/>
          </a:prstGeom>
        </p:spPr>
        <p:txBody>
          <a:bodyPr vert="horz"/>
          <a:lstStyle>
            <a:lvl1pPr>
              <a:defRPr sz="2000">
                <a:solidFill>
                  <a:srgbClr val="0C3A69"/>
                </a:solidFill>
                <a:latin typeface="+mn-lt"/>
                <a:cs typeface="Trebuchet MS"/>
              </a:defRPr>
            </a:lvl1pPr>
          </a:lstStyle>
          <a:p>
            <a:pPr lvl="0"/>
            <a:r>
              <a:rPr lang="en-US" smtClean="0"/>
              <a:t>Click to edit Master text styles</a:t>
            </a:r>
          </a:p>
        </p:txBody>
      </p:sp>
      <p:sp>
        <p:nvSpPr>
          <p:cNvPr id="3" name="Content Placeholder 2"/>
          <p:cNvSpPr>
            <a:spLocks noGrp="1"/>
          </p:cNvSpPr>
          <p:nvPr>
            <p:ph sz="quarter" idx="11"/>
          </p:nvPr>
        </p:nvSpPr>
        <p:spPr>
          <a:xfrm>
            <a:off x="6070722" y="1619472"/>
            <a:ext cx="5464175" cy="4241578"/>
          </a:xfrm>
          <a:prstGeom prst="rect">
            <a:avLst/>
          </a:prstGeom>
        </p:spPr>
        <p:txBody>
          <a:bodyPr vert="horz"/>
          <a:lstStyle>
            <a:lvl1pPr>
              <a:defRPr sz="2000">
                <a:solidFill>
                  <a:srgbClr val="0C3A69"/>
                </a:solidFill>
                <a:latin typeface="+mn-lt"/>
              </a:defRPr>
            </a:lvl1pPr>
          </a:lstStyle>
          <a:p>
            <a:pPr lvl="0"/>
            <a:r>
              <a:rPr lang="en-US" smtClean="0"/>
              <a:t>Click to edit Master text styles</a:t>
            </a:r>
          </a:p>
        </p:txBody>
      </p:sp>
    </p:spTree>
    <p:extLst>
      <p:ext uri="{BB962C8B-B14F-4D97-AF65-F5344CB8AC3E}">
        <p14:creationId xmlns:p14="http://schemas.microsoft.com/office/powerpoint/2010/main" val="1400582370"/>
      </p:ext>
    </p:extLst>
  </p:cSld>
  <p:clrMapOvr>
    <a:masterClrMapping/>
  </p:clrMapOvr>
  <p:transition>
    <p:fade/>
  </p:transition>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WA Tech Three Column">
    <p:spTree>
      <p:nvGrpSpPr>
        <p:cNvPr id="1" name=""/>
        <p:cNvGrpSpPr/>
        <p:nvPr/>
      </p:nvGrpSpPr>
      <p:grpSpPr>
        <a:xfrm>
          <a:off x="0" y="0"/>
          <a:ext cx="0" cy="0"/>
          <a:chOff x="0" y="0"/>
          <a:chExt cx="0" cy="0"/>
        </a:xfrm>
      </p:grpSpPr>
      <p:sp>
        <p:nvSpPr>
          <p:cNvPr id="11" name="Title 1"/>
          <p:cNvSpPr>
            <a:spLocks noGrp="1"/>
          </p:cNvSpPr>
          <p:nvPr>
            <p:ph type="title" hasCustomPrompt="1"/>
          </p:nvPr>
        </p:nvSpPr>
        <p:spPr>
          <a:xfrm>
            <a:off x="363001" y="225426"/>
            <a:ext cx="7551080" cy="899665"/>
          </a:xfrm>
          <a:prstGeom prst="rect">
            <a:avLst/>
          </a:prstGeom>
        </p:spPr>
        <p:txBody>
          <a:bodyPr/>
          <a:lstStyle>
            <a:lvl1pPr>
              <a:defRPr sz="3200">
                <a:solidFill>
                  <a:schemeClr val="accent1"/>
                </a:solidFill>
                <a:latin typeface="+mn-lt"/>
                <a:cs typeface="Trebuchet MS"/>
              </a:defRPr>
            </a:lvl1pPr>
          </a:lstStyle>
          <a:p>
            <a:r>
              <a:rPr lang="en-US" dirty="0" smtClean="0"/>
              <a:t>Click to edit Master title style</a:t>
            </a:r>
            <a:br>
              <a:rPr lang="en-US" dirty="0" smtClean="0"/>
            </a:br>
            <a:endParaRPr lang="en-US" dirty="0"/>
          </a:p>
        </p:txBody>
      </p:sp>
      <p:sp>
        <p:nvSpPr>
          <p:cNvPr id="12" name="Content Placeholder 5"/>
          <p:cNvSpPr>
            <a:spLocks noGrp="1"/>
          </p:cNvSpPr>
          <p:nvPr>
            <p:ph sz="quarter" idx="10"/>
          </p:nvPr>
        </p:nvSpPr>
        <p:spPr>
          <a:xfrm>
            <a:off x="373419" y="1596171"/>
            <a:ext cx="3576492" cy="4240921"/>
          </a:xfrm>
          <a:prstGeom prst="rect">
            <a:avLst/>
          </a:prstGeom>
        </p:spPr>
        <p:txBody>
          <a:bodyPr vert="horz"/>
          <a:lstStyle>
            <a:lvl1pPr>
              <a:defRPr sz="2000">
                <a:solidFill>
                  <a:srgbClr val="0C3A69"/>
                </a:solidFill>
                <a:latin typeface="+mn-lt"/>
                <a:cs typeface="Trebuchet MS"/>
              </a:defRPr>
            </a:lvl1pPr>
          </a:lstStyle>
          <a:p>
            <a:pPr lvl="0"/>
            <a:r>
              <a:rPr lang="en-US" smtClean="0"/>
              <a:t>Click to edit Master text styles</a:t>
            </a:r>
          </a:p>
        </p:txBody>
      </p:sp>
      <p:sp>
        <p:nvSpPr>
          <p:cNvPr id="3" name="Content Placeholder 2"/>
          <p:cNvSpPr>
            <a:spLocks noGrp="1"/>
          </p:cNvSpPr>
          <p:nvPr>
            <p:ph sz="quarter" idx="11"/>
          </p:nvPr>
        </p:nvSpPr>
        <p:spPr>
          <a:xfrm>
            <a:off x="4194806" y="1596171"/>
            <a:ext cx="3541893" cy="4241578"/>
          </a:xfrm>
          <a:prstGeom prst="rect">
            <a:avLst/>
          </a:prstGeom>
        </p:spPr>
        <p:txBody>
          <a:bodyPr vert="horz"/>
          <a:lstStyle>
            <a:lvl1pPr>
              <a:defRPr sz="2000">
                <a:solidFill>
                  <a:srgbClr val="0C3A69"/>
                </a:solidFill>
                <a:latin typeface="+mn-lt"/>
              </a:defRPr>
            </a:lvl1pPr>
          </a:lstStyle>
          <a:p>
            <a:pPr lvl="0"/>
            <a:r>
              <a:rPr lang="en-US" smtClean="0"/>
              <a:t>Click to edit Master text styles</a:t>
            </a:r>
          </a:p>
        </p:txBody>
      </p:sp>
      <p:sp>
        <p:nvSpPr>
          <p:cNvPr id="4" name="Content Placeholder 3"/>
          <p:cNvSpPr>
            <a:spLocks noGrp="1"/>
          </p:cNvSpPr>
          <p:nvPr>
            <p:ph sz="quarter" idx="12"/>
          </p:nvPr>
        </p:nvSpPr>
        <p:spPr>
          <a:xfrm>
            <a:off x="7982042" y="1596171"/>
            <a:ext cx="3587750" cy="4252179"/>
          </a:xfrm>
          <a:prstGeom prst="rect">
            <a:avLst/>
          </a:prstGeom>
        </p:spPr>
        <p:txBody>
          <a:bodyPr vert="horz"/>
          <a:lstStyle>
            <a:lvl1pPr>
              <a:defRPr sz="2000">
                <a:solidFill>
                  <a:srgbClr val="0C3A69"/>
                </a:solidFill>
                <a:latin typeface="+mn-lt"/>
              </a:defRPr>
            </a:lvl1pPr>
            <a:lvl2pPr>
              <a:defRPr sz="2000">
                <a:solidFill>
                  <a:srgbClr val="0C3A69"/>
                </a:solidFill>
                <a:latin typeface="+mn-lt"/>
              </a:defRPr>
            </a:lvl2pPr>
            <a:lvl3pPr>
              <a:defRPr sz="2000">
                <a:solidFill>
                  <a:srgbClr val="0C3A69"/>
                </a:solidFill>
                <a:latin typeface="+mn-lt"/>
              </a:defRPr>
            </a:lvl3pPr>
            <a:lvl4pPr>
              <a:defRPr sz="2000">
                <a:solidFill>
                  <a:srgbClr val="0C3A69"/>
                </a:solidFill>
                <a:latin typeface="+mn-lt"/>
              </a:defRPr>
            </a:lvl4pPr>
            <a:lvl5pPr>
              <a:defRPr sz="2000">
                <a:solidFill>
                  <a:srgbClr val="0C3A69"/>
                </a:solidFill>
                <a:latin typeface="+mn-lt"/>
              </a:defRPr>
            </a:lvl5pPr>
          </a:lstStyle>
          <a:p>
            <a:pPr lvl="0"/>
            <a:r>
              <a:rPr lang="en-US" smtClean="0"/>
              <a:t>Click to edit Master text styles</a:t>
            </a:r>
          </a:p>
        </p:txBody>
      </p:sp>
    </p:spTree>
    <p:extLst>
      <p:ext uri="{BB962C8B-B14F-4D97-AF65-F5344CB8AC3E}">
        <p14:creationId xmlns:p14="http://schemas.microsoft.com/office/powerpoint/2010/main" val="1067765730"/>
      </p:ext>
    </p:extLst>
  </p:cSld>
  <p:clrMapOvr>
    <a:masterClrMapping/>
  </p:clrMapOvr>
  <p:transition>
    <p:fade/>
  </p:transition>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WA Tech Simple Chart">
    <p:spTree>
      <p:nvGrpSpPr>
        <p:cNvPr id="1" name=""/>
        <p:cNvGrpSpPr/>
        <p:nvPr/>
      </p:nvGrpSpPr>
      <p:grpSpPr>
        <a:xfrm>
          <a:off x="0" y="0"/>
          <a:ext cx="0" cy="0"/>
          <a:chOff x="0" y="0"/>
          <a:chExt cx="0" cy="0"/>
        </a:xfrm>
      </p:grpSpPr>
      <p:sp>
        <p:nvSpPr>
          <p:cNvPr id="11" name="Title 1"/>
          <p:cNvSpPr>
            <a:spLocks noGrp="1"/>
          </p:cNvSpPr>
          <p:nvPr>
            <p:ph type="title" hasCustomPrompt="1"/>
          </p:nvPr>
        </p:nvSpPr>
        <p:spPr>
          <a:xfrm>
            <a:off x="363001" y="225426"/>
            <a:ext cx="7551080" cy="899665"/>
          </a:xfrm>
          <a:prstGeom prst="rect">
            <a:avLst/>
          </a:prstGeom>
        </p:spPr>
        <p:txBody>
          <a:bodyPr/>
          <a:lstStyle>
            <a:lvl1pPr>
              <a:defRPr sz="3200">
                <a:solidFill>
                  <a:schemeClr val="accent1"/>
                </a:solidFill>
                <a:latin typeface="+mn-lt"/>
                <a:cs typeface="Trebuchet MS"/>
              </a:defRPr>
            </a:lvl1pPr>
          </a:lstStyle>
          <a:p>
            <a:r>
              <a:rPr lang="en-US" dirty="0" smtClean="0"/>
              <a:t>Click to edit Master title style</a:t>
            </a:r>
            <a:br>
              <a:rPr lang="en-US" dirty="0" smtClean="0"/>
            </a:br>
            <a:endParaRPr lang="en-US" dirty="0"/>
          </a:p>
        </p:txBody>
      </p:sp>
      <p:sp>
        <p:nvSpPr>
          <p:cNvPr id="12" name="Content Placeholder 5"/>
          <p:cNvSpPr>
            <a:spLocks noGrp="1"/>
          </p:cNvSpPr>
          <p:nvPr>
            <p:ph sz="quarter" idx="10"/>
          </p:nvPr>
        </p:nvSpPr>
        <p:spPr>
          <a:xfrm>
            <a:off x="373418" y="1619472"/>
            <a:ext cx="5452409" cy="4230009"/>
          </a:xfrm>
          <a:prstGeom prst="rect">
            <a:avLst/>
          </a:prstGeom>
        </p:spPr>
        <p:txBody>
          <a:bodyPr vert="horz"/>
          <a:lstStyle>
            <a:lvl1pPr>
              <a:defRPr sz="2000">
                <a:solidFill>
                  <a:srgbClr val="0C3A69"/>
                </a:solidFill>
                <a:latin typeface="+mn-lt"/>
                <a:cs typeface="Trebuchet MS"/>
              </a:defRPr>
            </a:lvl1pPr>
          </a:lstStyle>
          <a:p>
            <a:pPr lvl="0"/>
            <a:r>
              <a:rPr lang="en-US" smtClean="0"/>
              <a:t>Click to edit Master text styles</a:t>
            </a:r>
          </a:p>
        </p:txBody>
      </p:sp>
      <p:sp>
        <p:nvSpPr>
          <p:cNvPr id="4" name="Chart Placeholder 3"/>
          <p:cNvSpPr>
            <a:spLocks noGrp="1"/>
          </p:cNvSpPr>
          <p:nvPr>
            <p:ph type="chart" sz="quarter" idx="11"/>
          </p:nvPr>
        </p:nvSpPr>
        <p:spPr>
          <a:xfrm>
            <a:off x="6024563" y="1619472"/>
            <a:ext cx="5732462" cy="4241578"/>
          </a:xfrm>
          <a:prstGeom prst="rect">
            <a:avLst/>
          </a:prstGeom>
        </p:spPr>
        <p:txBody>
          <a:bodyPr vert="horz"/>
          <a:lstStyle>
            <a:lvl1pPr>
              <a:defRPr sz="2000">
                <a:solidFill>
                  <a:srgbClr val="0C3A69"/>
                </a:solidFill>
                <a:latin typeface="+mn-lt"/>
              </a:defRPr>
            </a:lvl1pPr>
          </a:lstStyle>
          <a:p>
            <a:r>
              <a:rPr lang="en-US" dirty="0" smtClean="0"/>
              <a:t>Click icon to add chart</a:t>
            </a:r>
            <a:endParaRPr lang="en-US" dirty="0"/>
          </a:p>
        </p:txBody>
      </p:sp>
    </p:spTree>
    <p:extLst>
      <p:ext uri="{BB962C8B-B14F-4D97-AF65-F5344CB8AC3E}">
        <p14:creationId xmlns:p14="http://schemas.microsoft.com/office/powerpoint/2010/main" val="2639744498"/>
      </p:ext>
    </p:extLst>
  </p:cSld>
  <p:clrMapOvr>
    <a:masterClrMapping/>
  </p:clrMapOvr>
  <p:transition>
    <p:fade/>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WA Tech Cover 2">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a:solidFill>
            <a:srgbClr val="FFFFFF"/>
          </a:solidFill>
        </p:spPr>
      </p:pic>
      <p:sp>
        <p:nvSpPr>
          <p:cNvPr id="2" name="Rectangle 1"/>
          <p:cNvSpPr/>
          <p:nvPr userDrawn="1"/>
        </p:nvSpPr>
        <p:spPr bwMode="auto">
          <a:xfrm>
            <a:off x="362865" y="0"/>
            <a:ext cx="4738591" cy="4375460"/>
          </a:xfrm>
          <a:prstGeom prst="rect">
            <a:avLst/>
          </a:prstGeom>
          <a:solidFill>
            <a:schemeClr val="accent2">
              <a:alpha val="39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0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9" name="Title 1"/>
          <p:cNvSpPr>
            <a:spLocks noGrp="1"/>
          </p:cNvSpPr>
          <p:nvPr>
            <p:ph type="title" hasCustomPrompt="1"/>
          </p:nvPr>
        </p:nvSpPr>
        <p:spPr bwMode="ltGray">
          <a:xfrm>
            <a:off x="613501" y="1489532"/>
            <a:ext cx="4367854" cy="1750011"/>
          </a:xfrm>
          <a:prstGeom prst="rect">
            <a:avLst/>
          </a:prstGeom>
          <a:noFill/>
          <a:ln>
            <a:noFill/>
          </a:ln>
        </p:spPr>
        <p:txBody>
          <a:bodyPr lIns="146304" tIns="91440" rIns="146304" bIns="91440" anchor="b" anchorCtr="0"/>
          <a:lstStyle>
            <a:lvl1pPr>
              <a:defRPr sz="3200" spc="-98" baseline="0">
                <a:solidFill>
                  <a:schemeClr val="accent3"/>
                </a:solidFill>
                <a:latin typeface="+mj-lt"/>
                <a:cs typeface="Trebuchet MS"/>
              </a:defRPr>
            </a:lvl1pPr>
          </a:lstStyle>
          <a:p>
            <a:r>
              <a:rPr lang="en-US" dirty="0" smtClean="0"/>
              <a:t>Presentation Title</a:t>
            </a:r>
            <a:endParaRPr lang="en-US" dirty="0"/>
          </a:p>
        </p:txBody>
      </p:sp>
      <p:sp>
        <p:nvSpPr>
          <p:cNvPr id="7" name="Text Placeholder 4"/>
          <p:cNvSpPr>
            <a:spLocks noGrp="1"/>
          </p:cNvSpPr>
          <p:nvPr>
            <p:ph type="body" sz="quarter" idx="12" hasCustomPrompt="1"/>
          </p:nvPr>
        </p:nvSpPr>
        <p:spPr bwMode="ltGray">
          <a:xfrm>
            <a:off x="612849" y="3477875"/>
            <a:ext cx="4357558" cy="751761"/>
          </a:xfrm>
          <a:prstGeom prst="rect">
            <a:avLst/>
          </a:prstGeom>
          <a:noFill/>
          <a:ln>
            <a:noFill/>
          </a:ln>
        </p:spPr>
        <p:txBody>
          <a:bodyPr lIns="182880" tIns="146304" rIns="182880" bIns="146304">
            <a:noAutofit/>
          </a:bodyPr>
          <a:lstStyle>
            <a:lvl1pPr marL="0" indent="0">
              <a:spcBef>
                <a:spcPts val="0"/>
              </a:spcBef>
              <a:buNone/>
              <a:defRPr sz="1800" spc="0" baseline="0">
                <a:solidFill>
                  <a:schemeClr val="accent3"/>
                </a:solidFill>
                <a:latin typeface="+mj-lt"/>
                <a:cs typeface="Trebuchet MS"/>
              </a:defRPr>
            </a:lvl1pPr>
          </a:lstStyle>
          <a:p>
            <a:pPr lvl="0"/>
            <a:r>
              <a:rPr lang="en-US" dirty="0" smtClean="0"/>
              <a:t>Subtitle</a:t>
            </a:r>
          </a:p>
        </p:txBody>
      </p:sp>
      <p:pic>
        <p:nvPicPr>
          <p:cNvPr id="5" name="Picture 4" descr="WaTech-FINAL-LOGO-2015.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26943" y="5499028"/>
            <a:ext cx="2681534" cy="908805"/>
          </a:xfrm>
          <a:prstGeom prst="rect">
            <a:avLst/>
          </a:prstGeom>
        </p:spPr>
      </p:pic>
    </p:spTree>
    <p:extLst>
      <p:ext uri="{BB962C8B-B14F-4D97-AF65-F5344CB8AC3E}">
        <p14:creationId xmlns:p14="http://schemas.microsoft.com/office/powerpoint/2010/main" val="1189045298"/>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extLst mod="1">
    <p:ext uri="{DCECCB84-F9BA-43D5-87BE-67443E8EF086}">
      <p15:sldGuideLst xmlns:p15="http://schemas.microsoft.com/office/powerpoint/2012/main">
        <p15:guide id="1" pos="288">
          <p15:clr>
            <a:srgbClr val="C35EA4"/>
          </p15:clr>
        </p15:guide>
        <p15:guide id="2" pos="7546">
          <p15:clr>
            <a:srgbClr val="C35EA4"/>
          </p15:clr>
        </p15:guide>
        <p15:guide id="3" orient="horz" pos="302">
          <p15:clr>
            <a:srgbClr val="C35EA4"/>
          </p15:clr>
        </p15:guide>
        <p15:guide id="4" orient="horz" pos="4104">
          <p15:clr>
            <a:srgbClr val="C35EA4"/>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WA Tech Simple Table">
    <p:spTree>
      <p:nvGrpSpPr>
        <p:cNvPr id="1" name=""/>
        <p:cNvGrpSpPr/>
        <p:nvPr/>
      </p:nvGrpSpPr>
      <p:grpSpPr>
        <a:xfrm>
          <a:off x="0" y="0"/>
          <a:ext cx="0" cy="0"/>
          <a:chOff x="0" y="0"/>
          <a:chExt cx="0" cy="0"/>
        </a:xfrm>
      </p:grpSpPr>
      <p:sp>
        <p:nvSpPr>
          <p:cNvPr id="11" name="Title 1"/>
          <p:cNvSpPr>
            <a:spLocks noGrp="1"/>
          </p:cNvSpPr>
          <p:nvPr>
            <p:ph type="title" hasCustomPrompt="1"/>
          </p:nvPr>
        </p:nvSpPr>
        <p:spPr>
          <a:xfrm>
            <a:off x="363001" y="225426"/>
            <a:ext cx="7551080" cy="899665"/>
          </a:xfrm>
          <a:prstGeom prst="rect">
            <a:avLst/>
          </a:prstGeom>
        </p:spPr>
        <p:txBody>
          <a:bodyPr/>
          <a:lstStyle>
            <a:lvl1pPr>
              <a:defRPr sz="3200">
                <a:solidFill>
                  <a:schemeClr val="accent1"/>
                </a:solidFill>
                <a:latin typeface="+mn-lt"/>
                <a:cs typeface="Trebuchet MS"/>
              </a:defRPr>
            </a:lvl1pPr>
          </a:lstStyle>
          <a:p>
            <a:r>
              <a:rPr lang="en-US" dirty="0" smtClean="0"/>
              <a:t>Click to edit Master title style</a:t>
            </a:r>
            <a:br>
              <a:rPr lang="en-US" dirty="0" smtClean="0"/>
            </a:br>
            <a:endParaRPr lang="en-US" dirty="0"/>
          </a:p>
        </p:txBody>
      </p:sp>
      <p:sp>
        <p:nvSpPr>
          <p:cNvPr id="3" name="Table Placeholder 2"/>
          <p:cNvSpPr>
            <a:spLocks noGrp="1"/>
          </p:cNvSpPr>
          <p:nvPr>
            <p:ph type="tbl" sz="quarter" idx="10"/>
          </p:nvPr>
        </p:nvSpPr>
        <p:spPr>
          <a:xfrm>
            <a:off x="466066" y="1514475"/>
            <a:ext cx="11185589" cy="4276725"/>
          </a:xfrm>
          <a:prstGeom prst="rect">
            <a:avLst/>
          </a:prstGeom>
        </p:spPr>
        <p:txBody>
          <a:bodyPr vert="horz"/>
          <a:lstStyle/>
          <a:p>
            <a:r>
              <a:rPr lang="en-US" dirty="0" smtClean="0"/>
              <a:t>Click icon to add table</a:t>
            </a:r>
            <a:endParaRPr lang="en-US" dirty="0"/>
          </a:p>
        </p:txBody>
      </p:sp>
    </p:spTree>
    <p:extLst>
      <p:ext uri="{BB962C8B-B14F-4D97-AF65-F5344CB8AC3E}">
        <p14:creationId xmlns:p14="http://schemas.microsoft.com/office/powerpoint/2010/main" val="1485399881"/>
      </p:ext>
    </p:extLst>
  </p:cSld>
  <p:clrMapOvr>
    <a:masterClrMapping/>
  </p:clrMapOvr>
  <p:transition>
    <p:fade/>
  </p:transition>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WA Tech Header ">
    <p:spTree>
      <p:nvGrpSpPr>
        <p:cNvPr id="1" name=""/>
        <p:cNvGrpSpPr/>
        <p:nvPr/>
      </p:nvGrpSpPr>
      <p:grpSpPr>
        <a:xfrm>
          <a:off x="0" y="0"/>
          <a:ext cx="0" cy="0"/>
          <a:chOff x="0" y="0"/>
          <a:chExt cx="0" cy="0"/>
        </a:xfrm>
      </p:grpSpPr>
      <p:pic>
        <p:nvPicPr>
          <p:cNvPr id="6" name="Picture 5"/>
          <p:cNvPicPr>
            <a:picLocks noChangeAspect="1"/>
          </p:cNvPicPr>
          <p:nvPr userDrawn="1"/>
        </p:nvPicPr>
        <p:blipFill rotWithShape="1">
          <a:blip r:embed="rId2">
            <a:extLst>
              <a:ext uri="{28A0092B-C50C-407E-A947-70E740481C1C}">
                <a14:useLocalDpi xmlns:a14="http://schemas.microsoft.com/office/drawing/2010/main" val="0"/>
              </a:ext>
            </a:extLst>
          </a:blip>
          <a:srcRect l="-1765" t="45728" r="1765" b="35449"/>
          <a:stretch/>
        </p:blipFill>
        <p:spPr>
          <a:xfrm>
            <a:off x="-2657" y="0"/>
            <a:ext cx="12197314" cy="1291424"/>
          </a:xfrm>
          <a:prstGeom prst="rect">
            <a:avLst/>
          </a:prstGeom>
          <a:solidFill>
            <a:srgbClr val="FFFFFF"/>
          </a:solidFill>
        </p:spPr>
      </p:pic>
      <p:sp>
        <p:nvSpPr>
          <p:cNvPr id="8" name="Rectangle 7"/>
          <p:cNvSpPr/>
          <p:nvPr userDrawn="1"/>
        </p:nvSpPr>
        <p:spPr bwMode="auto">
          <a:xfrm>
            <a:off x="-1" y="0"/>
            <a:ext cx="5844313" cy="1259580"/>
          </a:xfrm>
          <a:prstGeom prst="rect">
            <a:avLst/>
          </a:prstGeom>
          <a:gradFill flip="none" rotWithShape="1">
            <a:gsLst>
              <a:gs pos="100000">
                <a:schemeClr val="bg1">
                  <a:alpha val="0"/>
                </a:schemeClr>
              </a:gs>
              <a:gs pos="0">
                <a:schemeClr val="bg1"/>
              </a:gs>
            </a:gsLst>
            <a:lin ang="0" scaled="1"/>
            <a:tileRect/>
          </a:gra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0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2" name="Title 1"/>
          <p:cNvSpPr>
            <a:spLocks noGrp="1"/>
          </p:cNvSpPr>
          <p:nvPr>
            <p:ph type="title" hasCustomPrompt="1"/>
          </p:nvPr>
        </p:nvSpPr>
        <p:spPr>
          <a:xfrm>
            <a:off x="516633" y="338083"/>
            <a:ext cx="7551080" cy="899665"/>
          </a:xfrm>
          <a:prstGeom prst="rect">
            <a:avLst/>
          </a:prstGeom>
        </p:spPr>
        <p:txBody>
          <a:bodyPr/>
          <a:lstStyle>
            <a:lvl1pPr>
              <a:defRPr sz="3200">
                <a:solidFill>
                  <a:srgbClr val="580069"/>
                </a:solidFill>
                <a:latin typeface="+mn-lt"/>
                <a:cs typeface="Trebuchet MS"/>
              </a:defRPr>
            </a:lvl1pPr>
          </a:lstStyle>
          <a:p>
            <a:r>
              <a:rPr lang="en-US" dirty="0" smtClean="0"/>
              <a:t>Click to edit Master title style</a:t>
            </a:r>
            <a:br>
              <a:rPr lang="en-US" dirty="0" smtClean="0"/>
            </a:br>
            <a:endParaRPr lang="en-US" dirty="0"/>
          </a:p>
        </p:txBody>
      </p:sp>
      <p:sp>
        <p:nvSpPr>
          <p:cNvPr id="14" name="Content Placeholder 5"/>
          <p:cNvSpPr>
            <a:spLocks noGrp="1"/>
          </p:cNvSpPr>
          <p:nvPr>
            <p:ph sz="quarter" idx="10"/>
          </p:nvPr>
        </p:nvSpPr>
        <p:spPr>
          <a:xfrm>
            <a:off x="527050" y="1635804"/>
            <a:ext cx="11066346" cy="4230009"/>
          </a:xfrm>
          <a:prstGeom prst="rect">
            <a:avLst/>
          </a:prstGeom>
        </p:spPr>
        <p:txBody>
          <a:bodyPr vert="horz"/>
          <a:lstStyle>
            <a:lvl1pPr>
              <a:defRPr sz="2000">
                <a:solidFill>
                  <a:srgbClr val="0C3A69"/>
                </a:solidFill>
                <a:latin typeface="+mn-lt"/>
                <a:cs typeface="Trebuchet MS"/>
              </a:defRPr>
            </a:lvl1pPr>
          </a:lstStyle>
          <a:p>
            <a:pPr lvl="0"/>
            <a:r>
              <a:rPr lang="en-US" smtClean="0"/>
              <a:t>Click to edit Master text styles</a:t>
            </a:r>
          </a:p>
        </p:txBody>
      </p:sp>
    </p:spTree>
    <p:extLst>
      <p:ext uri="{BB962C8B-B14F-4D97-AF65-F5344CB8AC3E}">
        <p14:creationId xmlns:p14="http://schemas.microsoft.com/office/powerpoint/2010/main" val="3429775229"/>
      </p:ext>
    </p:extLst>
  </p:cSld>
  <p:clrMapOvr>
    <a:masterClrMapping/>
  </p:clrMapOvr>
  <p:transition>
    <p:fade/>
  </p:transition>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WA Tech Header Two Column">
    <p:spTree>
      <p:nvGrpSpPr>
        <p:cNvPr id="1" name=""/>
        <p:cNvGrpSpPr/>
        <p:nvPr/>
      </p:nvGrpSpPr>
      <p:grpSpPr>
        <a:xfrm>
          <a:off x="0" y="0"/>
          <a:ext cx="0" cy="0"/>
          <a:chOff x="0" y="0"/>
          <a:chExt cx="0" cy="0"/>
        </a:xfrm>
      </p:grpSpPr>
      <p:pic>
        <p:nvPicPr>
          <p:cNvPr id="6" name="Picture 5"/>
          <p:cNvPicPr>
            <a:picLocks noChangeAspect="1"/>
          </p:cNvPicPr>
          <p:nvPr userDrawn="1"/>
        </p:nvPicPr>
        <p:blipFill rotWithShape="1">
          <a:blip r:embed="rId2">
            <a:extLst>
              <a:ext uri="{28A0092B-C50C-407E-A947-70E740481C1C}">
                <a14:useLocalDpi xmlns:a14="http://schemas.microsoft.com/office/drawing/2010/main" val="0"/>
              </a:ext>
            </a:extLst>
          </a:blip>
          <a:srcRect l="-1765" t="45728" r="1765" b="35449"/>
          <a:stretch/>
        </p:blipFill>
        <p:spPr>
          <a:xfrm>
            <a:off x="-2657" y="0"/>
            <a:ext cx="12197314" cy="1291424"/>
          </a:xfrm>
          <a:prstGeom prst="rect">
            <a:avLst/>
          </a:prstGeom>
          <a:solidFill>
            <a:srgbClr val="FFFFFF"/>
          </a:solidFill>
        </p:spPr>
      </p:pic>
      <p:sp>
        <p:nvSpPr>
          <p:cNvPr id="8" name="Rectangle 7"/>
          <p:cNvSpPr/>
          <p:nvPr userDrawn="1"/>
        </p:nvSpPr>
        <p:spPr bwMode="auto">
          <a:xfrm>
            <a:off x="-1" y="0"/>
            <a:ext cx="5844313" cy="1259580"/>
          </a:xfrm>
          <a:prstGeom prst="rect">
            <a:avLst/>
          </a:prstGeom>
          <a:gradFill flip="none" rotWithShape="1">
            <a:gsLst>
              <a:gs pos="100000">
                <a:schemeClr val="bg1">
                  <a:alpha val="0"/>
                </a:schemeClr>
              </a:gs>
              <a:gs pos="0">
                <a:schemeClr val="bg1"/>
              </a:gs>
            </a:gsLst>
            <a:lin ang="0" scaled="1"/>
            <a:tileRect/>
          </a:gra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0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2" name="Title 1"/>
          <p:cNvSpPr>
            <a:spLocks noGrp="1"/>
          </p:cNvSpPr>
          <p:nvPr>
            <p:ph type="title" hasCustomPrompt="1"/>
          </p:nvPr>
        </p:nvSpPr>
        <p:spPr>
          <a:xfrm>
            <a:off x="516633" y="338083"/>
            <a:ext cx="7551080" cy="899665"/>
          </a:xfrm>
          <a:prstGeom prst="rect">
            <a:avLst/>
          </a:prstGeom>
        </p:spPr>
        <p:txBody>
          <a:bodyPr/>
          <a:lstStyle>
            <a:lvl1pPr>
              <a:defRPr sz="3200">
                <a:solidFill>
                  <a:srgbClr val="580069"/>
                </a:solidFill>
                <a:latin typeface="+mn-lt"/>
                <a:cs typeface="Trebuchet MS"/>
              </a:defRPr>
            </a:lvl1pPr>
          </a:lstStyle>
          <a:p>
            <a:r>
              <a:rPr lang="en-US" dirty="0" smtClean="0"/>
              <a:t>Click to edit Master title style</a:t>
            </a:r>
            <a:br>
              <a:rPr lang="en-US" dirty="0" smtClean="0"/>
            </a:br>
            <a:endParaRPr lang="en-US" dirty="0"/>
          </a:p>
        </p:txBody>
      </p:sp>
      <p:sp>
        <p:nvSpPr>
          <p:cNvPr id="14" name="Content Placeholder 5"/>
          <p:cNvSpPr>
            <a:spLocks noGrp="1"/>
          </p:cNvSpPr>
          <p:nvPr>
            <p:ph sz="quarter" idx="10"/>
          </p:nvPr>
        </p:nvSpPr>
        <p:spPr>
          <a:xfrm>
            <a:off x="527050" y="1635804"/>
            <a:ext cx="5473552" cy="4230009"/>
          </a:xfrm>
          <a:prstGeom prst="rect">
            <a:avLst/>
          </a:prstGeom>
        </p:spPr>
        <p:txBody>
          <a:bodyPr vert="horz"/>
          <a:lstStyle>
            <a:lvl1pPr>
              <a:defRPr sz="2000">
                <a:solidFill>
                  <a:srgbClr val="0C3A69"/>
                </a:solidFill>
                <a:latin typeface="+mn-lt"/>
                <a:cs typeface="Trebuchet MS"/>
              </a:defRPr>
            </a:lvl1pPr>
          </a:lstStyle>
          <a:p>
            <a:pPr lvl="0"/>
            <a:r>
              <a:rPr lang="en-US" smtClean="0"/>
              <a:t>Click to edit Master text styles</a:t>
            </a:r>
          </a:p>
        </p:txBody>
      </p:sp>
      <p:sp>
        <p:nvSpPr>
          <p:cNvPr id="3" name="Content Placeholder 2"/>
          <p:cNvSpPr>
            <a:spLocks noGrp="1"/>
          </p:cNvSpPr>
          <p:nvPr>
            <p:ph sz="quarter" idx="11"/>
          </p:nvPr>
        </p:nvSpPr>
        <p:spPr>
          <a:xfrm>
            <a:off x="6256937" y="1630363"/>
            <a:ext cx="5499581" cy="4252912"/>
          </a:xfrm>
          <a:prstGeom prst="rect">
            <a:avLst/>
          </a:prstGeom>
        </p:spPr>
        <p:txBody>
          <a:bodyPr vert="horz"/>
          <a:lstStyle>
            <a:lvl1pPr>
              <a:defRPr sz="2000">
                <a:solidFill>
                  <a:srgbClr val="0C3A69"/>
                </a:solidFill>
                <a:latin typeface="+mn-lt"/>
              </a:defRPr>
            </a:lvl1pPr>
            <a:lvl2pPr>
              <a:defRPr sz="2000">
                <a:solidFill>
                  <a:srgbClr val="0C3A69"/>
                </a:solidFill>
                <a:latin typeface="+mn-lt"/>
              </a:defRPr>
            </a:lvl2pPr>
            <a:lvl3pPr>
              <a:defRPr sz="2000">
                <a:solidFill>
                  <a:srgbClr val="0C3A69"/>
                </a:solidFill>
                <a:latin typeface="+mn-lt"/>
              </a:defRPr>
            </a:lvl3pPr>
            <a:lvl4pPr>
              <a:defRPr sz="2000">
                <a:solidFill>
                  <a:srgbClr val="0C3A69"/>
                </a:solidFill>
                <a:latin typeface="+mn-lt"/>
              </a:defRPr>
            </a:lvl4pPr>
            <a:lvl5pPr>
              <a:defRPr sz="2000">
                <a:solidFill>
                  <a:srgbClr val="0C3A69"/>
                </a:solidFill>
                <a:latin typeface="+mn-lt"/>
              </a:defRPr>
            </a:lvl5pPr>
          </a:lstStyle>
          <a:p>
            <a:pPr lvl="0"/>
            <a:r>
              <a:rPr lang="en-US" smtClean="0"/>
              <a:t>Click to edit Master text styles</a:t>
            </a:r>
          </a:p>
        </p:txBody>
      </p:sp>
    </p:spTree>
    <p:extLst>
      <p:ext uri="{BB962C8B-B14F-4D97-AF65-F5344CB8AC3E}">
        <p14:creationId xmlns:p14="http://schemas.microsoft.com/office/powerpoint/2010/main" val="9076531"/>
      </p:ext>
    </p:extLst>
  </p:cSld>
  <p:clrMapOvr>
    <a:masterClrMapping/>
  </p:clrMapOvr>
  <p:transition>
    <p:fade/>
  </p:transition>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WA Tech Header Graphic Chart">
    <p:spTree>
      <p:nvGrpSpPr>
        <p:cNvPr id="1" name=""/>
        <p:cNvGrpSpPr/>
        <p:nvPr/>
      </p:nvGrpSpPr>
      <p:grpSpPr>
        <a:xfrm>
          <a:off x="0" y="0"/>
          <a:ext cx="0" cy="0"/>
          <a:chOff x="0" y="0"/>
          <a:chExt cx="0" cy="0"/>
        </a:xfrm>
      </p:grpSpPr>
      <p:pic>
        <p:nvPicPr>
          <p:cNvPr id="6" name="Picture 5"/>
          <p:cNvPicPr>
            <a:picLocks noChangeAspect="1"/>
          </p:cNvPicPr>
          <p:nvPr userDrawn="1"/>
        </p:nvPicPr>
        <p:blipFill rotWithShape="1">
          <a:blip r:embed="rId2">
            <a:extLst>
              <a:ext uri="{28A0092B-C50C-407E-A947-70E740481C1C}">
                <a14:useLocalDpi xmlns:a14="http://schemas.microsoft.com/office/drawing/2010/main" val="0"/>
              </a:ext>
            </a:extLst>
          </a:blip>
          <a:srcRect l="-1765" t="45728" r="1765" b="35449"/>
          <a:stretch/>
        </p:blipFill>
        <p:spPr>
          <a:xfrm>
            <a:off x="-2657" y="0"/>
            <a:ext cx="12197314" cy="1291424"/>
          </a:xfrm>
          <a:prstGeom prst="rect">
            <a:avLst/>
          </a:prstGeom>
          <a:solidFill>
            <a:srgbClr val="FFFFFF"/>
          </a:solidFill>
        </p:spPr>
      </p:pic>
      <p:sp>
        <p:nvSpPr>
          <p:cNvPr id="8" name="Rectangle 7"/>
          <p:cNvSpPr/>
          <p:nvPr userDrawn="1"/>
        </p:nvSpPr>
        <p:spPr bwMode="auto">
          <a:xfrm>
            <a:off x="-1" y="0"/>
            <a:ext cx="5844313" cy="1259580"/>
          </a:xfrm>
          <a:prstGeom prst="rect">
            <a:avLst/>
          </a:prstGeom>
          <a:gradFill flip="none" rotWithShape="1">
            <a:gsLst>
              <a:gs pos="100000">
                <a:schemeClr val="bg1">
                  <a:alpha val="0"/>
                </a:schemeClr>
              </a:gs>
              <a:gs pos="0">
                <a:schemeClr val="bg1"/>
              </a:gs>
            </a:gsLst>
            <a:lin ang="0" scaled="1"/>
            <a:tileRect/>
          </a:gra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0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2" name="Title 1"/>
          <p:cNvSpPr>
            <a:spLocks noGrp="1"/>
          </p:cNvSpPr>
          <p:nvPr>
            <p:ph type="title" hasCustomPrompt="1"/>
          </p:nvPr>
        </p:nvSpPr>
        <p:spPr>
          <a:xfrm>
            <a:off x="516633" y="338083"/>
            <a:ext cx="7551080" cy="899665"/>
          </a:xfrm>
          <a:prstGeom prst="rect">
            <a:avLst/>
          </a:prstGeom>
        </p:spPr>
        <p:txBody>
          <a:bodyPr/>
          <a:lstStyle>
            <a:lvl1pPr>
              <a:defRPr sz="3200">
                <a:solidFill>
                  <a:srgbClr val="580069"/>
                </a:solidFill>
                <a:latin typeface="+mn-lt"/>
                <a:cs typeface="Trebuchet MS"/>
              </a:defRPr>
            </a:lvl1pPr>
          </a:lstStyle>
          <a:p>
            <a:r>
              <a:rPr lang="en-US" dirty="0" smtClean="0"/>
              <a:t>Click to edit Master title style</a:t>
            </a:r>
            <a:br>
              <a:rPr lang="en-US" dirty="0" smtClean="0"/>
            </a:br>
            <a:endParaRPr lang="en-US" dirty="0"/>
          </a:p>
        </p:txBody>
      </p:sp>
      <p:sp>
        <p:nvSpPr>
          <p:cNvPr id="14" name="Content Placeholder 5"/>
          <p:cNvSpPr>
            <a:spLocks noGrp="1"/>
          </p:cNvSpPr>
          <p:nvPr>
            <p:ph sz="quarter" idx="10"/>
          </p:nvPr>
        </p:nvSpPr>
        <p:spPr>
          <a:xfrm>
            <a:off x="527050" y="1635804"/>
            <a:ext cx="5473552" cy="4230009"/>
          </a:xfrm>
          <a:prstGeom prst="rect">
            <a:avLst/>
          </a:prstGeom>
        </p:spPr>
        <p:txBody>
          <a:bodyPr vert="horz"/>
          <a:lstStyle>
            <a:lvl1pPr>
              <a:defRPr sz="2000">
                <a:solidFill>
                  <a:srgbClr val="0C3A69"/>
                </a:solidFill>
                <a:latin typeface="+mn-lt"/>
                <a:cs typeface="Trebuchet MS"/>
              </a:defRPr>
            </a:lvl1pPr>
          </a:lstStyle>
          <a:p>
            <a:pPr lvl="0"/>
            <a:r>
              <a:rPr lang="en-US" smtClean="0"/>
              <a:t>Click to edit Master text styles</a:t>
            </a:r>
          </a:p>
        </p:txBody>
      </p:sp>
      <p:sp>
        <p:nvSpPr>
          <p:cNvPr id="4" name="Chart Placeholder 3"/>
          <p:cNvSpPr>
            <a:spLocks noGrp="1"/>
          </p:cNvSpPr>
          <p:nvPr>
            <p:ph type="chart" sz="quarter" idx="12"/>
          </p:nvPr>
        </p:nvSpPr>
        <p:spPr>
          <a:xfrm>
            <a:off x="6291893" y="1619250"/>
            <a:ext cx="5254386" cy="4264025"/>
          </a:xfrm>
          <a:prstGeom prst="rect">
            <a:avLst/>
          </a:prstGeom>
        </p:spPr>
        <p:txBody>
          <a:bodyPr vert="horz"/>
          <a:lstStyle>
            <a:lvl1pPr>
              <a:defRPr sz="2000">
                <a:solidFill>
                  <a:srgbClr val="0C3A69"/>
                </a:solidFill>
                <a:latin typeface="+mn-lt"/>
              </a:defRPr>
            </a:lvl1pPr>
          </a:lstStyle>
          <a:p>
            <a:r>
              <a:rPr lang="en-US" dirty="0" smtClean="0"/>
              <a:t>Click icon to add chart</a:t>
            </a:r>
            <a:endParaRPr lang="en-US" dirty="0"/>
          </a:p>
        </p:txBody>
      </p:sp>
    </p:spTree>
    <p:extLst>
      <p:ext uri="{BB962C8B-B14F-4D97-AF65-F5344CB8AC3E}">
        <p14:creationId xmlns:p14="http://schemas.microsoft.com/office/powerpoint/2010/main" val="3689688427"/>
      </p:ext>
    </p:extLst>
  </p:cSld>
  <p:clrMapOvr>
    <a:masterClrMapping/>
  </p:clrMapOvr>
  <p:transition>
    <p:fade/>
  </p:transition>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WA Tech Header Table">
    <p:bg>
      <p:bgRef idx="1001">
        <a:schemeClr val="bg1"/>
      </p:bgRef>
    </p:bg>
    <p:spTree>
      <p:nvGrpSpPr>
        <p:cNvPr id="1" name=""/>
        <p:cNvGrpSpPr/>
        <p:nvPr/>
      </p:nvGrpSpPr>
      <p:grpSpPr>
        <a:xfrm>
          <a:off x="0" y="0"/>
          <a:ext cx="0" cy="0"/>
          <a:chOff x="0" y="0"/>
          <a:chExt cx="0" cy="0"/>
        </a:xfrm>
      </p:grpSpPr>
      <p:pic>
        <p:nvPicPr>
          <p:cNvPr id="6" name="Picture 5"/>
          <p:cNvPicPr>
            <a:picLocks noChangeAspect="1"/>
          </p:cNvPicPr>
          <p:nvPr userDrawn="1"/>
        </p:nvPicPr>
        <p:blipFill rotWithShape="1">
          <a:blip r:embed="rId2">
            <a:extLst>
              <a:ext uri="{28A0092B-C50C-407E-A947-70E740481C1C}">
                <a14:useLocalDpi xmlns:a14="http://schemas.microsoft.com/office/drawing/2010/main" val="0"/>
              </a:ext>
            </a:extLst>
          </a:blip>
          <a:srcRect l="-1765" t="45728" r="1765" b="35449"/>
          <a:stretch/>
        </p:blipFill>
        <p:spPr>
          <a:xfrm>
            <a:off x="-2657" y="0"/>
            <a:ext cx="12197314" cy="1291424"/>
          </a:xfrm>
          <a:prstGeom prst="rect">
            <a:avLst/>
          </a:prstGeom>
          <a:solidFill>
            <a:srgbClr val="FFFFFF"/>
          </a:solidFill>
        </p:spPr>
      </p:pic>
      <p:sp>
        <p:nvSpPr>
          <p:cNvPr id="8" name="Rectangle 7"/>
          <p:cNvSpPr/>
          <p:nvPr userDrawn="1"/>
        </p:nvSpPr>
        <p:spPr bwMode="auto">
          <a:xfrm>
            <a:off x="-1" y="0"/>
            <a:ext cx="5844313" cy="1259580"/>
          </a:xfrm>
          <a:prstGeom prst="rect">
            <a:avLst/>
          </a:prstGeom>
          <a:gradFill flip="none" rotWithShape="1">
            <a:gsLst>
              <a:gs pos="100000">
                <a:schemeClr val="bg1">
                  <a:alpha val="0"/>
                </a:schemeClr>
              </a:gs>
              <a:gs pos="0">
                <a:schemeClr val="bg1"/>
              </a:gs>
            </a:gsLst>
            <a:lin ang="0" scaled="1"/>
            <a:tileRect/>
          </a:gra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0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2" name="Title 1"/>
          <p:cNvSpPr>
            <a:spLocks noGrp="1"/>
          </p:cNvSpPr>
          <p:nvPr>
            <p:ph type="title" hasCustomPrompt="1"/>
          </p:nvPr>
        </p:nvSpPr>
        <p:spPr>
          <a:xfrm>
            <a:off x="516633" y="338083"/>
            <a:ext cx="7551080" cy="899665"/>
          </a:xfrm>
          <a:prstGeom prst="rect">
            <a:avLst/>
          </a:prstGeom>
        </p:spPr>
        <p:txBody>
          <a:bodyPr/>
          <a:lstStyle>
            <a:lvl1pPr>
              <a:defRPr sz="3200">
                <a:solidFill>
                  <a:srgbClr val="580069"/>
                </a:solidFill>
                <a:latin typeface="+mn-lt"/>
                <a:cs typeface="Trebuchet MS"/>
              </a:defRPr>
            </a:lvl1pPr>
          </a:lstStyle>
          <a:p>
            <a:r>
              <a:rPr lang="en-US" dirty="0" smtClean="0"/>
              <a:t>Click to edit Master title style</a:t>
            </a:r>
            <a:br>
              <a:rPr lang="en-US" dirty="0" smtClean="0"/>
            </a:br>
            <a:endParaRPr lang="en-US" dirty="0"/>
          </a:p>
        </p:txBody>
      </p:sp>
      <p:sp>
        <p:nvSpPr>
          <p:cNvPr id="3" name="Table Placeholder 2"/>
          <p:cNvSpPr>
            <a:spLocks noGrp="1"/>
          </p:cNvSpPr>
          <p:nvPr>
            <p:ph type="tbl" sz="quarter" idx="10"/>
          </p:nvPr>
        </p:nvSpPr>
        <p:spPr>
          <a:xfrm>
            <a:off x="558800" y="1712913"/>
            <a:ext cx="11093450" cy="4078287"/>
          </a:xfrm>
          <a:prstGeom prst="rect">
            <a:avLst/>
          </a:prstGeom>
        </p:spPr>
        <p:txBody>
          <a:bodyPr vert="horz"/>
          <a:lstStyle>
            <a:lvl1pPr>
              <a:defRPr sz="2000">
                <a:solidFill>
                  <a:srgbClr val="0C3A69"/>
                </a:solidFill>
                <a:latin typeface="+mn-lt"/>
              </a:defRPr>
            </a:lvl1pPr>
          </a:lstStyle>
          <a:p>
            <a:r>
              <a:rPr lang="en-US" dirty="0" smtClean="0"/>
              <a:t>Click icon to add table</a:t>
            </a:r>
            <a:endParaRPr lang="en-US" dirty="0"/>
          </a:p>
        </p:txBody>
      </p:sp>
    </p:spTree>
    <p:extLst>
      <p:ext uri="{BB962C8B-B14F-4D97-AF65-F5344CB8AC3E}">
        <p14:creationId xmlns:p14="http://schemas.microsoft.com/office/powerpoint/2010/main" val="1939259894"/>
      </p:ext>
    </p:extLst>
  </p:cSld>
  <p:clrMapOvr>
    <a:overrideClrMapping bg1="lt1" tx1="dk1" bg2="lt2" tx2="dk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WA Tech Footer">
    <p:spTree>
      <p:nvGrpSpPr>
        <p:cNvPr id="1" name=""/>
        <p:cNvGrpSpPr/>
        <p:nvPr/>
      </p:nvGrpSpPr>
      <p:grpSpPr>
        <a:xfrm>
          <a:off x="0" y="0"/>
          <a:ext cx="0" cy="0"/>
          <a:chOff x="0" y="0"/>
          <a:chExt cx="0" cy="0"/>
        </a:xfrm>
      </p:grpSpPr>
      <p:pic>
        <p:nvPicPr>
          <p:cNvPr id="7" name="Picture 6"/>
          <p:cNvPicPr>
            <a:picLocks noChangeAspect="1"/>
          </p:cNvPicPr>
          <p:nvPr userDrawn="1"/>
        </p:nvPicPr>
        <p:blipFill rotWithShape="1">
          <a:blip r:embed="rId2">
            <a:extLst>
              <a:ext uri="{28A0092B-C50C-407E-A947-70E740481C1C}">
                <a14:useLocalDpi xmlns:a14="http://schemas.microsoft.com/office/drawing/2010/main" val="0"/>
              </a:ext>
            </a:extLst>
          </a:blip>
          <a:srcRect l="-1765" t="50551" r="1765" b="35449"/>
          <a:stretch/>
        </p:blipFill>
        <p:spPr>
          <a:xfrm>
            <a:off x="-2657" y="5930349"/>
            <a:ext cx="12197314" cy="960497"/>
          </a:xfrm>
          <a:prstGeom prst="rect">
            <a:avLst/>
          </a:prstGeom>
          <a:solidFill>
            <a:srgbClr val="FFFFFF"/>
          </a:solidFill>
        </p:spPr>
      </p:pic>
      <p:sp>
        <p:nvSpPr>
          <p:cNvPr id="8" name="Rectangle 7"/>
          <p:cNvSpPr/>
          <p:nvPr userDrawn="1"/>
        </p:nvSpPr>
        <p:spPr bwMode="auto">
          <a:xfrm>
            <a:off x="-1" y="3417385"/>
            <a:ext cx="5844313" cy="973076"/>
          </a:xfrm>
          <a:prstGeom prst="rect">
            <a:avLst/>
          </a:prstGeom>
          <a:gradFill flip="none" rotWithShape="1">
            <a:gsLst>
              <a:gs pos="100000">
                <a:schemeClr val="bg1">
                  <a:alpha val="0"/>
                </a:schemeClr>
              </a:gs>
              <a:gs pos="0">
                <a:schemeClr val="bg1"/>
              </a:gs>
            </a:gsLst>
            <a:lin ang="0" scaled="1"/>
            <a:tileRect/>
          </a:gra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0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2" name="Title 1"/>
          <p:cNvSpPr>
            <a:spLocks noGrp="1"/>
          </p:cNvSpPr>
          <p:nvPr>
            <p:ph type="title" hasCustomPrompt="1"/>
          </p:nvPr>
        </p:nvSpPr>
        <p:spPr>
          <a:xfrm>
            <a:off x="516633" y="338083"/>
            <a:ext cx="7551080" cy="899665"/>
          </a:xfrm>
          <a:prstGeom prst="rect">
            <a:avLst/>
          </a:prstGeom>
        </p:spPr>
        <p:txBody>
          <a:bodyPr/>
          <a:lstStyle>
            <a:lvl1pPr>
              <a:defRPr sz="3200">
                <a:solidFill>
                  <a:srgbClr val="580069"/>
                </a:solidFill>
                <a:latin typeface="+mn-lt"/>
                <a:cs typeface="Trebuchet MS"/>
              </a:defRPr>
            </a:lvl1pPr>
          </a:lstStyle>
          <a:p>
            <a:r>
              <a:rPr lang="en-US" dirty="0" smtClean="0"/>
              <a:t>Click to edit Master title style</a:t>
            </a:r>
            <a:br>
              <a:rPr lang="en-US" dirty="0" smtClean="0"/>
            </a:br>
            <a:endParaRPr lang="en-US" dirty="0"/>
          </a:p>
        </p:txBody>
      </p:sp>
      <p:sp>
        <p:nvSpPr>
          <p:cNvPr id="14" name="Content Placeholder 5"/>
          <p:cNvSpPr>
            <a:spLocks noGrp="1"/>
          </p:cNvSpPr>
          <p:nvPr>
            <p:ph sz="quarter" idx="10"/>
          </p:nvPr>
        </p:nvSpPr>
        <p:spPr>
          <a:xfrm>
            <a:off x="527050" y="1635804"/>
            <a:ext cx="11182863" cy="4230009"/>
          </a:xfrm>
          <a:prstGeom prst="rect">
            <a:avLst/>
          </a:prstGeom>
        </p:spPr>
        <p:txBody>
          <a:bodyPr vert="horz"/>
          <a:lstStyle>
            <a:lvl1pPr>
              <a:defRPr sz="2000">
                <a:solidFill>
                  <a:srgbClr val="0C3A69"/>
                </a:solidFill>
                <a:latin typeface="+mn-lt"/>
                <a:cs typeface="Trebuchet MS"/>
              </a:defRPr>
            </a:lvl1pPr>
          </a:lstStyle>
          <a:p>
            <a:pPr lvl="0"/>
            <a:r>
              <a:rPr lang="en-US" smtClean="0"/>
              <a:t>Click to edit Master text styles</a:t>
            </a:r>
          </a:p>
        </p:txBody>
      </p:sp>
      <p:pic>
        <p:nvPicPr>
          <p:cNvPr id="6" name="Picture 5" descr="WaTech-FINAL-LOGO-2015.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17882" y="6132076"/>
            <a:ext cx="1562699" cy="529618"/>
          </a:xfrm>
          <a:prstGeom prst="rect">
            <a:avLst/>
          </a:prstGeom>
        </p:spPr>
      </p:pic>
    </p:spTree>
    <p:extLst>
      <p:ext uri="{BB962C8B-B14F-4D97-AF65-F5344CB8AC3E}">
        <p14:creationId xmlns:p14="http://schemas.microsoft.com/office/powerpoint/2010/main" val="151816674"/>
      </p:ext>
    </p:extLst>
  </p:cSld>
  <p:clrMapOvr>
    <a:masterClrMapping/>
  </p:clrMapOvr>
  <p:transition>
    <p:fade/>
  </p:transition>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WA Tech Footer Two Column">
    <p:spTree>
      <p:nvGrpSpPr>
        <p:cNvPr id="1" name=""/>
        <p:cNvGrpSpPr/>
        <p:nvPr/>
      </p:nvGrpSpPr>
      <p:grpSpPr>
        <a:xfrm>
          <a:off x="0" y="0"/>
          <a:ext cx="0" cy="0"/>
          <a:chOff x="0" y="0"/>
          <a:chExt cx="0" cy="0"/>
        </a:xfrm>
      </p:grpSpPr>
      <p:pic>
        <p:nvPicPr>
          <p:cNvPr id="7" name="Picture 6"/>
          <p:cNvPicPr>
            <a:picLocks noChangeAspect="1"/>
          </p:cNvPicPr>
          <p:nvPr userDrawn="1"/>
        </p:nvPicPr>
        <p:blipFill rotWithShape="1">
          <a:blip r:embed="rId2">
            <a:extLst>
              <a:ext uri="{28A0092B-C50C-407E-A947-70E740481C1C}">
                <a14:useLocalDpi xmlns:a14="http://schemas.microsoft.com/office/drawing/2010/main" val="0"/>
              </a:ext>
            </a:extLst>
          </a:blip>
          <a:srcRect l="-1765" t="50551" r="1765" b="35449"/>
          <a:stretch/>
        </p:blipFill>
        <p:spPr>
          <a:xfrm>
            <a:off x="-2657" y="5930349"/>
            <a:ext cx="12197314" cy="960497"/>
          </a:xfrm>
          <a:prstGeom prst="rect">
            <a:avLst/>
          </a:prstGeom>
          <a:solidFill>
            <a:srgbClr val="FFFFFF"/>
          </a:solidFill>
        </p:spPr>
      </p:pic>
      <p:sp>
        <p:nvSpPr>
          <p:cNvPr id="8" name="Rectangle 7"/>
          <p:cNvSpPr/>
          <p:nvPr userDrawn="1"/>
        </p:nvSpPr>
        <p:spPr bwMode="auto">
          <a:xfrm>
            <a:off x="-1" y="3417385"/>
            <a:ext cx="5844313" cy="973076"/>
          </a:xfrm>
          <a:prstGeom prst="rect">
            <a:avLst/>
          </a:prstGeom>
          <a:gradFill flip="none" rotWithShape="1">
            <a:gsLst>
              <a:gs pos="100000">
                <a:schemeClr val="bg1">
                  <a:alpha val="0"/>
                </a:schemeClr>
              </a:gs>
              <a:gs pos="0">
                <a:schemeClr val="bg1"/>
              </a:gs>
            </a:gsLst>
            <a:lin ang="0" scaled="1"/>
            <a:tileRect/>
          </a:gra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0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2" name="Title 1"/>
          <p:cNvSpPr>
            <a:spLocks noGrp="1"/>
          </p:cNvSpPr>
          <p:nvPr>
            <p:ph type="title" hasCustomPrompt="1"/>
          </p:nvPr>
        </p:nvSpPr>
        <p:spPr>
          <a:xfrm>
            <a:off x="516633" y="338083"/>
            <a:ext cx="7551080" cy="899665"/>
          </a:xfrm>
          <a:prstGeom prst="rect">
            <a:avLst/>
          </a:prstGeom>
        </p:spPr>
        <p:txBody>
          <a:bodyPr/>
          <a:lstStyle>
            <a:lvl1pPr>
              <a:defRPr sz="3200">
                <a:solidFill>
                  <a:srgbClr val="580069"/>
                </a:solidFill>
                <a:latin typeface="+mn-lt"/>
                <a:cs typeface="Trebuchet MS"/>
              </a:defRPr>
            </a:lvl1pPr>
          </a:lstStyle>
          <a:p>
            <a:r>
              <a:rPr lang="en-US" dirty="0" smtClean="0"/>
              <a:t>Click to edit Master title style</a:t>
            </a:r>
            <a:br>
              <a:rPr lang="en-US" dirty="0" smtClean="0"/>
            </a:br>
            <a:endParaRPr lang="en-US" dirty="0"/>
          </a:p>
        </p:txBody>
      </p:sp>
      <p:sp>
        <p:nvSpPr>
          <p:cNvPr id="14" name="Content Placeholder 5"/>
          <p:cNvSpPr>
            <a:spLocks noGrp="1"/>
          </p:cNvSpPr>
          <p:nvPr>
            <p:ph sz="quarter" idx="10"/>
          </p:nvPr>
        </p:nvSpPr>
        <p:spPr>
          <a:xfrm>
            <a:off x="527051" y="1619250"/>
            <a:ext cx="5322080" cy="4230009"/>
          </a:xfrm>
          <a:prstGeom prst="rect">
            <a:avLst/>
          </a:prstGeom>
        </p:spPr>
        <p:txBody>
          <a:bodyPr vert="horz"/>
          <a:lstStyle>
            <a:lvl1pPr>
              <a:defRPr sz="2000">
                <a:solidFill>
                  <a:srgbClr val="0C3A69"/>
                </a:solidFill>
                <a:latin typeface="+mn-lt"/>
                <a:cs typeface="Trebuchet MS"/>
              </a:defRPr>
            </a:lvl1pPr>
          </a:lstStyle>
          <a:p>
            <a:pPr lvl="0"/>
            <a:r>
              <a:rPr lang="en-US" smtClean="0"/>
              <a:t>Click to edit Master text styles</a:t>
            </a:r>
          </a:p>
        </p:txBody>
      </p:sp>
      <p:pic>
        <p:nvPicPr>
          <p:cNvPr id="6" name="Picture 5" descr="WaTech-FINAL-LOGO-2015.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17882" y="6132076"/>
            <a:ext cx="1562699" cy="529618"/>
          </a:xfrm>
          <a:prstGeom prst="rect">
            <a:avLst/>
          </a:prstGeom>
        </p:spPr>
      </p:pic>
      <p:sp>
        <p:nvSpPr>
          <p:cNvPr id="3" name="Content Placeholder 2"/>
          <p:cNvSpPr>
            <a:spLocks noGrp="1"/>
          </p:cNvSpPr>
          <p:nvPr>
            <p:ph sz="quarter" idx="11"/>
          </p:nvPr>
        </p:nvSpPr>
        <p:spPr>
          <a:xfrm>
            <a:off x="6199312" y="1619250"/>
            <a:ext cx="5347894" cy="4229100"/>
          </a:xfrm>
          <a:prstGeom prst="rect">
            <a:avLst/>
          </a:prstGeom>
        </p:spPr>
        <p:txBody>
          <a:bodyPr vert="horz"/>
          <a:lstStyle>
            <a:lvl1pPr>
              <a:defRPr sz="2000">
                <a:solidFill>
                  <a:srgbClr val="0C3A69"/>
                </a:solidFill>
                <a:latin typeface="+mn-lt"/>
              </a:defRPr>
            </a:lvl1pPr>
            <a:lvl2pPr>
              <a:defRPr sz="2000">
                <a:solidFill>
                  <a:srgbClr val="0C3A69"/>
                </a:solidFill>
              </a:defRPr>
            </a:lvl2pPr>
            <a:lvl3pPr>
              <a:defRPr sz="2000">
                <a:solidFill>
                  <a:srgbClr val="0C3A69"/>
                </a:solidFill>
              </a:defRPr>
            </a:lvl3pPr>
            <a:lvl4pPr>
              <a:defRPr sz="2000">
                <a:solidFill>
                  <a:srgbClr val="0C3A69"/>
                </a:solidFill>
              </a:defRPr>
            </a:lvl4pPr>
            <a:lvl5pPr>
              <a:defRPr sz="2000">
                <a:solidFill>
                  <a:srgbClr val="0C3A69"/>
                </a:solidFill>
              </a:defRPr>
            </a:lvl5pPr>
          </a:lstStyle>
          <a:p>
            <a:pPr lvl="0"/>
            <a:r>
              <a:rPr lang="en-US" smtClean="0"/>
              <a:t>Click to edit Master text styles</a:t>
            </a:r>
          </a:p>
        </p:txBody>
      </p:sp>
    </p:spTree>
    <p:extLst>
      <p:ext uri="{BB962C8B-B14F-4D97-AF65-F5344CB8AC3E}">
        <p14:creationId xmlns:p14="http://schemas.microsoft.com/office/powerpoint/2010/main" val="2207278953"/>
      </p:ext>
    </p:extLst>
  </p:cSld>
  <p:clrMapOvr>
    <a:masterClrMapping/>
  </p:clrMapOvr>
  <p:transition>
    <p:fade/>
  </p:transition>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WA Tech Footer Chart">
    <p:spTree>
      <p:nvGrpSpPr>
        <p:cNvPr id="1" name=""/>
        <p:cNvGrpSpPr/>
        <p:nvPr/>
      </p:nvGrpSpPr>
      <p:grpSpPr>
        <a:xfrm>
          <a:off x="0" y="0"/>
          <a:ext cx="0" cy="0"/>
          <a:chOff x="0" y="0"/>
          <a:chExt cx="0" cy="0"/>
        </a:xfrm>
      </p:grpSpPr>
      <p:pic>
        <p:nvPicPr>
          <p:cNvPr id="7" name="Picture 6"/>
          <p:cNvPicPr>
            <a:picLocks noChangeAspect="1"/>
          </p:cNvPicPr>
          <p:nvPr userDrawn="1"/>
        </p:nvPicPr>
        <p:blipFill rotWithShape="1">
          <a:blip r:embed="rId2">
            <a:extLst>
              <a:ext uri="{28A0092B-C50C-407E-A947-70E740481C1C}">
                <a14:useLocalDpi xmlns:a14="http://schemas.microsoft.com/office/drawing/2010/main" val="0"/>
              </a:ext>
            </a:extLst>
          </a:blip>
          <a:srcRect l="-1765" t="50551" r="1765" b="35449"/>
          <a:stretch/>
        </p:blipFill>
        <p:spPr>
          <a:xfrm>
            <a:off x="-2657" y="5930349"/>
            <a:ext cx="12197314" cy="960497"/>
          </a:xfrm>
          <a:prstGeom prst="rect">
            <a:avLst/>
          </a:prstGeom>
          <a:solidFill>
            <a:srgbClr val="FFFFFF"/>
          </a:solidFill>
        </p:spPr>
      </p:pic>
      <p:sp>
        <p:nvSpPr>
          <p:cNvPr id="8" name="Rectangle 7"/>
          <p:cNvSpPr/>
          <p:nvPr userDrawn="1"/>
        </p:nvSpPr>
        <p:spPr bwMode="auto">
          <a:xfrm>
            <a:off x="-1" y="3417385"/>
            <a:ext cx="5844313" cy="973076"/>
          </a:xfrm>
          <a:prstGeom prst="rect">
            <a:avLst/>
          </a:prstGeom>
          <a:gradFill flip="none" rotWithShape="1">
            <a:gsLst>
              <a:gs pos="100000">
                <a:schemeClr val="bg1">
                  <a:alpha val="0"/>
                </a:schemeClr>
              </a:gs>
              <a:gs pos="0">
                <a:schemeClr val="bg1"/>
              </a:gs>
            </a:gsLst>
            <a:lin ang="0" scaled="1"/>
            <a:tileRect/>
          </a:gra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0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2" name="Title 1"/>
          <p:cNvSpPr>
            <a:spLocks noGrp="1"/>
          </p:cNvSpPr>
          <p:nvPr>
            <p:ph type="title" hasCustomPrompt="1"/>
          </p:nvPr>
        </p:nvSpPr>
        <p:spPr>
          <a:xfrm>
            <a:off x="516633" y="338083"/>
            <a:ext cx="7551080" cy="899665"/>
          </a:xfrm>
          <a:prstGeom prst="rect">
            <a:avLst/>
          </a:prstGeom>
        </p:spPr>
        <p:txBody>
          <a:bodyPr/>
          <a:lstStyle>
            <a:lvl1pPr>
              <a:defRPr sz="3200">
                <a:solidFill>
                  <a:srgbClr val="580069"/>
                </a:solidFill>
                <a:latin typeface="+mn-lt"/>
                <a:cs typeface="Trebuchet MS"/>
              </a:defRPr>
            </a:lvl1pPr>
          </a:lstStyle>
          <a:p>
            <a:r>
              <a:rPr lang="en-US" dirty="0" smtClean="0"/>
              <a:t>Click to edit Master title style</a:t>
            </a:r>
            <a:br>
              <a:rPr lang="en-US" dirty="0" smtClean="0"/>
            </a:br>
            <a:endParaRPr lang="en-US" dirty="0"/>
          </a:p>
        </p:txBody>
      </p:sp>
      <p:sp>
        <p:nvSpPr>
          <p:cNvPr id="14" name="Content Placeholder 5"/>
          <p:cNvSpPr>
            <a:spLocks noGrp="1"/>
          </p:cNvSpPr>
          <p:nvPr>
            <p:ph sz="quarter" idx="10"/>
          </p:nvPr>
        </p:nvSpPr>
        <p:spPr>
          <a:xfrm>
            <a:off x="527051" y="1619250"/>
            <a:ext cx="5322080" cy="4230009"/>
          </a:xfrm>
          <a:prstGeom prst="rect">
            <a:avLst/>
          </a:prstGeom>
        </p:spPr>
        <p:txBody>
          <a:bodyPr vert="horz"/>
          <a:lstStyle>
            <a:lvl1pPr>
              <a:defRPr sz="2000">
                <a:solidFill>
                  <a:srgbClr val="0C3A69"/>
                </a:solidFill>
                <a:latin typeface="+mn-lt"/>
                <a:cs typeface="Trebuchet MS"/>
              </a:defRPr>
            </a:lvl1pPr>
          </a:lstStyle>
          <a:p>
            <a:pPr lvl="0"/>
            <a:r>
              <a:rPr lang="en-US" smtClean="0"/>
              <a:t>Click to edit Master text styles</a:t>
            </a:r>
          </a:p>
        </p:txBody>
      </p:sp>
      <p:pic>
        <p:nvPicPr>
          <p:cNvPr id="6" name="Picture 5" descr="WaTech-FINAL-LOGO-2015.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17882" y="6132076"/>
            <a:ext cx="1562699" cy="529618"/>
          </a:xfrm>
          <a:prstGeom prst="rect">
            <a:avLst/>
          </a:prstGeom>
        </p:spPr>
      </p:pic>
      <p:sp>
        <p:nvSpPr>
          <p:cNvPr id="4" name="Chart Placeholder 3"/>
          <p:cNvSpPr>
            <a:spLocks noGrp="1"/>
          </p:cNvSpPr>
          <p:nvPr>
            <p:ph type="chart" sz="quarter" idx="11"/>
          </p:nvPr>
        </p:nvSpPr>
        <p:spPr>
          <a:xfrm>
            <a:off x="6140121" y="1619472"/>
            <a:ext cx="5651500" cy="4228878"/>
          </a:xfrm>
          <a:prstGeom prst="rect">
            <a:avLst/>
          </a:prstGeom>
        </p:spPr>
        <p:txBody>
          <a:bodyPr vert="horz"/>
          <a:lstStyle>
            <a:lvl1pPr>
              <a:defRPr sz="2000">
                <a:solidFill>
                  <a:srgbClr val="0C3A69"/>
                </a:solidFill>
                <a:latin typeface="+mn-lt"/>
              </a:defRPr>
            </a:lvl1pPr>
          </a:lstStyle>
          <a:p>
            <a:r>
              <a:rPr lang="en-US" dirty="0" smtClean="0"/>
              <a:t>Click icon to add chart</a:t>
            </a:r>
            <a:endParaRPr lang="en-US" dirty="0"/>
          </a:p>
        </p:txBody>
      </p:sp>
    </p:spTree>
    <p:extLst>
      <p:ext uri="{BB962C8B-B14F-4D97-AF65-F5344CB8AC3E}">
        <p14:creationId xmlns:p14="http://schemas.microsoft.com/office/powerpoint/2010/main" val="1189225128"/>
      </p:ext>
    </p:extLst>
  </p:cSld>
  <p:clrMapOvr>
    <a:masterClrMapping/>
  </p:clrMapOvr>
  <p:transition>
    <p:fade/>
  </p:transition>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WA Tech Footer Table">
    <p:spTree>
      <p:nvGrpSpPr>
        <p:cNvPr id="1" name=""/>
        <p:cNvGrpSpPr/>
        <p:nvPr/>
      </p:nvGrpSpPr>
      <p:grpSpPr>
        <a:xfrm>
          <a:off x="0" y="0"/>
          <a:ext cx="0" cy="0"/>
          <a:chOff x="0" y="0"/>
          <a:chExt cx="0" cy="0"/>
        </a:xfrm>
      </p:grpSpPr>
      <p:sp>
        <p:nvSpPr>
          <p:cNvPr id="3" name="Table Placeholder 2"/>
          <p:cNvSpPr>
            <a:spLocks noGrp="1"/>
          </p:cNvSpPr>
          <p:nvPr>
            <p:ph type="tbl" sz="quarter" idx="12"/>
          </p:nvPr>
        </p:nvSpPr>
        <p:spPr>
          <a:xfrm>
            <a:off x="501650" y="1619250"/>
            <a:ext cx="11290300" cy="4241800"/>
          </a:xfrm>
          <a:prstGeom prst="rect">
            <a:avLst/>
          </a:prstGeom>
        </p:spPr>
        <p:txBody>
          <a:bodyPr vert="horz"/>
          <a:lstStyle>
            <a:lvl1pPr>
              <a:defRPr sz="2000">
                <a:solidFill>
                  <a:srgbClr val="0C3A69"/>
                </a:solidFill>
              </a:defRPr>
            </a:lvl1pPr>
          </a:lstStyle>
          <a:p>
            <a:r>
              <a:rPr lang="en-US" dirty="0" smtClean="0"/>
              <a:t>Click icon to add table</a:t>
            </a:r>
            <a:endParaRPr lang="en-US" dirty="0"/>
          </a:p>
        </p:txBody>
      </p:sp>
      <p:pic>
        <p:nvPicPr>
          <p:cNvPr id="7" name="Picture 6"/>
          <p:cNvPicPr>
            <a:picLocks noChangeAspect="1"/>
          </p:cNvPicPr>
          <p:nvPr userDrawn="1"/>
        </p:nvPicPr>
        <p:blipFill rotWithShape="1">
          <a:blip r:embed="rId2">
            <a:extLst>
              <a:ext uri="{28A0092B-C50C-407E-A947-70E740481C1C}">
                <a14:useLocalDpi xmlns:a14="http://schemas.microsoft.com/office/drawing/2010/main" val="0"/>
              </a:ext>
            </a:extLst>
          </a:blip>
          <a:srcRect l="-1765" t="50551" r="1765" b="35449"/>
          <a:stretch/>
        </p:blipFill>
        <p:spPr>
          <a:xfrm>
            <a:off x="-2657" y="5930349"/>
            <a:ext cx="12197314" cy="960497"/>
          </a:xfrm>
          <a:prstGeom prst="rect">
            <a:avLst/>
          </a:prstGeom>
          <a:solidFill>
            <a:srgbClr val="FFFFFF"/>
          </a:solidFill>
        </p:spPr>
      </p:pic>
      <p:sp>
        <p:nvSpPr>
          <p:cNvPr id="12" name="Title 1"/>
          <p:cNvSpPr>
            <a:spLocks noGrp="1"/>
          </p:cNvSpPr>
          <p:nvPr>
            <p:ph type="title" hasCustomPrompt="1"/>
          </p:nvPr>
        </p:nvSpPr>
        <p:spPr>
          <a:xfrm>
            <a:off x="516633" y="338083"/>
            <a:ext cx="7551080" cy="899665"/>
          </a:xfrm>
          <a:prstGeom prst="rect">
            <a:avLst/>
          </a:prstGeom>
        </p:spPr>
        <p:txBody>
          <a:bodyPr/>
          <a:lstStyle>
            <a:lvl1pPr>
              <a:defRPr sz="3200">
                <a:solidFill>
                  <a:srgbClr val="580069"/>
                </a:solidFill>
                <a:latin typeface="+mn-lt"/>
                <a:cs typeface="Trebuchet MS"/>
              </a:defRPr>
            </a:lvl1pPr>
          </a:lstStyle>
          <a:p>
            <a:r>
              <a:rPr lang="en-US" dirty="0" smtClean="0"/>
              <a:t>Click to edit Master title style</a:t>
            </a:r>
            <a:br>
              <a:rPr lang="en-US" dirty="0" smtClean="0"/>
            </a:br>
            <a:endParaRPr lang="en-US" dirty="0"/>
          </a:p>
        </p:txBody>
      </p:sp>
      <p:pic>
        <p:nvPicPr>
          <p:cNvPr id="6" name="Picture 5" descr="WaTech-FINAL-LOGO-2015.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17882" y="6132076"/>
            <a:ext cx="1562699" cy="529618"/>
          </a:xfrm>
          <a:prstGeom prst="rect">
            <a:avLst/>
          </a:prstGeom>
        </p:spPr>
      </p:pic>
    </p:spTree>
    <p:extLst>
      <p:ext uri="{BB962C8B-B14F-4D97-AF65-F5344CB8AC3E}">
        <p14:creationId xmlns:p14="http://schemas.microsoft.com/office/powerpoint/2010/main" val="3289972156"/>
      </p:ext>
    </p:extLst>
  </p:cSld>
  <p:clrMapOvr>
    <a:masterClrMapping/>
  </p:clrMapOvr>
  <p:transition>
    <p:fade/>
  </p:transition>
  <p:timing>
    <p:tnLst>
      <p:par>
        <p:cTn id="1" dur="indefinite" restart="never" nodeType="tmRoot"/>
      </p:par>
    </p:tn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WA Tech RHS Graphic">
    <p:spTree>
      <p:nvGrpSpPr>
        <p:cNvPr id="1" name=""/>
        <p:cNvGrpSpPr/>
        <p:nvPr/>
      </p:nvGrpSpPr>
      <p:grpSpPr>
        <a:xfrm>
          <a:off x="0" y="0"/>
          <a:ext cx="0" cy="0"/>
          <a:chOff x="0" y="0"/>
          <a:chExt cx="0" cy="0"/>
        </a:xfrm>
      </p:grpSpPr>
      <p:sp>
        <p:nvSpPr>
          <p:cNvPr id="7" name="Title 1"/>
          <p:cNvSpPr>
            <a:spLocks noGrp="1"/>
          </p:cNvSpPr>
          <p:nvPr>
            <p:ph type="title" hasCustomPrompt="1"/>
          </p:nvPr>
        </p:nvSpPr>
        <p:spPr>
          <a:xfrm>
            <a:off x="516632" y="349314"/>
            <a:ext cx="8127216" cy="899665"/>
          </a:xfrm>
          <a:prstGeom prst="rect">
            <a:avLst/>
          </a:prstGeom>
        </p:spPr>
        <p:txBody>
          <a:bodyPr/>
          <a:lstStyle>
            <a:lvl1pPr>
              <a:defRPr sz="3200">
                <a:solidFill>
                  <a:schemeClr val="accent1"/>
                </a:solidFill>
                <a:latin typeface="+mn-lt"/>
                <a:cs typeface="Trebuchet MS"/>
              </a:defRPr>
            </a:lvl1pPr>
          </a:lstStyle>
          <a:p>
            <a:r>
              <a:rPr lang="en-US" dirty="0" smtClean="0"/>
              <a:t>Click to edit Master title style</a:t>
            </a:r>
            <a:br>
              <a:rPr lang="en-US" dirty="0" smtClean="0"/>
            </a:br>
            <a:endParaRPr lang="en-US" dirty="0"/>
          </a:p>
        </p:txBody>
      </p:sp>
      <p:sp>
        <p:nvSpPr>
          <p:cNvPr id="8" name="Content Placeholder 5"/>
          <p:cNvSpPr>
            <a:spLocks noGrp="1"/>
          </p:cNvSpPr>
          <p:nvPr>
            <p:ph sz="quarter" idx="10"/>
          </p:nvPr>
        </p:nvSpPr>
        <p:spPr>
          <a:xfrm>
            <a:off x="527050" y="1635804"/>
            <a:ext cx="8115511" cy="4230009"/>
          </a:xfrm>
          <a:prstGeom prst="rect">
            <a:avLst/>
          </a:prstGeom>
        </p:spPr>
        <p:txBody>
          <a:bodyPr vert="horz"/>
          <a:lstStyle>
            <a:lvl1pPr>
              <a:defRPr sz="2000">
                <a:solidFill>
                  <a:srgbClr val="0C3A69"/>
                </a:solidFill>
                <a:latin typeface="+mn-lt"/>
                <a:cs typeface="Trebuchet MS"/>
              </a:defRPr>
            </a:lvl1pPr>
          </a:lstStyle>
          <a:p>
            <a:pPr lvl="0"/>
            <a:r>
              <a:rPr lang="en-US" smtClean="0"/>
              <a:t>Click to edit Master text styles</a:t>
            </a:r>
          </a:p>
        </p:txBody>
      </p:sp>
      <p:pic>
        <p:nvPicPr>
          <p:cNvPr id="9" name="Picture 8"/>
          <p:cNvPicPr>
            <a:picLocks noChangeAspect="1"/>
          </p:cNvPicPr>
          <p:nvPr userDrawn="1"/>
        </p:nvPicPr>
        <p:blipFill rotWithShape="1">
          <a:blip r:embed="rId2">
            <a:extLst>
              <a:ext uri="{28A0092B-C50C-407E-A947-70E740481C1C}">
                <a14:useLocalDpi xmlns:a14="http://schemas.microsoft.com/office/drawing/2010/main" val="0"/>
              </a:ext>
            </a:extLst>
          </a:blip>
          <a:srcRect l="70006" r="2119"/>
          <a:stretch/>
        </p:blipFill>
        <p:spPr>
          <a:xfrm>
            <a:off x="8793524" y="0"/>
            <a:ext cx="3398476" cy="6858000"/>
          </a:xfrm>
          <a:prstGeom prst="rect">
            <a:avLst/>
          </a:prstGeom>
          <a:solidFill>
            <a:srgbClr val="FFFFFF"/>
          </a:solidFill>
        </p:spPr>
      </p:pic>
    </p:spTree>
    <p:extLst>
      <p:ext uri="{BB962C8B-B14F-4D97-AF65-F5344CB8AC3E}">
        <p14:creationId xmlns:p14="http://schemas.microsoft.com/office/powerpoint/2010/main" val="2200715309"/>
      </p:ext>
    </p:extLst>
  </p:cSld>
  <p:clrMapOvr>
    <a:masterClrMapping/>
  </p:clrMapOvr>
  <p:transition>
    <p:fade/>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WA Tech Cover 3">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a:solidFill>
            <a:srgbClr val="FFFFFF"/>
          </a:solidFill>
        </p:spPr>
      </p:pic>
      <p:sp>
        <p:nvSpPr>
          <p:cNvPr id="2" name="Rectangle 1"/>
          <p:cNvSpPr/>
          <p:nvPr userDrawn="1"/>
        </p:nvSpPr>
        <p:spPr bwMode="auto">
          <a:xfrm>
            <a:off x="362865" y="0"/>
            <a:ext cx="4738591" cy="4375460"/>
          </a:xfrm>
          <a:prstGeom prst="rect">
            <a:avLst/>
          </a:prstGeom>
          <a:solidFill>
            <a:schemeClr val="accent6">
              <a:alpha val="39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0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9" name="Title 1"/>
          <p:cNvSpPr>
            <a:spLocks noGrp="1"/>
          </p:cNvSpPr>
          <p:nvPr>
            <p:ph type="title" hasCustomPrompt="1"/>
          </p:nvPr>
        </p:nvSpPr>
        <p:spPr bwMode="ltGray">
          <a:xfrm>
            <a:off x="613501" y="1489532"/>
            <a:ext cx="4367854" cy="1750011"/>
          </a:xfrm>
          <a:prstGeom prst="rect">
            <a:avLst/>
          </a:prstGeom>
          <a:noFill/>
          <a:ln>
            <a:noFill/>
          </a:ln>
        </p:spPr>
        <p:txBody>
          <a:bodyPr lIns="146304" tIns="91440" rIns="146304" bIns="91440" anchor="b" anchorCtr="0"/>
          <a:lstStyle>
            <a:lvl1pPr>
              <a:defRPr sz="3200" spc="-98" baseline="0">
                <a:solidFill>
                  <a:schemeClr val="accent3"/>
                </a:solidFill>
                <a:latin typeface="+mj-lt"/>
                <a:cs typeface="Trebuchet MS"/>
              </a:defRPr>
            </a:lvl1pPr>
          </a:lstStyle>
          <a:p>
            <a:r>
              <a:rPr lang="en-US" dirty="0" smtClean="0"/>
              <a:t>Presentation Title</a:t>
            </a:r>
            <a:endParaRPr lang="en-US" dirty="0"/>
          </a:p>
        </p:txBody>
      </p:sp>
      <p:sp>
        <p:nvSpPr>
          <p:cNvPr id="7" name="Text Placeholder 4"/>
          <p:cNvSpPr>
            <a:spLocks noGrp="1"/>
          </p:cNvSpPr>
          <p:nvPr>
            <p:ph type="body" sz="quarter" idx="12" hasCustomPrompt="1"/>
          </p:nvPr>
        </p:nvSpPr>
        <p:spPr bwMode="ltGray">
          <a:xfrm>
            <a:off x="612849" y="3477875"/>
            <a:ext cx="4357558" cy="751761"/>
          </a:xfrm>
          <a:prstGeom prst="rect">
            <a:avLst/>
          </a:prstGeom>
          <a:noFill/>
          <a:ln>
            <a:noFill/>
          </a:ln>
        </p:spPr>
        <p:txBody>
          <a:bodyPr lIns="182880" tIns="146304" rIns="182880" bIns="146304">
            <a:noAutofit/>
          </a:bodyPr>
          <a:lstStyle>
            <a:lvl1pPr marL="0" indent="0">
              <a:spcBef>
                <a:spcPts val="0"/>
              </a:spcBef>
              <a:buNone/>
              <a:defRPr sz="1800" spc="0" baseline="0">
                <a:solidFill>
                  <a:schemeClr val="accent3"/>
                </a:solidFill>
                <a:latin typeface="+mj-lt"/>
                <a:cs typeface="Trebuchet MS"/>
              </a:defRPr>
            </a:lvl1pPr>
          </a:lstStyle>
          <a:p>
            <a:pPr lvl="0"/>
            <a:r>
              <a:rPr lang="en-US" dirty="0" smtClean="0"/>
              <a:t>Subtitle</a:t>
            </a:r>
          </a:p>
        </p:txBody>
      </p:sp>
      <p:pic>
        <p:nvPicPr>
          <p:cNvPr id="5" name="Picture 4" descr="WaTech-FINAL-LOGO-2015.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26943" y="5499028"/>
            <a:ext cx="2681534" cy="908805"/>
          </a:xfrm>
          <a:prstGeom prst="rect">
            <a:avLst/>
          </a:prstGeom>
        </p:spPr>
      </p:pic>
    </p:spTree>
    <p:extLst>
      <p:ext uri="{BB962C8B-B14F-4D97-AF65-F5344CB8AC3E}">
        <p14:creationId xmlns:p14="http://schemas.microsoft.com/office/powerpoint/2010/main" val="1939755625"/>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extLst mod="1">
    <p:ext uri="{DCECCB84-F9BA-43D5-87BE-67443E8EF086}">
      <p15:sldGuideLst xmlns:p15="http://schemas.microsoft.com/office/powerpoint/2012/main">
        <p15:guide id="1" pos="288">
          <p15:clr>
            <a:srgbClr val="C35EA4"/>
          </p15:clr>
        </p15:guide>
        <p15:guide id="2" pos="7546">
          <p15:clr>
            <a:srgbClr val="C35EA4"/>
          </p15:clr>
        </p15:guide>
        <p15:guide id="3" orient="horz" pos="302">
          <p15:clr>
            <a:srgbClr val="C35EA4"/>
          </p15:clr>
        </p15:guide>
        <p15:guide id="4" orient="horz" pos="4104">
          <p15:clr>
            <a:srgbClr val="C35EA4"/>
          </p15:clr>
        </p15:guide>
      </p15:sldGuideLst>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WA Tech LHS Graphic">
    <p:spTree>
      <p:nvGrpSpPr>
        <p:cNvPr id="1" name=""/>
        <p:cNvGrpSpPr/>
        <p:nvPr/>
      </p:nvGrpSpPr>
      <p:grpSpPr>
        <a:xfrm>
          <a:off x="0" y="0"/>
          <a:ext cx="0" cy="0"/>
          <a:chOff x="0" y="0"/>
          <a:chExt cx="0" cy="0"/>
        </a:xfrm>
      </p:grpSpPr>
      <p:sp>
        <p:nvSpPr>
          <p:cNvPr id="7" name="Title 1"/>
          <p:cNvSpPr>
            <a:spLocks noGrp="1"/>
          </p:cNvSpPr>
          <p:nvPr>
            <p:ph type="title" hasCustomPrompt="1"/>
          </p:nvPr>
        </p:nvSpPr>
        <p:spPr>
          <a:xfrm>
            <a:off x="3634626" y="349314"/>
            <a:ext cx="8073562" cy="899665"/>
          </a:xfrm>
          <a:prstGeom prst="rect">
            <a:avLst/>
          </a:prstGeom>
        </p:spPr>
        <p:txBody>
          <a:bodyPr/>
          <a:lstStyle>
            <a:lvl1pPr>
              <a:defRPr sz="3200">
                <a:solidFill>
                  <a:schemeClr val="accent1"/>
                </a:solidFill>
                <a:latin typeface="+mn-lt"/>
                <a:cs typeface="Trebuchet MS"/>
              </a:defRPr>
            </a:lvl1pPr>
          </a:lstStyle>
          <a:p>
            <a:r>
              <a:rPr lang="en-US" dirty="0" smtClean="0"/>
              <a:t>Click to edit Master title style</a:t>
            </a:r>
            <a:br>
              <a:rPr lang="en-US" dirty="0" smtClean="0"/>
            </a:br>
            <a:endParaRPr lang="en-US" dirty="0"/>
          </a:p>
        </p:txBody>
      </p:sp>
      <p:sp>
        <p:nvSpPr>
          <p:cNvPr id="8" name="Content Placeholder 5"/>
          <p:cNvSpPr>
            <a:spLocks noGrp="1"/>
          </p:cNvSpPr>
          <p:nvPr>
            <p:ph sz="quarter" idx="10"/>
          </p:nvPr>
        </p:nvSpPr>
        <p:spPr>
          <a:xfrm>
            <a:off x="3634626" y="1635804"/>
            <a:ext cx="8072656" cy="4230009"/>
          </a:xfrm>
          <a:prstGeom prst="rect">
            <a:avLst/>
          </a:prstGeom>
        </p:spPr>
        <p:txBody>
          <a:bodyPr vert="horz"/>
          <a:lstStyle>
            <a:lvl1pPr>
              <a:defRPr sz="2000">
                <a:solidFill>
                  <a:srgbClr val="0C3A69"/>
                </a:solidFill>
                <a:latin typeface="+mn-lt"/>
                <a:cs typeface="Trebuchet MS"/>
              </a:defRPr>
            </a:lvl1pPr>
          </a:lstStyle>
          <a:p>
            <a:pPr lvl="0"/>
            <a:r>
              <a:rPr lang="en-US" smtClean="0"/>
              <a:t>Click to edit Master text styles</a:t>
            </a:r>
          </a:p>
        </p:txBody>
      </p:sp>
      <p:pic>
        <p:nvPicPr>
          <p:cNvPr id="6" name="Picture 5" descr="WaTech-FINAL-LOGO-2015.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636225" y="6080456"/>
            <a:ext cx="1562699" cy="529618"/>
          </a:xfrm>
          <a:prstGeom prst="rect">
            <a:avLst/>
          </a:prstGeom>
        </p:spPr>
      </p:pic>
      <p:pic>
        <p:nvPicPr>
          <p:cNvPr id="10" name="Picture 9"/>
          <p:cNvPicPr>
            <a:picLocks noChangeAspect="1"/>
          </p:cNvPicPr>
          <p:nvPr userDrawn="1"/>
        </p:nvPicPr>
        <p:blipFill rotWithShape="1">
          <a:blip r:embed="rId3">
            <a:extLst>
              <a:ext uri="{28A0092B-C50C-407E-A947-70E740481C1C}">
                <a14:useLocalDpi xmlns:a14="http://schemas.microsoft.com/office/drawing/2010/main" val="0"/>
              </a:ext>
            </a:extLst>
          </a:blip>
          <a:srcRect l="70006" r="2119"/>
          <a:stretch/>
        </p:blipFill>
        <p:spPr>
          <a:xfrm flipH="1">
            <a:off x="0" y="0"/>
            <a:ext cx="3398476" cy="6858000"/>
          </a:xfrm>
          <a:prstGeom prst="rect">
            <a:avLst/>
          </a:prstGeom>
          <a:solidFill>
            <a:srgbClr val="FFFFFF"/>
          </a:solidFill>
        </p:spPr>
      </p:pic>
    </p:spTree>
    <p:extLst>
      <p:ext uri="{BB962C8B-B14F-4D97-AF65-F5344CB8AC3E}">
        <p14:creationId xmlns:p14="http://schemas.microsoft.com/office/powerpoint/2010/main" val="142271025"/>
      </p:ext>
    </p:extLst>
  </p:cSld>
  <p:clrMapOvr>
    <a:masterClrMapping/>
  </p:clrMapOvr>
  <p:transition>
    <p:fade/>
  </p:transition>
  <p:timing>
    <p:tnLst>
      <p:par>
        <p:cTn id="1" dur="indefinite" restart="never" nodeType="tmRoot"/>
      </p:par>
    </p:tn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WA Tech Tint Background">
    <p:spTree>
      <p:nvGrpSpPr>
        <p:cNvPr id="1" name=""/>
        <p:cNvGrpSpPr/>
        <p:nvPr/>
      </p:nvGrpSpPr>
      <p:grpSpPr>
        <a:xfrm>
          <a:off x="0" y="0"/>
          <a:ext cx="0" cy="0"/>
          <a:chOff x="0" y="0"/>
          <a:chExt cx="0" cy="0"/>
        </a:xfrm>
      </p:grpSpPr>
      <p:grpSp>
        <p:nvGrpSpPr>
          <p:cNvPr id="3" name="Group 2"/>
          <p:cNvGrpSpPr/>
          <p:nvPr userDrawn="1"/>
        </p:nvGrpSpPr>
        <p:grpSpPr>
          <a:xfrm>
            <a:off x="-1" y="0"/>
            <a:ext cx="12202949" cy="6858000"/>
            <a:chOff x="-1" y="0"/>
            <a:chExt cx="12202949" cy="6858000"/>
          </a:xfrm>
        </p:grpSpPr>
        <p:pic>
          <p:nvPicPr>
            <p:cNvPr id="7" name="Picture 6"/>
            <p:cNvPicPr>
              <a:picLocks noChangeAspect="1"/>
            </p:cNvPicPr>
            <p:nvPr userDrawn="1"/>
          </p:nvPicPr>
          <p:blipFill>
            <a:blip r:embed="rId2">
              <a:alphaModFix amt="30000"/>
              <a:extLst>
                <a:ext uri="{28A0092B-C50C-407E-A947-70E740481C1C}">
                  <a14:useLocalDpi xmlns:a14="http://schemas.microsoft.com/office/drawing/2010/main" val="0"/>
                </a:ext>
              </a:extLst>
            </a:blip>
            <a:stretch>
              <a:fillRect/>
            </a:stretch>
          </p:blipFill>
          <p:spPr>
            <a:xfrm>
              <a:off x="10948" y="0"/>
              <a:ext cx="12192000" cy="6858000"/>
            </a:xfrm>
            <a:prstGeom prst="rect">
              <a:avLst/>
            </a:prstGeom>
          </p:spPr>
        </p:pic>
        <p:sp>
          <p:nvSpPr>
            <p:cNvPr id="2" name="Rectangle 1"/>
            <p:cNvSpPr/>
            <p:nvPr userDrawn="1"/>
          </p:nvSpPr>
          <p:spPr bwMode="auto">
            <a:xfrm>
              <a:off x="-1" y="0"/>
              <a:ext cx="12086167" cy="6858000"/>
            </a:xfrm>
            <a:prstGeom prst="rect">
              <a:avLst/>
            </a:prstGeom>
            <a:gradFill flip="none" rotWithShape="1">
              <a:gsLst>
                <a:gs pos="34000">
                  <a:schemeClr val="bg1"/>
                </a:gs>
                <a:gs pos="100000">
                  <a:srgbClr val="FFFFFF">
                    <a:alpha val="0"/>
                  </a:srgbClr>
                </a:gs>
              </a:gsLst>
              <a:lin ang="0" scaled="1"/>
              <a:tileRect/>
            </a:gra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000" dirty="0" smtClean="0">
                <a:gradFill>
                  <a:gsLst>
                    <a:gs pos="0">
                      <a:srgbClr val="FFFFFF"/>
                    </a:gs>
                    <a:gs pos="100000">
                      <a:srgbClr val="FFFFFF"/>
                    </a:gs>
                  </a:gsLst>
                  <a:lin ang="5400000" scaled="0"/>
                </a:gradFill>
                <a:ea typeface="Segoe UI" pitchFamily="34" charset="0"/>
                <a:cs typeface="Segoe UI" pitchFamily="34" charset="0"/>
              </a:endParaRPr>
            </a:p>
          </p:txBody>
        </p:sp>
      </p:grpSp>
      <p:sp>
        <p:nvSpPr>
          <p:cNvPr id="8" name="Rectangle 7"/>
          <p:cNvSpPr/>
          <p:nvPr userDrawn="1"/>
        </p:nvSpPr>
        <p:spPr bwMode="auto">
          <a:xfrm>
            <a:off x="-1" y="3417385"/>
            <a:ext cx="5844313" cy="973076"/>
          </a:xfrm>
          <a:prstGeom prst="rect">
            <a:avLst/>
          </a:prstGeom>
          <a:gradFill flip="none" rotWithShape="1">
            <a:gsLst>
              <a:gs pos="100000">
                <a:schemeClr val="bg1">
                  <a:alpha val="0"/>
                </a:schemeClr>
              </a:gs>
              <a:gs pos="0">
                <a:schemeClr val="bg1"/>
              </a:gs>
            </a:gsLst>
            <a:lin ang="0" scaled="1"/>
            <a:tileRect/>
          </a:gra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0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2" name="Title 1"/>
          <p:cNvSpPr>
            <a:spLocks noGrp="1"/>
          </p:cNvSpPr>
          <p:nvPr userDrawn="1">
            <p:ph type="title" hasCustomPrompt="1"/>
          </p:nvPr>
        </p:nvSpPr>
        <p:spPr>
          <a:xfrm>
            <a:off x="516633" y="338083"/>
            <a:ext cx="7551080" cy="899665"/>
          </a:xfrm>
          <a:prstGeom prst="rect">
            <a:avLst/>
          </a:prstGeom>
        </p:spPr>
        <p:txBody>
          <a:bodyPr/>
          <a:lstStyle>
            <a:lvl1pPr>
              <a:defRPr sz="3200">
                <a:solidFill>
                  <a:srgbClr val="580069"/>
                </a:solidFill>
                <a:latin typeface="+mn-lt"/>
                <a:cs typeface="Trebuchet MS"/>
              </a:defRPr>
            </a:lvl1pPr>
          </a:lstStyle>
          <a:p>
            <a:r>
              <a:rPr lang="en-US" dirty="0" smtClean="0"/>
              <a:t>Click to edit Master title style</a:t>
            </a:r>
            <a:br>
              <a:rPr lang="en-US" dirty="0" smtClean="0"/>
            </a:br>
            <a:endParaRPr lang="en-US" dirty="0"/>
          </a:p>
        </p:txBody>
      </p:sp>
      <p:sp>
        <p:nvSpPr>
          <p:cNvPr id="14" name="Content Placeholder 5"/>
          <p:cNvSpPr>
            <a:spLocks noGrp="1"/>
          </p:cNvSpPr>
          <p:nvPr userDrawn="1">
            <p:ph sz="quarter" idx="10"/>
          </p:nvPr>
        </p:nvSpPr>
        <p:spPr>
          <a:xfrm>
            <a:off x="527050" y="1635804"/>
            <a:ext cx="11043043" cy="4230009"/>
          </a:xfrm>
          <a:prstGeom prst="rect">
            <a:avLst/>
          </a:prstGeom>
        </p:spPr>
        <p:txBody>
          <a:bodyPr vert="horz"/>
          <a:lstStyle>
            <a:lvl1pPr>
              <a:defRPr sz="2000">
                <a:solidFill>
                  <a:srgbClr val="0C3A69"/>
                </a:solidFill>
                <a:latin typeface="+mn-lt"/>
                <a:cs typeface="Trebuchet MS"/>
              </a:defRPr>
            </a:lvl1pPr>
          </a:lstStyle>
          <a:p>
            <a:pPr lvl="0"/>
            <a:r>
              <a:rPr lang="en-US" smtClean="0"/>
              <a:t>Click to edit Master text styles</a:t>
            </a:r>
          </a:p>
        </p:txBody>
      </p:sp>
      <p:cxnSp>
        <p:nvCxnSpPr>
          <p:cNvPr id="10" name="Straight Connector 9"/>
          <p:cNvCxnSpPr/>
          <p:nvPr userDrawn="1"/>
        </p:nvCxnSpPr>
        <p:spPr>
          <a:xfrm>
            <a:off x="349112" y="5945904"/>
            <a:ext cx="11468833" cy="0"/>
          </a:xfrm>
          <a:prstGeom prst="line">
            <a:avLst/>
          </a:prstGeom>
          <a:ln w="19050" cmpd="sng">
            <a:solidFill>
              <a:schemeClr val="accent6"/>
            </a:solidFill>
            <a:headEnd type="none"/>
            <a:tailEnd type="none"/>
          </a:ln>
        </p:spPr>
        <p:style>
          <a:lnRef idx="1">
            <a:schemeClr val="accent1"/>
          </a:lnRef>
          <a:fillRef idx="0">
            <a:schemeClr val="accent1"/>
          </a:fillRef>
          <a:effectRef idx="0">
            <a:schemeClr val="accent1"/>
          </a:effectRef>
          <a:fontRef idx="minor">
            <a:schemeClr val="tx1"/>
          </a:fontRef>
        </p:style>
      </p:cxnSp>
      <p:pic>
        <p:nvPicPr>
          <p:cNvPr id="11" name="Picture 10" descr="WaTech-FINAL-LOGO-2015.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17882" y="6080456"/>
            <a:ext cx="1562699" cy="529618"/>
          </a:xfrm>
          <a:prstGeom prst="rect">
            <a:avLst/>
          </a:prstGeom>
        </p:spPr>
      </p:pic>
    </p:spTree>
    <p:extLst>
      <p:ext uri="{BB962C8B-B14F-4D97-AF65-F5344CB8AC3E}">
        <p14:creationId xmlns:p14="http://schemas.microsoft.com/office/powerpoint/2010/main" val="3552978095"/>
      </p:ext>
    </p:extLst>
  </p:cSld>
  <p:clrMapOvr>
    <a:masterClrMapping/>
  </p:clrMapOvr>
  <p:transition>
    <p:fade/>
  </p:transition>
  <p:timing>
    <p:tnLst>
      <p:par>
        <p:cTn id="1" dur="indefinite" restart="never" nodeType="tmRoot"/>
      </p:par>
    </p:tnLst>
  </p:timing>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Icons 1">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219697" y="4972094"/>
            <a:ext cx="1584867" cy="1371600"/>
          </a:xfrm>
          <a:prstGeom prst="rect">
            <a:avLst/>
          </a:prstGeom>
        </p:spPr>
      </p:pic>
      <p:pic>
        <p:nvPicPr>
          <p:cNvPr id="7" name="Picture 6"/>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150606" y="4972094"/>
            <a:ext cx="1584867" cy="1371600"/>
          </a:xfrm>
          <a:prstGeom prst="rect">
            <a:avLst/>
          </a:prstGeom>
        </p:spPr>
      </p:pic>
      <p:pic>
        <p:nvPicPr>
          <p:cNvPr id="8" name="Picture 7"/>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5028956" y="5009334"/>
            <a:ext cx="1584867" cy="1371600"/>
          </a:xfrm>
          <a:prstGeom prst="rect">
            <a:avLst/>
          </a:prstGeom>
        </p:spPr>
      </p:pic>
      <p:pic>
        <p:nvPicPr>
          <p:cNvPr id="9" name="Picture 8"/>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3094154" y="5009334"/>
            <a:ext cx="1584867" cy="1371600"/>
          </a:xfrm>
          <a:prstGeom prst="rect">
            <a:avLst/>
          </a:prstGeom>
        </p:spPr>
      </p:pic>
      <p:pic>
        <p:nvPicPr>
          <p:cNvPr id="10" name="Picture 9"/>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983083" y="5009334"/>
            <a:ext cx="1584867" cy="1371600"/>
          </a:xfrm>
          <a:prstGeom prst="rect">
            <a:avLst/>
          </a:prstGeom>
        </p:spPr>
      </p:pic>
      <p:pic>
        <p:nvPicPr>
          <p:cNvPr id="11" name="Picture 10"/>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9219697" y="3258325"/>
            <a:ext cx="1584867" cy="1371600"/>
          </a:xfrm>
          <a:prstGeom prst="rect">
            <a:avLst/>
          </a:prstGeom>
        </p:spPr>
      </p:pic>
      <p:pic>
        <p:nvPicPr>
          <p:cNvPr id="12" name="Picture 11"/>
          <p:cNvPicPr>
            <a:picLocks noChangeAspect="1"/>
          </p:cNvPicPr>
          <p:nvPr userDrawn="1"/>
        </p:nvPicPr>
        <p:blipFill>
          <a:blip r:embed="rId8">
            <a:extLst>
              <a:ext uri="{28A0092B-C50C-407E-A947-70E740481C1C}">
                <a14:useLocalDpi xmlns:a14="http://schemas.microsoft.com/office/drawing/2010/main" val="0"/>
              </a:ext>
            </a:extLst>
          </a:blip>
          <a:stretch>
            <a:fillRect/>
          </a:stretch>
        </p:blipFill>
        <p:spPr>
          <a:xfrm>
            <a:off x="7124327" y="3258325"/>
            <a:ext cx="1584867" cy="1371600"/>
          </a:xfrm>
          <a:prstGeom prst="rect">
            <a:avLst/>
          </a:prstGeom>
        </p:spPr>
      </p:pic>
      <p:pic>
        <p:nvPicPr>
          <p:cNvPr id="13" name="Picture 12"/>
          <p:cNvPicPr>
            <a:picLocks noChangeAspect="1"/>
          </p:cNvPicPr>
          <p:nvPr userDrawn="1"/>
        </p:nvPicPr>
        <p:blipFill>
          <a:blip r:embed="rId9">
            <a:extLst>
              <a:ext uri="{28A0092B-C50C-407E-A947-70E740481C1C}">
                <a14:useLocalDpi xmlns:a14="http://schemas.microsoft.com/office/drawing/2010/main" val="0"/>
              </a:ext>
            </a:extLst>
          </a:blip>
          <a:stretch>
            <a:fillRect/>
          </a:stretch>
        </p:blipFill>
        <p:spPr>
          <a:xfrm>
            <a:off x="5028957" y="3266124"/>
            <a:ext cx="1584867" cy="1371600"/>
          </a:xfrm>
          <a:prstGeom prst="rect">
            <a:avLst/>
          </a:prstGeom>
        </p:spPr>
      </p:pic>
      <p:pic>
        <p:nvPicPr>
          <p:cNvPr id="14" name="Picture 13"/>
          <p:cNvPicPr>
            <a:picLocks noChangeAspect="1"/>
          </p:cNvPicPr>
          <p:nvPr userDrawn="1"/>
        </p:nvPicPr>
        <p:blipFill>
          <a:blip r:embed="rId10">
            <a:extLst>
              <a:ext uri="{28A0092B-C50C-407E-A947-70E740481C1C}">
                <a14:useLocalDpi xmlns:a14="http://schemas.microsoft.com/office/drawing/2010/main" val="0"/>
              </a:ext>
            </a:extLst>
          </a:blip>
          <a:stretch>
            <a:fillRect/>
          </a:stretch>
        </p:blipFill>
        <p:spPr>
          <a:xfrm>
            <a:off x="3094154" y="3266124"/>
            <a:ext cx="1584867" cy="1371600"/>
          </a:xfrm>
          <a:prstGeom prst="rect">
            <a:avLst/>
          </a:prstGeom>
        </p:spPr>
      </p:pic>
      <p:pic>
        <p:nvPicPr>
          <p:cNvPr id="15" name="Picture 14"/>
          <p:cNvPicPr>
            <a:picLocks noChangeAspect="1"/>
          </p:cNvPicPr>
          <p:nvPr userDrawn="1"/>
        </p:nvPicPr>
        <p:blipFill>
          <a:blip r:embed="rId11">
            <a:extLst>
              <a:ext uri="{28A0092B-C50C-407E-A947-70E740481C1C}">
                <a14:useLocalDpi xmlns:a14="http://schemas.microsoft.com/office/drawing/2010/main" val="0"/>
              </a:ext>
            </a:extLst>
          </a:blip>
          <a:stretch>
            <a:fillRect/>
          </a:stretch>
        </p:blipFill>
        <p:spPr>
          <a:xfrm>
            <a:off x="998784" y="3266124"/>
            <a:ext cx="1584867" cy="1371600"/>
          </a:xfrm>
          <a:prstGeom prst="rect">
            <a:avLst/>
          </a:prstGeom>
        </p:spPr>
      </p:pic>
      <p:pic>
        <p:nvPicPr>
          <p:cNvPr id="16" name="Picture 15"/>
          <p:cNvPicPr>
            <a:picLocks noChangeAspect="1"/>
          </p:cNvPicPr>
          <p:nvPr userDrawn="1"/>
        </p:nvPicPr>
        <p:blipFill>
          <a:blip r:embed="rId12">
            <a:extLst>
              <a:ext uri="{28A0092B-C50C-407E-A947-70E740481C1C}">
                <a14:useLocalDpi xmlns:a14="http://schemas.microsoft.com/office/drawing/2010/main" val="0"/>
              </a:ext>
            </a:extLst>
          </a:blip>
          <a:stretch>
            <a:fillRect/>
          </a:stretch>
        </p:blipFill>
        <p:spPr>
          <a:xfrm>
            <a:off x="9219697" y="1522914"/>
            <a:ext cx="1584867" cy="1371600"/>
          </a:xfrm>
          <a:prstGeom prst="rect">
            <a:avLst/>
          </a:prstGeom>
        </p:spPr>
      </p:pic>
      <p:pic>
        <p:nvPicPr>
          <p:cNvPr id="17" name="Picture 16"/>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7036193" y="1544556"/>
            <a:ext cx="1584867" cy="1371600"/>
          </a:xfrm>
          <a:prstGeom prst="rect">
            <a:avLst/>
          </a:prstGeom>
        </p:spPr>
      </p:pic>
      <p:pic>
        <p:nvPicPr>
          <p:cNvPr id="18" name="Picture 17"/>
          <p:cNvPicPr>
            <a:picLocks noChangeAspect="1"/>
          </p:cNvPicPr>
          <p:nvPr userDrawn="1"/>
        </p:nvPicPr>
        <p:blipFill>
          <a:blip r:embed="rId14">
            <a:extLst>
              <a:ext uri="{28A0092B-C50C-407E-A947-70E740481C1C}">
                <a14:useLocalDpi xmlns:a14="http://schemas.microsoft.com/office/drawing/2010/main" val="0"/>
              </a:ext>
            </a:extLst>
          </a:blip>
          <a:stretch>
            <a:fillRect/>
          </a:stretch>
        </p:blipFill>
        <p:spPr>
          <a:xfrm>
            <a:off x="5028957" y="1522914"/>
            <a:ext cx="1584867" cy="1371600"/>
          </a:xfrm>
          <a:prstGeom prst="rect">
            <a:avLst/>
          </a:prstGeom>
        </p:spPr>
      </p:pic>
      <p:pic>
        <p:nvPicPr>
          <p:cNvPr id="19" name="Picture 18"/>
          <p:cNvPicPr>
            <a:picLocks noChangeAspect="1"/>
          </p:cNvPicPr>
          <p:nvPr userDrawn="1"/>
        </p:nvPicPr>
        <p:blipFill>
          <a:blip r:embed="rId15">
            <a:extLst>
              <a:ext uri="{28A0092B-C50C-407E-A947-70E740481C1C}">
                <a14:useLocalDpi xmlns:a14="http://schemas.microsoft.com/office/drawing/2010/main" val="0"/>
              </a:ext>
            </a:extLst>
          </a:blip>
          <a:stretch>
            <a:fillRect/>
          </a:stretch>
        </p:blipFill>
        <p:spPr>
          <a:xfrm>
            <a:off x="3006020" y="1522914"/>
            <a:ext cx="1584867" cy="1371600"/>
          </a:xfrm>
          <a:prstGeom prst="rect">
            <a:avLst/>
          </a:prstGeom>
        </p:spPr>
      </p:pic>
      <p:pic>
        <p:nvPicPr>
          <p:cNvPr id="20" name="Picture 19"/>
          <p:cNvPicPr>
            <a:picLocks noChangeAspect="1"/>
          </p:cNvPicPr>
          <p:nvPr userDrawn="1"/>
        </p:nvPicPr>
        <p:blipFill>
          <a:blip r:embed="rId16">
            <a:extLst>
              <a:ext uri="{28A0092B-C50C-407E-A947-70E740481C1C}">
                <a14:useLocalDpi xmlns:a14="http://schemas.microsoft.com/office/drawing/2010/main" val="0"/>
              </a:ext>
            </a:extLst>
          </a:blip>
          <a:stretch>
            <a:fillRect/>
          </a:stretch>
        </p:blipFill>
        <p:spPr>
          <a:xfrm>
            <a:off x="983083" y="1544556"/>
            <a:ext cx="1584867" cy="1371600"/>
          </a:xfrm>
          <a:prstGeom prst="rect">
            <a:avLst/>
          </a:prstGeom>
        </p:spPr>
      </p:pic>
    </p:spTree>
    <p:extLst>
      <p:ext uri="{BB962C8B-B14F-4D97-AF65-F5344CB8AC3E}">
        <p14:creationId xmlns:p14="http://schemas.microsoft.com/office/powerpoint/2010/main" val="239333379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Icons 2">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88508" y="1417444"/>
            <a:ext cx="1584867" cy="1371600"/>
          </a:xfrm>
          <a:prstGeom prst="rect">
            <a:avLst/>
          </a:prstGeom>
        </p:spPr>
      </p:pic>
      <p:pic>
        <p:nvPicPr>
          <p:cNvPr id="5" name="Picture 4"/>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995756" y="4997107"/>
            <a:ext cx="1584867" cy="1371600"/>
          </a:xfrm>
          <a:prstGeom prst="rect">
            <a:avLst/>
          </a:prstGeom>
        </p:spPr>
      </p:pic>
      <p:pic>
        <p:nvPicPr>
          <p:cNvPr id="6" name="Picture 5"/>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6124371" y="5023898"/>
            <a:ext cx="1584867" cy="1371600"/>
          </a:xfrm>
          <a:prstGeom prst="rect">
            <a:avLst/>
          </a:prstGeom>
        </p:spPr>
      </p:pic>
      <p:pic>
        <p:nvPicPr>
          <p:cNvPr id="7" name="Picture 6"/>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8172413" y="3179186"/>
            <a:ext cx="1584867" cy="1371600"/>
          </a:xfrm>
          <a:prstGeom prst="rect">
            <a:avLst/>
          </a:prstGeom>
        </p:spPr>
      </p:pic>
      <p:pic>
        <p:nvPicPr>
          <p:cNvPr id="8" name="Picture 7"/>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9970547" y="5015602"/>
            <a:ext cx="1584867" cy="1371600"/>
          </a:xfrm>
          <a:prstGeom prst="rect">
            <a:avLst/>
          </a:prstGeom>
        </p:spPr>
      </p:pic>
      <p:pic>
        <p:nvPicPr>
          <p:cNvPr id="9" name="Picture 8"/>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4252986" y="5023898"/>
            <a:ext cx="1584867" cy="1371600"/>
          </a:xfrm>
          <a:prstGeom prst="rect">
            <a:avLst/>
          </a:prstGeom>
        </p:spPr>
      </p:pic>
      <p:pic>
        <p:nvPicPr>
          <p:cNvPr id="10" name="Picture 9"/>
          <p:cNvPicPr>
            <a:picLocks noChangeAspect="1"/>
          </p:cNvPicPr>
          <p:nvPr userDrawn="1"/>
        </p:nvPicPr>
        <p:blipFill>
          <a:blip r:embed="rId8">
            <a:extLst>
              <a:ext uri="{28A0092B-C50C-407E-A947-70E740481C1C}">
                <a14:useLocalDpi xmlns:a14="http://schemas.microsoft.com/office/drawing/2010/main" val="0"/>
              </a:ext>
            </a:extLst>
          </a:blip>
          <a:stretch>
            <a:fillRect/>
          </a:stretch>
        </p:blipFill>
        <p:spPr>
          <a:xfrm>
            <a:off x="2411414" y="5016071"/>
            <a:ext cx="1584867" cy="1371600"/>
          </a:xfrm>
          <a:prstGeom prst="rect">
            <a:avLst/>
          </a:prstGeom>
        </p:spPr>
      </p:pic>
      <p:pic>
        <p:nvPicPr>
          <p:cNvPr id="11" name="Picture 10"/>
          <p:cNvPicPr>
            <a:picLocks noChangeAspect="1"/>
          </p:cNvPicPr>
          <p:nvPr userDrawn="1"/>
        </p:nvPicPr>
        <p:blipFill>
          <a:blip r:embed="rId9">
            <a:extLst>
              <a:ext uri="{28A0092B-C50C-407E-A947-70E740481C1C}">
                <a14:useLocalDpi xmlns:a14="http://schemas.microsoft.com/office/drawing/2010/main" val="0"/>
              </a:ext>
            </a:extLst>
          </a:blip>
          <a:stretch>
            <a:fillRect/>
          </a:stretch>
        </p:blipFill>
        <p:spPr>
          <a:xfrm>
            <a:off x="569844" y="5015602"/>
            <a:ext cx="1584867" cy="1371600"/>
          </a:xfrm>
          <a:prstGeom prst="rect">
            <a:avLst/>
          </a:prstGeom>
        </p:spPr>
      </p:pic>
      <p:pic>
        <p:nvPicPr>
          <p:cNvPr id="12" name="Picture 11"/>
          <p:cNvPicPr>
            <a:picLocks noChangeAspect="1"/>
          </p:cNvPicPr>
          <p:nvPr userDrawn="1"/>
        </p:nvPicPr>
        <p:blipFill>
          <a:blip r:embed="rId10">
            <a:extLst>
              <a:ext uri="{28A0092B-C50C-407E-A947-70E740481C1C}">
                <a14:useLocalDpi xmlns:a14="http://schemas.microsoft.com/office/drawing/2010/main" val="0"/>
              </a:ext>
            </a:extLst>
          </a:blip>
          <a:stretch>
            <a:fillRect/>
          </a:stretch>
        </p:blipFill>
        <p:spPr>
          <a:xfrm>
            <a:off x="6124371" y="3179186"/>
            <a:ext cx="1584867" cy="1371600"/>
          </a:xfrm>
          <a:prstGeom prst="rect">
            <a:avLst/>
          </a:prstGeom>
        </p:spPr>
      </p:pic>
      <p:pic>
        <p:nvPicPr>
          <p:cNvPr id="13" name="Picture 12"/>
          <p:cNvPicPr>
            <a:picLocks noChangeAspect="1"/>
          </p:cNvPicPr>
          <p:nvPr userDrawn="1"/>
        </p:nvPicPr>
        <p:blipFill>
          <a:blip r:embed="rId11">
            <a:extLst>
              <a:ext uri="{28A0092B-C50C-407E-A947-70E740481C1C}">
                <a14:useLocalDpi xmlns:a14="http://schemas.microsoft.com/office/drawing/2010/main" val="0"/>
              </a:ext>
            </a:extLst>
          </a:blip>
          <a:stretch>
            <a:fillRect/>
          </a:stretch>
        </p:blipFill>
        <p:spPr>
          <a:xfrm>
            <a:off x="4252985" y="3179186"/>
            <a:ext cx="1584867" cy="1371600"/>
          </a:xfrm>
          <a:prstGeom prst="rect">
            <a:avLst/>
          </a:prstGeom>
        </p:spPr>
      </p:pic>
      <p:pic>
        <p:nvPicPr>
          <p:cNvPr id="14" name="Picture 13"/>
          <p:cNvPicPr>
            <a:picLocks noChangeAspect="1"/>
          </p:cNvPicPr>
          <p:nvPr userDrawn="1"/>
        </p:nvPicPr>
        <p:blipFill>
          <a:blip r:embed="rId12">
            <a:extLst>
              <a:ext uri="{28A0092B-C50C-407E-A947-70E740481C1C}">
                <a14:useLocalDpi xmlns:a14="http://schemas.microsoft.com/office/drawing/2010/main" val="0"/>
              </a:ext>
            </a:extLst>
          </a:blip>
          <a:stretch>
            <a:fillRect/>
          </a:stretch>
        </p:blipFill>
        <p:spPr>
          <a:xfrm>
            <a:off x="2381600" y="3179186"/>
            <a:ext cx="1584867" cy="1371600"/>
          </a:xfrm>
          <a:prstGeom prst="rect">
            <a:avLst/>
          </a:prstGeom>
        </p:spPr>
      </p:pic>
      <p:pic>
        <p:nvPicPr>
          <p:cNvPr id="15" name="Picture 14"/>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9970548" y="1431791"/>
            <a:ext cx="1584867" cy="1371600"/>
          </a:xfrm>
          <a:prstGeom prst="rect">
            <a:avLst/>
          </a:prstGeom>
        </p:spPr>
      </p:pic>
      <p:pic>
        <p:nvPicPr>
          <p:cNvPr id="16" name="Picture 15"/>
          <p:cNvPicPr>
            <a:picLocks noChangeAspect="1"/>
          </p:cNvPicPr>
          <p:nvPr userDrawn="1"/>
        </p:nvPicPr>
        <p:blipFill>
          <a:blip r:embed="rId14">
            <a:extLst>
              <a:ext uri="{28A0092B-C50C-407E-A947-70E740481C1C}">
                <a14:useLocalDpi xmlns:a14="http://schemas.microsoft.com/office/drawing/2010/main" val="0"/>
              </a:ext>
            </a:extLst>
          </a:blip>
          <a:stretch>
            <a:fillRect/>
          </a:stretch>
        </p:blipFill>
        <p:spPr>
          <a:xfrm>
            <a:off x="8172414" y="1431791"/>
            <a:ext cx="1584867" cy="1371600"/>
          </a:xfrm>
          <a:prstGeom prst="rect">
            <a:avLst/>
          </a:prstGeom>
        </p:spPr>
      </p:pic>
      <p:pic>
        <p:nvPicPr>
          <p:cNvPr id="17" name="Picture 16"/>
          <p:cNvPicPr>
            <a:picLocks noChangeAspect="1"/>
          </p:cNvPicPr>
          <p:nvPr userDrawn="1"/>
        </p:nvPicPr>
        <p:blipFill>
          <a:blip r:embed="rId15">
            <a:extLst>
              <a:ext uri="{28A0092B-C50C-407E-A947-70E740481C1C}">
                <a14:useLocalDpi xmlns:a14="http://schemas.microsoft.com/office/drawing/2010/main" val="0"/>
              </a:ext>
            </a:extLst>
          </a:blip>
          <a:stretch>
            <a:fillRect/>
          </a:stretch>
        </p:blipFill>
        <p:spPr>
          <a:xfrm>
            <a:off x="6203368" y="1431791"/>
            <a:ext cx="1584867" cy="1371600"/>
          </a:xfrm>
          <a:prstGeom prst="rect">
            <a:avLst/>
          </a:prstGeom>
        </p:spPr>
      </p:pic>
      <p:pic>
        <p:nvPicPr>
          <p:cNvPr id="18" name="Picture 17"/>
          <p:cNvPicPr>
            <a:picLocks noChangeAspect="1"/>
          </p:cNvPicPr>
          <p:nvPr userDrawn="1"/>
        </p:nvPicPr>
        <p:blipFill>
          <a:blip r:embed="rId16">
            <a:extLst>
              <a:ext uri="{28A0092B-C50C-407E-A947-70E740481C1C}">
                <a14:useLocalDpi xmlns:a14="http://schemas.microsoft.com/office/drawing/2010/main" val="0"/>
              </a:ext>
            </a:extLst>
          </a:blip>
          <a:stretch>
            <a:fillRect/>
          </a:stretch>
        </p:blipFill>
        <p:spPr>
          <a:xfrm>
            <a:off x="4234322" y="1431791"/>
            <a:ext cx="1584867" cy="1371600"/>
          </a:xfrm>
          <a:prstGeom prst="rect">
            <a:avLst/>
          </a:prstGeom>
        </p:spPr>
      </p:pic>
      <p:pic>
        <p:nvPicPr>
          <p:cNvPr id="19" name="Picture 18"/>
          <p:cNvPicPr>
            <a:picLocks noChangeAspect="1"/>
          </p:cNvPicPr>
          <p:nvPr userDrawn="1"/>
        </p:nvPicPr>
        <p:blipFill>
          <a:blip r:embed="rId17">
            <a:extLst>
              <a:ext uri="{28A0092B-C50C-407E-A947-70E740481C1C}">
                <a14:useLocalDpi xmlns:a14="http://schemas.microsoft.com/office/drawing/2010/main" val="0"/>
              </a:ext>
            </a:extLst>
          </a:blip>
          <a:stretch>
            <a:fillRect/>
          </a:stretch>
        </p:blipFill>
        <p:spPr>
          <a:xfrm>
            <a:off x="2411415" y="1431791"/>
            <a:ext cx="1584867" cy="1371600"/>
          </a:xfrm>
          <a:prstGeom prst="rect">
            <a:avLst/>
          </a:prstGeom>
        </p:spPr>
      </p:pic>
    </p:spTree>
    <p:extLst>
      <p:ext uri="{BB962C8B-B14F-4D97-AF65-F5344CB8AC3E}">
        <p14:creationId xmlns:p14="http://schemas.microsoft.com/office/powerpoint/2010/main" val="110401022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WA Tech Cover 4">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a:solidFill>
            <a:srgbClr val="FFFFFF"/>
          </a:solidFill>
        </p:spPr>
      </p:pic>
      <p:sp>
        <p:nvSpPr>
          <p:cNvPr id="9" name="Title 1"/>
          <p:cNvSpPr>
            <a:spLocks noGrp="1"/>
          </p:cNvSpPr>
          <p:nvPr>
            <p:ph type="title" hasCustomPrompt="1"/>
          </p:nvPr>
        </p:nvSpPr>
        <p:spPr bwMode="ltGray">
          <a:xfrm>
            <a:off x="613500" y="2791498"/>
            <a:ext cx="5801359" cy="1750011"/>
          </a:xfrm>
          <a:prstGeom prst="rect">
            <a:avLst/>
          </a:prstGeom>
          <a:noFill/>
          <a:ln>
            <a:noFill/>
          </a:ln>
        </p:spPr>
        <p:txBody>
          <a:bodyPr lIns="146304" tIns="91440" rIns="146304" bIns="91440" anchor="b" anchorCtr="0"/>
          <a:lstStyle>
            <a:lvl1pPr>
              <a:defRPr sz="3200" spc="-98" baseline="0">
                <a:solidFill>
                  <a:schemeClr val="accent3"/>
                </a:solidFill>
                <a:latin typeface="+mn-lt"/>
                <a:cs typeface="Trebuchet MS"/>
              </a:defRPr>
            </a:lvl1pPr>
          </a:lstStyle>
          <a:p>
            <a:r>
              <a:rPr lang="en-US" dirty="0" smtClean="0"/>
              <a:t>Title</a:t>
            </a:r>
            <a:endParaRPr lang="en-US" dirty="0"/>
          </a:p>
        </p:txBody>
      </p:sp>
      <p:sp>
        <p:nvSpPr>
          <p:cNvPr id="7" name="Text Placeholder 4"/>
          <p:cNvSpPr>
            <a:spLocks noGrp="1"/>
          </p:cNvSpPr>
          <p:nvPr>
            <p:ph type="body" sz="quarter" idx="12" hasCustomPrompt="1"/>
          </p:nvPr>
        </p:nvSpPr>
        <p:spPr bwMode="ltGray">
          <a:xfrm>
            <a:off x="612848" y="4779841"/>
            <a:ext cx="5791863" cy="751761"/>
          </a:xfrm>
          <a:prstGeom prst="rect">
            <a:avLst/>
          </a:prstGeom>
          <a:noFill/>
          <a:ln>
            <a:noFill/>
          </a:ln>
        </p:spPr>
        <p:txBody>
          <a:bodyPr lIns="182880" tIns="146304" rIns="182880" bIns="146304">
            <a:noAutofit/>
          </a:bodyPr>
          <a:lstStyle>
            <a:lvl1pPr marL="0" indent="0">
              <a:spcBef>
                <a:spcPts val="0"/>
              </a:spcBef>
              <a:buNone/>
              <a:defRPr sz="1800" spc="0" baseline="0">
                <a:solidFill>
                  <a:schemeClr val="accent3"/>
                </a:solidFill>
                <a:latin typeface="+mn-lt"/>
                <a:cs typeface="Trebuchet MS"/>
              </a:defRPr>
            </a:lvl1pPr>
          </a:lstStyle>
          <a:p>
            <a:pPr lvl="0"/>
            <a:r>
              <a:rPr lang="en-US" dirty="0" smtClean="0"/>
              <a:t>Subtitle</a:t>
            </a:r>
          </a:p>
        </p:txBody>
      </p:sp>
      <p:pic>
        <p:nvPicPr>
          <p:cNvPr id="5" name="Picture 4" descr="WaTech-FINAL-LOGO-2015.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26942" y="786044"/>
            <a:ext cx="3110643" cy="1054235"/>
          </a:xfrm>
          <a:prstGeom prst="rect">
            <a:avLst/>
          </a:prstGeom>
        </p:spPr>
      </p:pic>
      <p:cxnSp>
        <p:nvCxnSpPr>
          <p:cNvPr id="4" name="Straight Connector 3"/>
          <p:cNvCxnSpPr/>
          <p:nvPr userDrawn="1"/>
        </p:nvCxnSpPr>
        <p:spPr>
          <a:xfrm flipH="1">
            <a:off x="0" y="4627606"/>
            <a:ext cx="6533254" cy="0"/>
          </a:xfrm>
          <a:prstGeom prst="line">
            <a:avLst/>
          </a:prstGeom>
          <a:ln w="38100" cmpd="sng">
            <a:solidFill>
              <a:schemeClr val="accent4"/>
            </a:solidFill>
            <a:headEnd type="none"/>
            <a:tailEnd type="non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81283010"/>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extLst mod="1">
    <p:ext uri="{DCECCB84-F9BA-43D5-87BE-67443E8EF086}">
      <p15:sldGuideLst xmlns:p15="http://schemas.microsoft.com/office/powerpoint/2012/main">
        <p15:guide id="1" pos="288">
          <p15:clr>
            <a:srgbClr val="C35EA4"/>
          </p15:clr>
        </p15:guide>
        <p15:guide id="2" pos="7546">
          <p15:clr>
            <a:srgbClr val="C35EA4"/>
          </p15:clr>
        </p15:guide>
        <p15:guide id="3" orient="horz" pos="302">
          <p15:clr>
            <a:srgbClr val="C35EA4"/>
          </p15:clr>
        </p15:guide>
        <p15:guide id="4" orient="horz" pos="4104">
          <p15:clr>
            <a:srgbClr val="C35EA4"/>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WA Tech Title 1">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8" name="Title 1"/>
          <p:cNvSpPr>
            <a:spLocks noGrp="1"/>
          </p:cNvSpPr>
          <p:nvPr>
            <p:ph type="title" hasCustomPrompt="1"/>
          </p:nvPr>
        </p:nvSpPr>
        <p:spPr bwMode="ltGray">
          <a:xfrm>
            <a:off x="613501" y="1586169"/>
            <a:ext cx="4575866" cy="1750011"/>
          </a:xfrm>
          <a:prstGeom prst="rect">
            <a:avLst/>
          </a:prstGeom>
          <a:noFill/>
          <a:ln>
            <a:noFill/>
          </a:ln>
        </p:spPr>
        <p:txBody>
          <a:bodyPr lIns="146304" tIns="91440" rIns="146304" bIns="91440" anchor="b" anchorCtr="0"/>
          <a:lstStyle>
            <a:lvl1pPr>
              <a:defRPr sz="3200" spc="-98" baseline="0">
                <a:solidFill>
                  <a:schemeClr val="accent1"/>
                </a:solidFill>
                <a:latin typeface="+mn-lt"/>
                <a:cs typeface="Trebuchet MS"/>
              </a:defRPr>
            </a:lvl1pPr>
          </a:lstStyle>
          <a:p>
            <a:r>
              <a:rPr lang="en-US" dirty="0" smtClean="0"/>
              <a:t>Title</a:t>
            </a:r>
            <a:endParaRPr lang="en-US" dirty="0"/>
          </a:p>
        </p:txBody>
      </p:sp>
      <p:sp>
        <p:nvSpPr>
          <p:cNvPr id="10" name="Text Placeholder 4"/>
          <p:cNvSpPr>
            <a:spLocks noGrp="1"/>
          </p:cNvSpPr>
          <p:nvPr>
            <p:ph type="body" sz="quarter" idx="12" hasCustomPrompt="1"/>
          </p:nvPr>
        </p:nvSpPr>
        <p:spPr bwMode="ltGray">
          <a:xfrm>
            <a:off x="612849" y="3574512"/>
            <a:ext cx="4568376" cy="751761"/>
          </a:xfrm>
          <a:prstGeom prst="rect">
            <a:avLst/>
          </a:prstGeom>
          <a:noFill/>
          <a:ln>
            <a:noFill/>
          </a:ln>
        </p:spPr>
        <p:txBody>
          <a:bodyPr lIns="182880" tIns="146304" rIns="182880" bIns="146304">
            <a:noAutofit/>
          </a:bodyPr>
          <a:lstStyle>
            <a:lvl1pPr marL="0" indent="0">
              <a:spcBef>
                <a:spcPts val="0"/>
              </a:spcBef>
              <a:buNone/>
              <a:defRPr sz="1800" spc="0" baseline="0">
                <a:solidFill>
                  <a:schemeClr val="accent1"/>
                </a:solidFill>
                <a:latin typeface="+mn-lt"/>
                <a:cs typeface="Trebuchet MS"/>
              </a:defRPr>
            </a:lvl1pPr>
          </a:lstStyle>
          <a:p>
            <a:pPr lvl="0"/>
            <a:r>
              <a:rPr lang="en-US" dirty="0" smtClean="0"/>
              <a:t>Subtitle</a:t>
            </a:r>
          </a:p>
        </p:txBody>
      </p:sp>
      <p:pic>
        <p:nvPicPr>
          <p:cNvPr id="12" name="Picture 11" descr="WaTech-FINAL-LOGO-2015.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28456" y="5553124"/>
            <a:ext cx="2197784" cy="744856"/>
          </a:xfrm>
          <a:prstGeom prst="rect">
            <a:avLst/>
          </a:prstGeom>
        </p:spPr>
      </p:pic>
      <p:cxnSp>
        <p:nvCxnSpPr>
          <p:cNvPr id="13" name="Straight Connector 12"/>
          <p:cNvCxnSpPr/>
          <p:nvPr userDrawn="1"/>
        </p:nvCxnSpPr>
        <p:spPr>
          <a:xfrm flipH="1">
            <a:off x="0" y="3422277"/>
            <a:ext cx="5189366" cy="0"/>
          </a:xfrm>
          <a:prstGeom prst="line">
            <a:avLst/>
          </a:prstGeom>
          <a:ln w="38100" cmpd="sng">
            <a:solidFill>
              <a:schemeClr val="accent3"/>
            </a:solidFill>
            <a:headEnd type="none"/>
            <a:tailEnd type="non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65849106"/>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extLst mod="1">
    <p:ext uri="{DCECCB84-F9BA-43D5-87BE-67443E8EF086}">
      <p15:sldGuideLst xmlns:p15="http://schemas.microsoft.com/office/powerpoint/2012/main">
        <p15:guide id="1" pos="288">
          <p15:clr>
            <a:srgbClr val="C35EA4"/>
          </p15:clr>
        </p15:guide>
        <p15:guide id="2" pos="7546">
          <p15:clr>
            <a:srgbClr val="C35EA4"/>
          </p15:clr>
        </p15:guide>
        <p15:guide id="3" orient="horz" pos="302">
          <p15:clr>
            <a:srgbClr val="C35EA4"/>
          </p15:clr>
        </p15:guide>
        <p15:guide id="4" orient="horz" pos="4104">
          <p15:clr>
            <a:srgbClr val="C35EA4"/>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WA Tech Title 2">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8" name="Title 1"/>
          <p:cNvSpPr>
            <a:spLocks noGrp="1"/>
          </p:cNvSpPr>
          <p:nvPr>
            <p:ph type="title" hasCustomPrompt="1"/>
          </p:nvPr>
        </p:nvSpPr>
        <p:spPr bwMode="ltGray">
          <a:xfrm>
            <a:off x="613501" y="1586169"/>
            <a:ext cx="4575866" cy="1750011"/>
          </a:xfrm>
          <a:prstGeom prst="rect">
            <a:avLst/>
          </a:prstGeom>
          <a:noFill/>
          <a:ln>
            <a:noFill/>
          </a:ln>
        </p:spPr>
        <p:txBody>
          <a:bodyPr lIns="146304" tIns="91440" rIns="146304" bIns="91440" anchor="b" anchorCtr="0"/>
          <a:lstStyle>
            <a:lvl1pPr>
              <a:defRPr sz="3200" spc="-98" baseline="0">
                <a:solidFill>
                  <a:schemeClr val="accent1"/>
                </a:solidFill>
                <a:latin typeface="+mn-lt"/>
                <a:cs typeface="Trebuchet MS"/>
              </a:defRPr>
            </a:lvl1pPr>
          </a:lstStyle>
          <a:p>
            <a:r>
              <a:rPr lang="en-US" dirty="0" smtClean="0"/>
              <a:t>Title</a:t>
            </a:r>
            <a:endParaRPr lang="en-US" dirty="0"/>
          </a:p>
        </p:txBody>
      </p:sp>
      <p:sp>
        <p:nvSpPr>
          <p:cNvPr id="10" name="Text Placeholder 4"/>
          <p:cNvSpPr>
            <a:spLocks noGrp="1"/>
          </p:cNvSpPr>
          <p:nvPr>
            <p:ph type="body" sz="quarter" idx="12" hasCustomPrompt="1"/>
          </p:nvPr>
        </p:nvSpPr>
        <p:spPr bwMode="ltGray">
          <a:xfrm>
            <a:off x="612849" y="3574512"/>
            <a:ext cx="4568376" cy="751761"/>
          </a:xfrm>
          <a:prstGeom prst="rect">
            <a:avLst/>
          </a:prstGeom>
          <a:noFill/>
          <a:ln>
            <a:noFill/>
          </a:ln>
        </p:spPr>
        <p:txBody>
          <a:bodyPr lIns="182880" tIns="146304" rIns="182880" bIns="146304">
            <a:noAutofit/>
          </a:bodyPr>
          <a:lstStyle>
            <a:lvl1pPr marL="0" indent="0">
              <a:spcBef>
                <a:spcPts val="0"/>
              </a:spcBef>
              <a:buNone/>
              <a:defRPr sz="1800" spc="0" baseline="0">
                <a:solidFill>
                  <a:schemeClr val="accent1"/>
                </a:solidFill>
                <a:latin typeface="+mn-lt"/>
                <a:cs typeface="Trebuchet MS"/>
              </a:defRPr>
            </a:lvl1pPr>
          </a:lstStyle>
          <a:p>
            <a:pPr lvl="0"/>
            <a:r>
              <a:rPr lang="en-US" dirty="0" smtClean="0"/>
              <a:t>Subtitle</a:t>
            </a:r>
          </a:p>
        </p:txBody>
      </p:sp>
      <p:pic>
        <p:nvPicPr>
          <p:cNvPr id="12" name="Picture 11" descr="WaTech-FINAL-LOGO-2015.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28456" y="5553124"/>
            <a:ext cx="2197784" cy="744856"/>
          </a:xfrm>
          <a:prstGeom prst="rect">
            <a:avLst/>
          </a:prstGeom>
        </p:spPr>
      </p:pic>
      <p:cxnSp>
        <p:nvCxnSpPr>
          <p:cNvPr id="13" name="Straight Connector 12"/>
          <p:cNvCxnSpPr/>
          <p:nvPr userDrawn="1"/>
        </p:nvCxnSpPr>
        <p:spPr>
          <a:xfrm flipH="1">
            <a:off x="0" y="3422277"/>
            <a:ext cx="5189366" cy="0"/>
          </a:xfrm>
          <a:prstGeom prst="line">
            <a:avLst/>
          </a:prstGeom>
          <a:ln w="38100" cmpd="sng">
            <a:solidFill>
              <a:srgbClr val="9313A8"/>
            </a:solidFill>
            <a:headEnd type="none"/>
            <a:tailEnd type="non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95202642"/>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extLst mod="1">
    <p:ext uri="{DCECCB84-F9BA-43D5-87BE-67443E8EF086}">
      <p15:sldGuideLst xmlns:p15="http://schemas.microsoft.com/office/powerpoint/2012/main">
        <p15:guide id="1" pos="288">
          <p15:clr>
            <a:srgbClr val="C35EA4"/>
          </p15:clr>
        </p15:guide>
        <p15:guide id="2" pos="7546">
          <p15:clr>
            <a:srgbClr val="C35EA4"/>
          </p15:clr>
        </p15:guide>
        <p15:guide id="3" orient="horz" pos="302">
          <p15:clr>
            <a:srgbClr val="C35EA4"/>
          </p15:clr>
        </p15:guide>
        <p15:guide id="4" orient="horz" pos="4104">
          <p15:clr>
            <a:srgbClr val="C35EA4"/>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WA Tech Title 3">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8" name="Title 1"/>
          <p:cNvSpPr>
            <a:spLocks noGrp="1"/>
          </p:cNvSpPr>
          <p:nvPr>
            <p:ph type="title" hasCustomPrompt="1"/>
          </p:nvPr>
        </p:nvSpPr>
        <p:spPr bwMode="ltGray">
          <a:xfrm>
            <a:off x="613501" y="1586169"/>
            <a:ext cx="4575866" cy="1750011"/>
          </a:xfrm>
          <a:prstGeom prst="rect">
            <a:avLst/>
          </a:prstGeom>
          <a:noFill/>
          <a:ln>
            <a:noFill/>
          </a:ln>
        </p:spPr>
        <p:txBody>
          <a:bodyPr lIns="146304" tIns="91440" rIns="146304" bIns="91440" anchor="b" anchorCtr="0"/>
          <a:lstStyle>
            <a:lvl1pPr>
              <a:defRPr sz="3200" spc="-98" baseline="0">
                <a:solidFill>
                  <a:schemeClr val="accent2">
                    <a:lumMod val="50000"/>
                  </a:schemeClr>
                </a:solidFill>
                <a:latin typeface="+mn-lt"/>
                <a:cs typeface="Trebuchet MS"/>
              </a:defRPr>
            </a:lvl1pPr>
          </a:lstStyle>
          <a:p>
            <a:r>
              <a:rPr lang="en-US" dirty="0" smtClean="0"/>
              <a:t>Title</a:t>
            </a:r>
            <a:endParaRPr lang="en-US" dirty="0"/>
          </a:p>
        </p:txBody>
      </p:sp>
      <p:sp>
        <p:nvSpPr>
          <p:cNvPr id="10" name="Text Placeholder 4"/>
          <p:cNvSpPr>
            <a:spLocks noGrp="1"/>
          </p:cNvSpPr>
          <p:nvPr>
            <p:ph type="body" sz="quarter" idx="12" hasCustomPrompt="1"/>
          </p:nvPr>
        </p:nvSpPr>
        <p:spPr bwMode="ltGray">
          <a:xfrm>
            <a:off x="612849" y="3574512"/>
            <a:ext cx="4568376" cy="751761"/>
          </a:xfrm>
          <a:prstGeom prst="rect">
            <a:avLst/>
          </a:prstGeom>
          <a:noFill/>
          <a:ln>
            <a:noFill/>
          </a:ln>
        </p:spPr>
        <p:txBody>
          <a:bodyPr lIns="182880" tIns="146304" rIns="182880" bIns="146304">
            <a:noAutofit/>
          </a:bodyPr>
          <a:lstStyle>
            <a:lvl1pPr marL="0" indent="0">
              <a:spcBef>
                <a:spcPts val="0"/>
              </a:spcBef>
              <a:buNone/>
              <a:defRPr sz="1800" spc="0" baseline="0">
                <a:solidFill>
                  <a:schemeClr val="accent2">
                    <a:lumMod val="50000"/>
                  </a:schemeClr>
                </a:solidFill>
                <a:latin typeface="+mn-lt"/>
                <a:cs typeface="Trebuchet MS"/>
              </a:defRPr>
            </a:lvl1pPr>
          </a:lstStyle>
          <a:p>
            <a:pPr lvl="0"/>
            <a:r>
              <a:rPr lang="en-US" dirty="0" smtClean="0"/>
              <a:t>Subtitle</a:t>
            </a:r>
          </a:p>
        </p:txBody>
      </p:sp>
      <p:pic>
        <p:nvPicPr>
          <p:cNvPr id="12" name="Picture 11" descr="WaTech-FINAL-LOGO-2015.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28456" y="5553124"/>
            <a:ext cx="2197784" cy="744856"/>
          </a:xfrm>
          <a:prstGeom prst="rect">
            <a:avLst/>
          </a:prstGeom>
        </p:spPr>
      </p:pic>
      <p:cxnSp>
        <p:nvCxnSpPr>
          <p:cNvPr id="13" name="Straight Connector 12"/>
          <p:cNvCxnSpPr/>
          <p:nvPr userDrawn="1"/>
        </p:nvCxnSpPr>
        <p:spPr>
          <a:xfrm flipH="1">
            <a:off x="0" y="3422277"/>
            <a:ext cx="5189366" cy="0"/>
          </a:xfrm>
          <a:prstGeom prst="line">
            <a:avLst/>
          </a:prstGeom>
          <a:ln w="38100" cmpd="sng">
            <a:solidFill>
              <a:schemeClr val="accent5"/>
            </a:solidFill>
            <a:headEnd type="none"/>
            <a:tailEnd type="non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86470557"/>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extLst mod="1">
    <p:ext uri="{DCECCB84-F9BA-43D5-87BE-67443E8EF086}">
      <p15:sldGuideLst xmlns:p15="http://schemas.microsoft.com/office/powerpoint/2012/main">
        <p15:guide id="1" pos="288">
          <p15:clr>
            <a:srgbClr val="C35EA4"/>
          </p15:clr>
        </p15:guide>
        <p15:guide id="2" pos="7546">
          <p15:clr>
            <a:srgbClr val="C35EA4"/>
          </p15:clr>
        </p15:guide>
        <p15:guide id="3" orient="horz" pos="302">
          <p15:clr>
            <a:srgbClr val="C35EA4"/>
          </p15:clr>
        </p15:guide>
        <p15:guide id="4" orient="horz" pos="4104">
          <p15:clr>
            <a:srgbClr val="C35EA4"/>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WA Tech Title 4">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8" name="Title 1"/>
          <p:cNvSpPr>
            <a:spLocks noGrp="1"/>
          </p:cNvSpPr>
          <p:nvPr>
            <p:ph type="title" hasCustomPrompt="1"/>
          </p:nvPr>
        </p:nvSpPr>
        <p:spPr bwMode="ltGray">
          <a:xfrm>
            <a:off x="613501" y="1586169"/>
            <a:ext cx="4575866" cy="1750011"/>
          </a:xfrm>
          <a:prstGeom prst="rect">
            <a:avLst/>
          </a:prstGeom>
          <a:noFill/>
          <a:ln>
            <a:noFill/>
          </a:ln>
        </p:spPr>
        <p:txBody>
          <a:bodyPr lIns="146304" tIns="91440" rIns="146304" bIns="91440" anchor="b" anchorCtr="0"/>
          <a:lstStyle>
            <a:lvl1pPr>
              <a:defRPr sz="3200" spc="-98" baseline="0">
                <a:solidFill>
                  <a:schemeClr val="accent3"/>
                </a:solidFill>
                <a:latin typeface="+mn-lt"/>
                <a:cs typeface="Trebuchet MS"/>
              </a:defRPr>
            </a:lvl1pPr>
          </a:lstStyle>
          <a:p>
            <a:r>
              <a:rPr lang="en-US" dirty="0" smtClean="0"/>
              <a:t>Title</a:t>
            </a:r>
            <a:endParaRPr lang="en-US" dirty="0"/>
          </a:p>
        </p:txBody>
      </p:sp>
      <p:sp>
        <p:nvSpPr>
          <p:cNvPr id="10" name="Text Placeholder 4"/>
          <p:cNvSpPr>
            <a:spLocks noGrp="1"/>
          </p:cNvSpPr>
          <p:nvPr>
            <p:ph type="body" sz="quarter" idx="12" hasCustomPrompt="1"/>
          </p:nvPr>
        </p:nvSpPr>
        <p:spPr bwMode="ltGray">
          <a:xfrm>
            <a:off x="612849" y="3574512"/>
            <a:ext cx="4568376" cy="751761"/>
          </a:xfrm>
          <a:prstGeom prst="rect">
            <a:avLst/>
          </a:prstGeom>
          <a:noFill/>
          <a:ln>
            <a:noFill/>
          </a:ln>
        </p:spPr>
        <p:txBody>
          <a:bodyPr lIns="182880" tIns="146304" rIns="182880" bIns="146304">
            <a:noAutofit/>
          </a:bodyPr>
          <a:lstStyle>
            <a:lvl1pPr marL="0" indent="0">
              <a:spcBef>
                <a:spcPts val="0"/>
              </a:spcBef>
              <a:buNone/>
              <a:defRPr sz="1800" spc="0" baseline="0">
                <a:solidFill>
                  <a:schemeClr val="accent3"/>
                </a:solidFill>
                <a:latin typeface="+mn-lt"/>
                <a:cs typeface="Trebuchet MS"/>
              </a:defRPr>
            </a:lvl1pPr>
          </a:lstStyle>
          <a:p>
            <a:pPr lvl="0"/>
            <a:r>
              <a:rPr lang="en-US" dirty="0" smtClean="0"/>
              <a:t>Subtitle</a:t>
            </a:r>
          </a:p>
        </p:txBody>
      </p:sp>
      <p:pic>
        <p:nvPicPr>
          <p:cNvPr id="12" name="Picture 11" descr="WaTech-FINAL-LOGO-2015.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28456" y="5553124"/>
            <a:ext cx="2197784" cy="744856"/>
          </a:xfrm>
          <a:prstGeom prst="rect">
            <a:avLst/>
          </a:prstGeom>
        </p:spPr>
      </p:pic>
      <p:cxnSp>
        <p:nvCxnSpPr>
          <p:cNvPr id="13" name="Straight Connector 12"/>
          <p:cNvCxnSpPr/>
          <p:nvPr userDrawn="1"/>
        </p:nvCxnSpPr>
        <p:spPr>
          <a:xfrm flipH="1">
            <a:off x="0" y="3422277"/>
            <a:ext cx="5189366" cy="0"/>
          </a:xfrm>
          <a:prstGeom prst="line">
            <a:avLst/>
          </a:prstGeom>
          <a:ln w="38100" cmpd="sng">
            <a:solidFill>
              <a:schemeClr val="accent6"/>
            </a:solidFill>
            <a:headEnd type="none"/>
            <a:tailEnd type="non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94428963"/>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extLst mod="1">
    <p:ext uri="{DCECCB84-F9BA-43D5-87BE-67443E8EF086}">
      <p15:sldGuideLst xmlns:p15="http://schemas.microsoft.com/office/powerpoint/2012/main">
        <p15:guide id="1" pos="288">
          <p15:clr>
            <a:srgbClr val="C35EA4"/>
          </p15:clr>
        </p15:guide>
        <p15:guide id="2" pos="7546">
          <p15:clr>
            <a:srgbClr val="C35EA4"/>
          </p15:clr>
        </p15:guide>
        <p15:guide id="3" orient="horz" pos="302">
          <p15:clr>
            <a:srgbClr val="C35EA4"/>
          </p15:clr>
        </p15:guide>
        <p15:guide id="4" orient="horz" pos="4104">
          <p15:clr>
            <a:srgbClr val="C35EA4"/>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WA Tech Internal 1">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7" name="Rectangle 6"/>
          <p:cNvSpPr/>
          <p:nvPr userDrawn="1"/>
        </p:nvSpPr>
        <p:spPr bwMode="auto">
          <a:xfrm>
            <a:off x="362865" y="0"/>
            <a:ext cx="4738591" cy="4375460"/>
          </a:xfrm>
          <a:prstGeom prst="rect">
            <a:avLst/>
          </a:prstGeom>
          <a:solidFill>
            <a:schemeClr val="bg1">
              <a:alpha val="39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0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8" name="Title 1"/>
          <p:cNvSpPr>
            <a:spLocks noGrp="1"/>
          </p:cNvSpPr>
          <p:nvPr>
            <p:ph type="title" hasCustomPrompt="1"/>
          </p:nvPr>
        </p:nvSpPr>
        <p:spPr bwMode="ltGray">
          <a:xfrm>
            <a:off x="648456" y="1586169"/>
            <a:ext cx="4466386" cy="1750011"/>
          </a:xfrm>
          <a:prstGeom prst="rect">
            <a:avLst/>
          </a:prstGeom>
          <a:noFill/>
          <a:ln>
            <a:noFill/>
          </a:ln>
        </p:spPr>
        <p:txBody>
          <a:bodyPr lIns="146304" tIns="91440" rIns="146304" bIns="91440" anchor="b" anchorCtr="0"/>
          <a:lstStyle>
            <a:lvl1pPr>
              <a:defRPr sz="3200" spc="-98" baseline="0">
                <a:solidFill>
                  <a:schemeClr val="bg1"/>
                </a:solidFill>
                <a:latin typeface="+mj-lt"/>
                <a:cs typeface="Trebuchet MS"/>
              </a:defRPr>
            </a:lvl1pPr>
          </a:lstStyle>
          <a:p>
            <a:r>
              <a:rPr lang="en-US" dirty="0" smtClean="0"/>
              <a:t>Title</a:t>
            </a:r>
            <a:endParaRPr lang="en-US" dirty="0"/>
          </a:p>
        </p:txBody>
      </p:sp>
      <p:sp>
        <p:nvSpPr>
          <p:cNvPr id="10" name="Text Placeholder 4"/>
          <p:cNvSpPr>
            <a:spLocks noGrp="1"/>
          </p:cNvSpPr>
          <p:nvPr>
            <p:ph type="body" sz="quarter" idx="12" hasCustomPrompt="1"/>
          </p:nvPr>
        </p:nvSpPr>
        <p:spPr bwMode="ltGray">
          <a:xfrm>
            <a:off x="647803" y="3574512"/>
            <a:ext cx="4459075" cy="751761"/>
          </a:xfrm>
          <a:prstGeom prst="rect">
            <a:avLst/>
          </a:prstGeom>
          <a:noFill/>
          <a:ln>
            <a:noFill/>
          </a:ln>
        </p:spPr>
        <p:txBody>
          <a:bodyPr lIns="182880" tIns="146304" rIns="182880" bIns="146304">
            <a:noAutofit/>
          </a:bodyPr>
          <a:lstStyle>
            <a:lvl1pPr marL="0" indent="0">
              <a:spcBef>
                <a:spcPts val="0"/>
              </a:spcBef>
              <a:buNone/>
              <a:defRPr sz="1800" spc="0" baseline="0">
                <a:solidFill>
                  <a:schemeClr val="bg1"/>
                </a:solidFill>
                <a:latin typeface="+mj-lt"/>
                <a:cs typeface="Trebuchet MS"/>
              </a:defRPr>
            </a:lvl1pPr>
          </a:lstStyle>
          <a:p>
            <a:pPr lvl="0"/>
            <a:r>
              <a:rPr lang="en-US" dirty="0" smtClean="0"/>
              <a:t>Subtitle</a:t>
            </a:r>
          </a:p>
        </p:txBody>
      </p:sp>
      <p:pic>
        <p:nvPicPr>
          <p:cNvPr id="12" name="Picture 11"/>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28456" y="5553124"/>
            <a:ext cx="2197784" cy="744855"/>
          </a:xfrm>
          <a:prstGeom prst="rect">
            <a:avLst/>
          </a:prstGeom>
        </p:spPr>
      </p:pic>
    </p:spTree>
    <p:extLst>
      <p:ext uri="{BB962C8B-B14F-4D97-AF65-F5344CB8AC3E}">
        <p14:creationId xmlns:p14="http://schemas.microsoft.com/office/powerpoint/2010/main" val="4167865879"/>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extLst mod="1">
    <p:ext uri="{DCECCB84-F9BA-43D5-87BE-67443E8EF086}">
      <p15:sldGuideLst xmlns:p15="http://schemas.microsoft.com/office/powerpoint/2012/main">
        <p15:guide id="1" pos="288">
          <p15:clr>
            <a:srgbClr val="C35EA4"/>
          </p15:clr>
        </p15:guide>
        <p15:guide id="2" pos="7546">
          <p15:clr>
            <a:srgbClr val="C35EA4"/>
          </p15:clr>
        </p15:guide>
        <p15:guide id="3" orient="horz" pos="302">
          <p15:clr>
            <a:srgbClr val="C35EA4"/>
          </p15:clr>
        </p15:guide>
        <p15:guide id="4" orient="horz" pos="4104">
          <p15:clr>
            <a:srgbClr val="C35EA4"/>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image" Target="../media/image2.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33.xml"/><Relationship Id="rId1" Type="http://schemas.openxmlformats.org/officeDocument/2006/relationships/slideLayout" Target="../slideLayouts/slideLayout3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cxnSp>
        <p:nvCxnSpPr>
          <p:cNvPr id="11" name="Straight Connector 10"/>
          <p:cNvCxnSpPr/>
          <p:nvPr userDrawn="1"/>
        </p:nvCxnSpPr>
        <p:spPr>
          <a:xfrm>
            <a:off x="349112" y="5945904"/>
            <a:ext cx="11468833" cy="0"/>
          </a:xfrm>
          <a:prstGeom prst="line">
            <a:avLst/>
          </a:prstGeom>
          <a:ln w="19050" cmpd="sng">
            <a:solidFill>
              <a:schemeClr val="accent6"/>
            </a:solidFill>
            <a:headEnd type="none"/>
            <a:tailEnd type="none"/>
          </a:ln>
        </p:spPr>
        <p:style>
          <a:lnRef idx="1">
            <a:schemeClr val="accent1"/>
          </a:lnRef>
          <a:fillRef idx="0">
            <a:schemeClr val="accent1"/>
          </a:fillRef>
          <a:effectRef idx="0">
            <a:schemeClr val="accent1"/>
          </a:effectRef>
          <a:fontRef idx="minor">
            <a:schemeClr val="tx1"/>
          </a:fontRef>
        </p:style>
      </p:cxnSp>
      <p:pic>
        <p:nvPicPr>
          <p:cNvPr id="6" name="Picture 5" descr="WaTech-FINAL-LOGO-2015.png"/>
          <p:cNvPicPr>
            <a:picLocks noChangeAspect="1"/>
          </p:cNvPicPr>
          <p:nvPr userDrawn="1"/>
        </p:nvPicPr>
        <p:blipFill>
          <a:blip r:embed="rId33">
            <a:extLst>
              <a:ext uri="{28A0092B-C50C-407E-A947-70E740481C1C}">
                <a14:useLocalDpi xmlns:a14="http://schemas.microsoft.com/office/drawing/2010/main" val="0"/>
              </a:ext>
            </a:extLst>
          </a:blip>
          <a:stretch>
            <a:fillRect/>
          </a:stretch>
        </p:blipFill>
        <p:spPr>
          <a:xfrm>
            <a:off x="517882" y="6080456"/>
            <a:ext cx="1562699" cy="529618"/>
          </a:xfrm>
          <a:prstGeom prst="rect">
            <a:avLst/>
          </a:prstGeom>
        </p:spPr>
      </p:pic>
    </p:spTree>
    <p:extLst>
      <p:ext uri="{BB962C8B-B14F-4D97-AF65-F5344CB8AC3E}">
        <p14:creationId xmlns:p14="http://schemas.microsoft.com/office/powerpoint/2010/main" val="1790270825"/>
      </p:ext>
    </p:extLst>
  </p:cSld>
  <p:clrMap bg1="lt1" tx1="dk1" bg2="lt2" tx2="dk2" accent1="accent1" accent2="accent2" accent3="accent3" accent4="accent4" accent5="accent5" accent6="accent6" hlink="hlink" folHlink="folHlink"/>
  <p:sldLayoutIdLst>
    <p:sldLayoutId id="2147484550" r:id="rId1"/>
    <p:sldLayoutId id="2147484551" r:id="rId2"/>
    <p:sldLayoutId id="2147484552" r:id="rId3"/>
    <p:sldLayoutId id="2147484529" r:id="rId4"/>
    <p:sldLayoutId id="2147484537" r:id="rId5"/>
    <p:sldLayoutId id="2147484556" r:id="rId6"/>
    <p:sldLayoutId id="2147484558" r:id="rId7"/>
    <p:sldLayoutId id="2147484557" r:id="rId8"/>
    <p:sldLayoutId id="2147484553" r:id="rId9"/>
    <p:sldLayoutId id="2147484554" r:id="rId10"/>
    <p:sldLayoutId id="2147484555" r:id="rId11"/>
    <p:sldLayoutId id="2147484559" r:id="rId12"/>
    <p:sldLayoutId id="2147484561" r:id="rId13"/>
    <p:sldLayoutId id="2147484562" r:id="rId14"/>
    <p:sldLayoutId id="2147484547" r:id="rId15"/>
    <p:sldLayoutId id="2147484480" r:id="rId16"/>
    <p:sldLayoutId id="2147484563" r:id="rId17"/>
    <p:sldLayoutId id="2147484564" r:id="rId18"/>
    <p:sldLayoutId id="2147484565" r:id="rId19"/>
    <p:sldLayoutId id="2147484567" r:id="rId20"/>
    <p:sldLayoutId id="2147484467" r:id="rId21"/>
    <p:sldLayoutId id="2147484581" r:id="rId22"/>
    <p:sldLayoutId id="2147484568" r:id="rId23"/>
    <p:sldLayoutId id="2147484569" r:id="rId24"/>
    <p:sldLayoutId id="2147484544" r:id="rId25"/>
    <p:sldLayoutId id="2147484566" r:id="rId26"/>
    <p:sldLayoutId id="2147484570" r:id="rId27"/>
    <p:sldLayoutId id="2147484582" r:id="rId28"/>
    <p:sldLayoutId id="2147484524" r:id="rId29"/>
    <p:sldLayoutId id="2147484545" r:id="rId30"/>
    <p:sldLayoutId id="2147484549" r:id="rId31"/>
  </p:sldLayoutIdLst>
  <p:transition>
    <p:fade/>
  </p:transition>
  <p:timing>
    <p:tnLst>
      <p:par>
        <p:cTn id="1" dur="indefinite" restart="never" nodeType="tmRoot"/>
      </p:par>
    </p:tnLst>
  </p:timing>
  <p:hf hdr="0" ftr="0" dt="0"/>
  <p:txStyles>
    <p:titleStyle>
      <a:lvl1pPr algn="l" defTabSz="768113" rtl="0" eaLnBrk="1" latinLnBrk="0" hangingPunct="1">
        <a:lnSpc>
          <a:spcPct val="90000"/>
        </a:lnSpc>
        <a:spcBef>
          <a:spcPct val="0"/>
        </a:spcBef>
        <a:buNone/>
        <a:defRPr lang="en-US" sz="3200" b="0" kern="1200" cap="none" spc="-84" baseline="0" dirty="0" smtClean="0">
          <a:ln w="3175">
            <a:noFill/>
          </a:ln>
          <a:solidFill>
            <a:schemeClr val="accent1"/>
          </a:solidFill>
          <a:effectLst/>
          <a:latin typeface="Arial"/>
          <a:ea typeface="+mn-ea"/>
          <a:cs typeface="Arial"/>
        </a:defRPr>
      </a:lvl1pPr>
    </p:titleStyle>
    <p:bodyStyle>
      <a:lvl1pPr marL="0" marR="0" indent="0" algn="l" defTabSz="768113" rtl="0" eaLnBrk="1" fontAlgn="auto" latinLnBrk="0" hangingPunct="1">
        <a:lnSpc>
          <a:spcPct val="90000"/>
        </a:lnSpc>
        <a:spcBef>
          <a:spcPct val="20000"/>
        </a:spcBef>
        <a:spcAft>
          <a:spcPts val="0"/>
        </a:spcAft>
        <a:buClr>
          <a:srgbClr val="E96D1F"/>
        </a:buClr>
        <a:buSzPct val="100000"/>
        <a:buFont typeface="Arial"/>
        <a:buNone/>
        <a:tabLst/>
        <a:defRPr sz="2800" kern="1200" spc="0" baseline="0">
          <a:solidFill>
            <a:schemeClr val="tx1">
              <a:lumMod val="75000"/>
            </a:schemeClr>
          </a:solidFill>
          <a:latin typeface="Calibri"/>
          <a:ea typeface="+mn-ea"/>
          <a:cs typeface="Calibri"/>
        </a:defRPr>
      </a:lvl1pPr>
      <a:lvl2pPr marL="481089" marR="0" indent="-198711" algn="l" defTabSz="768113" rtl="0" eaLnBrk="1" fontAlgn="auto" latinLnBrk="0" hangingPunct="1">
        <a:lnSpc>
          <a:spcPct val="90000"/>
        </a:lnSpc>
        <a:spcBef>
          <a:spcPct val="20000"/>
        </a:spcBef>
        <a:spcAft>
          <a:spcPts val="0"/>
        </a:spcAft>
        <a:buClr>
          <a:srgbClr val="E96D1F"/>
        </a:buClr>
        <a:buSzPct val="70000"/>
        <a:buFontTx/>
        <a:buBlip>
          <a:blip r:embed="rId34"/>
        </a:buBlip>
        <a:tabLst/>
        <a:defRPr sz="2400" kern="1200" spc="0" baseline="0">
          <a:solidFill>
            <a:schemeClr val="tx1">
              <a:lumMod val="75000"/>
            </a:schemeClr>
          </a:solidFill>
          <a:latin typeface="Calibri"/>
          <a:ea typeface="+mn-ea"/>
          <a:cs typeface="Calibri"/>
        </a:defRPr>
      </a:lvl2pPr>
      <a:lvl3pPr marL="658882" marR="0" indent="-188252" algn="l" defTabSz="768113" rtl="0" eaLnBrk="1" fontAlgn="auto" latinLnBrk="0" hangingPunct="1">
        <a:lnSpc>
          <a:spcPct val="90000"/>
        </a:lnSpc>
        <a:spcBef>
          <a:spcPct val="20000"/>
        </a:spcBef>
        <a:spcAft>
          <a:spcPts val="0"/>
        </a:spcAft>
        <a:buClr>
          <a:srgbClr val="E96D1F"/>
        </a:buClr>
        <a:buSzPct val="70000"/>
        <a:buFontTx/>
        <a:buBlip>
          <a:blip r:embed="rId34"/>
        </a:buBlip>
        <a:tabLst/>
        <a:defRPr sz="2000" kern="1200" spc="0" baseline="0">
          <a:solidFill>
            <a:schemeClr val="tx1">
              <a:lumMod val="75000"/>
            </a:schemeClr>
          </a:solidFill>
          <a:latin typeface="Calibri"/>
          <a:ea typeface="+mn-ea"/>
          <a:cs typeface="Calibri"/>
        </a:defRPr>
      </a:lvl3pPr>
      <a:lvl4pPr marL="847134" marR="0" indent="-188252" algn="l" defTabSz="768113" rtl="0" eaLnBrk="1" fontAlgn="auto" latinLnBrk="0" hangingPunct="1">
        <a:lnSpc>
          <a:spcPct val="90000"/>
        </a:lnSpc>
        <a:spcBef>
          <a:spcPct val="20000"/>
        </a:spcBef>
        <a:spcAft>
          <a:spcPts val="0"/>
        </a:spcAft>
        <a:buClr>
          <a:srgbClr val="E96D1F"/>
        </a:buClr>
        <a:buSzPct val="70000"/>
        <a:buFontTx/>
        <a:buBlip>
          <a:blip r:embed="rId34"/>
        </a:buBlip>
        <a:tabLst/>
        <a:defRPr sz="1800" kern="1200" spc="0" baseline="0">
          <a:solidFill>
            <a:schemeClr val="tx1">
              <a:lumMod val="75000"/>
            </a:schemeClr>
          </a:solidFill>
          <a:latin typeface="Calibri"/>
          <a:ea typeface="+mn-ea"/>
          <a:cs typeface="Calibri"/>
        </a:defRPr>
      </a:lvl4pPr>
      <a:lvl5pPr marL="1035387" marR="0" indent="-188252" algn="l" defTabSz="768113" rtl="0" eaLnBrk="1" fontAlgn="auto" latinLnBrk="0" hangingPunct="1">
        <a:lnSpc>
          <a:spcPct val="90000"/>
        </a:lnSpc>
        <a:spcBef>
          <a:spcPct val="20000"/>
        </a:spcBef>
        <a:spcAft>
          <a:spcPts val="0"/>
        </a:spcAft>
        <a:buClr>
          <a:srgbClr val="E96D1F"/>
        </a:buClr>
        <a:buSzPct val="70000"/>
        <a:buFontTx/>
        <a:buBlip>
          <a:blip r:embed="rId34"/>
        </a:buBlip>
        <a:tabLst/>
        <a:defRPr sz="1600" kern="1200" spc="0" baseline="0">
          <a:solidFill>
            <a:schemeClr val="tx1">
              <a:lumMod val="75000"/>
            </a:schemeClr>
          </a:solidFill>
          <a:latin typeface="Calibri"/>
          <a:ea typeface="+mn-ea"/>
          <a:cs typeface="Calibri"/>
        </a:defRPr>
      </a:lvl5pPr>
      <a:lvl6pPr marL="2112310" indent="-192029" algn="l" defTabSz="768113" rtl="0" eaLnBrk="1" latinLnBrk="0" hangingPunct="1">
        <a:spcBef>
          <a:spcPct val="20000"/>
        </a:spcBef>
        <a:buFont typeface="Arial" pitchFamily="34" charset="0"/>
        <a:buChar char="•"/>
        <a:defRPr sz="1600" kern="1200">
          <a:solidFill>
            <a:schemeClr val="tx1"/>
          </a:solidFill>
          <a:latin typeface="+mn-lt"/>
          <a:ea typeface="+mn-ea"/>
          <a:cs typeface="+mn-cs"/>
        </a:defRPr>
      </a:lvl6pPr>
      <a:lvl7pPr marL="2496368" indent="-192029" algn="l" defTabSz="768113" rtl="0" eaLnBrk="1" latinLnBrk="0" hangingPunct="1">
        <a:spcBef>
          <a:spcPct val="20000"/>
        </a:spcBef>
        <a:buFont typeface="Arial" pitchFamily="34" charset="0"/>
        <a:buChar char="•"/>
        <a:defRPr sz="1600" kern="1200">
          <a:solidFill>
            <a:schemeClr val="tx1"/>
          </a:solidFill>
          <a:latin typeface="+mn-lt"/>
          <a:ea typeface="+mn-ea"/>
          <a:cs typeface="+mn-cs"/>
        </a:defRPr>
      </a:lvl7pPr>
      <a:lvl8pPr marL="2880424" indent="-192029" algn="l" defTabSz="768113" rtl="0" eaLnBrk="1" latinLnBrk="0" hangingPunct="1">
        <a:spcBef>
          <a:spcPct val="20000"/>
        </a:spcBef>
        <a:buFont typeface="Arial" pitchFamily="34" charset="0"/>
        <a:buChar char="•"/>
        <a:defRPr sz="1600" kern="1200">
          <a:solidFill>
            <a:schemeClr val="tx1"/>
          </a:solidFill>
          <a:latin typeface="+mn-lt"/>
          <a:ea typeface="+mn-ea"/>
          <a:cs typeface="+mn-cs"/>
        </a:defRPr>
      </a:lvl8pPr>
      <a:lvl9pPr marL="3264482" indent="-192029" algn="l" defTabSz="768113" rtl="0" eaLnBrk="1" latinLnBrk="0" hangingPunct="1">
        <a:spcBef>
          <a:spcPct val="20000"/>
        </a:spcBef>
        <a:buFont typeface="Arial" pitchFamily="34" charset="0"/>
        <a:buChar char="•"/>
        <a:defRPr sz="1600" kern="1200">
          <a:solidFill>
            <a:schemeClr val="tx1"/>
          </a:solidFill>
          <a:latin typeface="+mn-lt"/>
          <a:ea typeface="+mn-ea"/>
          <a:cs typeface="+mn-cs"/>
        </a:defRPr>
      </a:lvl9pPr>
    </p:bodyStyle>
    <p:otherStyle>
      <a:defPPr>
        <a:defRPr lang="en-US"/>
      </a:defPPr>
      <a:lvl1pPr marL="0" algn="l" defTabSz="768113" rtl="0" eaLnBrk="1" latinLnBrk="0" hangingPunct="1">
        <a:defRPr sz="1500" kern="1200">
          <a:solidFill>
            <a:schemeClr val="tx1"/>
          </a:solidFill>
          <a:latin typeface="+mn-lt"/>
          <a:ea typeface="+mn-ea"/>
          <a:cs typeface="+mn-cs"/>
        </a:defRPr>
      </a:lvl1pPr>
      <a:lvl2pPr marL="384057" algn="l" defTabSz="768113" rtl="0" eaLnBrk="1" latinLnBrk="0" hangingPunct="1">
        <a:defRPr sz="1500" kern="1200">
          <a:solidFill>
            <a:schemeClr val="tx1"/>
          </a:solidFill>
          <a:latin typeface="+mn-lt"/>
          <a:ea typeface="+mn-ea"/>
          <a:cs typeface="+mn-cs"/>
        </a:defRPr>
      </a:lvl2pPr>
      <a:lvl3pPr marL="768113" algn="l" defTabSz="768113" rtl="0" eaLnBrk="1" latinLnBrk="0" hangingPunct="1">
        <a:defRPr sz="1500" kern="1200">
          <a:solidFill>
            <a:schemeClr val="tx1"/>
          </a:solidFill>
          <a:latin typeface="+mn-lt"/>
          <a:ea typeface="+mn-ea"/>
          <a:cs typeface="+mn-cs"/>
        </a:defRPr>
      </a:lvl3pPr>
      <a:lvl4pPr marL="1152170" algn="l" defTabSz="768113" rtl="0" eaLnBrk="1" latinLnBrk="0" hangingPunct="1">
        <a:defRPr sz="1500" kern="1200">
          <a:solidFill>
            <a:schemeClr val="tx1"/>
          </a:solidFill>
          <a:latin typeface="+mn-lt"/>
          <a:ea typeface="+mn-ea"/>
          <a:cs typeface="+mn-cs"/>
        </a:defRPr>
      </a:lvl4pPr>
      <a:lvl5pPr marL="1536226" algn="l" defTabSz="768113" rtl="0" eaLnBrk="1" latinLnBrk="0" hangingPunct="1">
        <a:defRPr sz="1500" kern="1200">
          <a:solidFill>
            <a:schemeClr val="tx1"/>
          </a:solidFill>
          <a:latin typeface="+mn-lt"/>
          <a:ea typeface="+mn-ea"/>
          <a:cs typeface="+mn-cs"/>
        </a:defRPr>
      </a:lvl5pPr>
      <a:lvl6pPr marL="1920283" algn="l" defTabSz="768113" rtl="0" eaLnBrk="1" latinLnBrk="0" hangingPunct="1">
        <a:defRPr sz="1500" kern="1200">
          <a:solidFill>
            <a:schemeClr val="tx1"/>
          </a:solidFill>
          <a:latin typeface="+mn-lt"/>
          <a:ea typeface="+mn-ea"/>
          <a:cs typeface="+mn-cs"/>
        </a:defRPr>
      </a:lvl6pPr>
      <a:lvl7pPr marL="2304339" algn="l" defTabSz="768113" rtl="0" eaLnBrk="1" latinLnBrk="0" hangingPunct="1">
        <a:defRPr sz="1500" kern="1200">
          <a:solidFill>
            <a:schemeClr val="tx1"/>
          </a:solidFill>
          <a:latin typeface="+mn-lt"/>
          <a:ea typeface="+mn-ea"/>
          <a:cs typeface="+mn-cs"/>
        </a:defRPr>
      </a:lvl7pPr>
      <a:lvl8pPr marL="2688396" algn="l" defTabSz="768113" rtl="0" eaLnBrk="1" latinLnBrk="0" hangingPunct="1">
        <a:defRPr sz="1500" kern="1200">
          <a:solidFill>
            <a:schemeClr val="tx1"/>
          </a:solidFill>
          <a:latin typeface="+mn-lt"/>
          <a:ea typeface="+mn-ea"/>
          <a:cs typeface="+mn-cs"/>
        </a:defRPr>
      </a:lvl8pPr>
      <a:lvl9pPr marL="3072453" algn="l" defTabSz="768113" rtl="0" eaLnBrk="1" latinLnBrk="0" hangingPunct="1">
        <a:defRPr sz="15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2" name="Text Placeholder 2"/>
          <p:cNvSpPr txBox="1">
            <a:spLocks/>
          </p:cNvSpPr>
          <p:nvPr userDrawn="1"/>
        </p:nvSpPr>
        <p:spPr>
          <a:xfrm>
            <a:off x="966788" y="303213"/>
            <a:ext cx="9590087" cy="977900"/>
          </a:xfrm>
          <a:prstGeom prst="rect">
            <a:avLst/>
          </a:prstGeom>
          <a:ln>
            <a:solidFill>
              <a:schemeClr val="bg1"/>
            </a:solidFill>
          </a:ln>
        </p:spPr>
        <p:txBody>
          <a:bodyPr vert="horz"/>
          <a:lstStyle>
            <a:lvl1pPr marL="0" indent="0" algn="l" defTabSz="457200" rtl="0" eaLnBrk="1" latinLnBrk="0" hangingPunct="1">
              <a:spcBef>
                <a:spcPct val="20000"/>
              </a:spcBef>
              <a:buFont typeface="Arial"/>
              <a:buNone/>
              <a:defRPr sz="2000" kern="1200" baseline="0">
                <a:solidFill>
                  <a:srgbClr val="0C3A69"/>
                </a:solidFill>
                <a:latin typeface="Arial"/>
                <a:ea typeface="+mn-ea"/>
                <a:cs typeface="Arial"/>
              </a:defRPr>
            </a:lvl1pPr>
            <a:lvl2pPr marL="457200" indent="0" algn="l" defTabSz="457200" rtl="0" eaLnBrk="1" latinLnBrk="0" hangingPunct="1">
              <a:spcBef>
                <a:spcPct val="20000"/>
              </a:spcBef>
              <a:buFont typeface="Arial"/>
              <a:buNone/>
              <a:defRPr sz="2000" kern="1200">
                <a:solidFill>
                  <a:srgbClr val="0C3A69"/>
                </a:solidFill>
                <a:latin typeface="Arial"/>
                <a:ea typeface="+mn-ea"/>
                <a:cs typeface="Arial"/>
              </a:defRPr>
            </a:lvl2pPr>
            <a:lvl3pPr marL="914400" indent="0" algn="l" defTabSz="457200" rtl="0" eaLnBrk="1" latinLnBrk="0" hangingPunct="1">
              <a:spcBef>
                <a:spcPct val="20000"/>
              </a:spcBef>
              <a:buFont typeface="Arial"/>
              <a:buNone/>
              <a:defRPr sz="2000" kern="1200">
                <a:solidFill>
                  <a:srgbClr val="0C3A69"/>
                </a:solidFill>
                <a:latin typeface="Arial"/>
                <a:ea typeface="+mn-ea"/>
                <a:cs typeface="Arial"/>
              </a:defRPr>
            </a:lvl3pPr>
            <a:lvl4pPr marL="1371600" indent="0" algn="l" defTabSz="457200" rtl="0" eaLnBrk="1" latinLnBrk="0" hangingPunct="1">
              <a:spcBef>
                <a:spcPct val="20000"/>
              </a:spcBef>
              <a:buFont typeface="Arial"/>
              <a:buNone/>
              <a:defRPr sz="2000" kern="1200">
                <a:solidFill>
                  <a:srgbClr val="0C3A69"/>
                </a:solidFill>
                <a:latin typeface="Arial"/>
                <a:ea typeface="+mn-ea"/>
                <a:cs typeface="Arial"/>
              </a:defRPr>
            </a:lvl4pPr>
            <a:lvl5pPr marL="1828800" indent="0" algn="l" defTabSz="457200" rtl="0" eaLnBrk="1" latinLnBrk="0" hangingPunct="1">
              <a:spcBef>
                <a:spcPct val="20000"/>
              </a:spcBef>
              <a:buFont typeface="Arial"/>
              <a:buNone/>
              <a:defRPr sz="2000" kern="1200">
                <a:solidFill>
                  <a:srgbClr val="0C3A69"/>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dirty="0" smtClean="0"/>
              <a:t>To use these icons, go to the Master Slide and copy &amp; paste the ones that you need into your presentation</a:t>
            </a:r>
            <a:endParaRPr lang="en-US" dirty="0"/>
          </a:p>
        </p:txBody>
      </p:sp>
    </p:spTree>
    <p:extLst>
      <p:ext uri="{BB962C8B-B14F-4D97-AF65-F5344CB8AC3E}">
        <p14:creationId xmlns:p14="http://schemas.microsoft.com/office/powerpoint/2010/main" val="563949590"/>
      </p:ext>
    </p:extLst>
  </p:cSld>
  <p:clrMap bg1="lt1" tx1="dk1" bg2="lt2" tx2="dk2" accent1="accent1" accent2="accent2" accent3="accent3" accent4="accent4" accent5="accent5" accent6="accent6" hlink="hlink" folHlink="folHlink"/>
  <p:sldLayoutIdLst>
    <p:sldLayoutId id="2147484579" r:id="rId1"/>
    <p:sldLayoutId id="2147484580" r:id="rId2"/>
  </p:sldLayoutIdLst>
  <p:txStyles>
    <p:titleStyle>
      <a:lvl1pPr algn="ctr" defTabSz="457200" rtl="0" eaLnBrk="1" latinLnBrk="0" hangingPunct="1">
        <a:spcBef>
          <a:spcPct val="0"/>
        </a:spcBef>
        <a:buNone/>
        <a:defRPr sz="4400" kern="1200">
          <a:solidFill>
            <a:srgbClr val="0C3A69"/>
          </a:solidFill>
          <a:latin typeface="Arial"/>
          <a:ea typeface="+mj-ea"/>
          <a:cs typeface="Arial"/>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21.xml"/></Relationships>
</file>

<file path=ppt/slides/_rels/slide3.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21.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1.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5.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1.xml"/><Relationship Id="rId1" Type="http://schemas.openxmlformats.org/officeDocument/2006/relationships/slideLayout" Target="../slideLayouts/slideLayout21.xml"/><Relationship Id="rId5" Type="http://schemas.openxmlformats.org/officeDocument/2006/relationships/image" Target="../media/image53.png"/><Relationship Id="rId4" Type="http://schemas.openxmlformats.org/officeDocument/2006/relationships/image" Target="../media/image52.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7.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image" Target="../media/image54.png"/><Relationship Id="rId1" Type="http://schemas.openxmlformats.org/officeDocument/2006/relationships/slideLayout" Target="../slideLayouts/slideLayout21.xml"/><Relationship Id="rId4" Type="http://schemas.openxmlformats.org/officeDocument/2006/relationships/image" Target="../media/image5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Customer Survey</a:t>
            </a:r>
            <a:endParaRPr lang="en-US" dirty="0"/>
          </a:p>
        </p:txBody>
      </p:sp>
      <p:sp>
        <p:nvSpPr>
          <p:cNvPr id="5" name="Text Placeholder 4"/>
          <p:cNvSpPr>
            <a:spLocks noGrp="1"/>
          </p:cNvSpPr>
          <p:nvPr>
            <p:ph type="body" sz="quarter" idx="12"/>
          </p:nvPr>
        </p:nvSpPr>
        <p:spPr/>
        <p:txBody>
          <a:bodyPr/>
          <a:lstStyle/>
          <a:p>
            <a:endParaRPr lang="en-US" dirty="0"/>
          </a:p>
        </p:txBody>
      </p:sp>
    </p:spTree>
    <p:extLst>
      <p:ext uri="{BB962C8B-B14F-4D97-AF65-F5344CB8AC3E}">
        <p14:creationId xmlns:p14="http://schemas.microsoft.com/office/powerpoint/2010/main" val="4139960379"/>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Customer Survey</a:t>
            </a:r>
            <a:endParaRPr lang="en-US" dirty="0"/>
          </a:p>
        </p:txBody>
      </p:sp>
      <p:sp>
        <p:nvSpPr>
          <p:cNvPr id="5" name="Content Placeholder 4"/>
          <p:cNvSpPr>
            <a:spLocks noGrp="1"/>
          </p:cNvSpPr>
          <p:nvPr>
            <p:ph sz="quarter" idx="10"/>
          </p:nvPr>
        </p:nvSpPr>
        <p:spPr/>
        <p:txBody>
          <a:bodyPr/>
          <a:lstStyle/>
          <a:p>
            <a:endParaRPr lang="en-US"/>
          </a:p>
        </p:txBody>
      </p:sp>
      <p:pic>
        <p:nvPicPr>
          <p:cNvPr id="6" name="Picture 5"/>
          <p:cNvPicPr>
            <a:picLocks noChangeAspect="1"/>
          </p:cNvPicPr>
          <p:nvPr/>
        </p:nvPicPr>
        <p:blipFill>
          <a:blip r:embed="rId2"/>
          <a:stretch>
            <a:fillRect/>
          </a:stretch>
        </p:blipFill>
        <p:spPr>
          <a:xfrm>
            <a:off x="516633" y="1357702"/>
            <a:ext cx="11309607" cy="5380868"/>
          </a:xfrm>
          <a:prstGeom prst="rect">
            <a:avLst/>
          </a:prstGeom>
        </p:spPr>
      </p:pic>
    </p:spTree>
    <p:extLst>
      <p:ext uri="{BB962C8B-B14F-4D97-AF65-F5344CB8AC3E}">
        <p14:creationId xmlns:p14="http://schemas.microsoft.com/office/powerpoint/2010/main" val="50059836"/>
      </p:ext>
    </p:extLst>
  </p:cSld>
  <p:clrMapOvr>
    <a:masterClrMapping/>
  </p:clrMapOvr>
  <p:transition>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Customer Survey</a:t>
            </a:r>
            <a:endParaRPr lang="en-US" dirty="0"/>
          </a:p>
        </p:txBody>
      </p:sp>
      <p:sp>
        <p:nvSpPr>
          <p:cNvPr id="3" name="Content Placeholder 2"/>
          <p:cNvSpPr>
            <a:spLocks noGrp="1"/>
          </p:cNvSpPr>
          <p:nvPr>
            <p:ph sz="quarter" idx="10"/>
          </p:nvPr>
        </p:nvSpPr>
        <p:spPr/>
        <p:txBody>
          <a:bodyPr/>
          <a:lstStyle/>
          <a:p>
            <a:endParaRPr lang="en-US"/>
          </a:p>
        </p:txBody>
      </p:sp>
      <p:pic>
        <p:nvPicPr>
          <p:cNvPr id="5" name="Picture 4"/>
          <p:cNvPicPr>
            <a:picLocks noChangeAspect="1"/>
          </p:cNvPicPr>
          <p:nvPr/>
        </p:nvPicPr>
        <p:blipFill rotWithShape="1">
          <a:blip r:embed="rId2"/>
          <a:srcRect t="16550"/>
          <a:stretch/>
        </p:blipFill>
        <p:spPr>
          <a:xfrm>
            <a:off x="228124" y="1362074"/>
            <a:ext cx="10977109" cy="5324475"/>
          </a:xfrm>
          <a:prstGeom prst="rect">
            <a:avLst/>
          </a:prstGeom>
        </p:spPr>
      </p:pic>
    </p:spTree>
    <p:extLst>
      <p:ext uri="{BB962C8B-B14F-4D97-AF65-F5344CB8AC3E}">
        <p14:creationId xmlns:p14="http://schemas.microsoft.com/office/powerpoint/2010/main" val="3010228309"/>
      </p:ext>
    </p:extLst>
  </p:cSld>
  <p:clrMapOvr>
    <a:masterClrMapping/>
  </p:clrMapOvr>
  <p:transition>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Primary focus areas</a:t>
            </a:r>
            <a:endParaRPr lang="en-US" dirty="0"/>
          </a:p>
        </p:txBody>
      </p:sp>
      <p:graphicFrame>
        <p:nvGraphicFramePr>
          <p:cNvPr id="7" name="Content Placeholder 6"/>
          <p:cNvGraphicFramePr>
            <a:graphicFrameLocks noGrp="1"/>
          </p:cNvGraphicFramePr>
          <p:nvPr>
            <p:ph sz="quarter" idx="10"/>
            <p:extLst>
              <p:ext uri="{D42A27DB-BD31-4B8C-83A1-F6EECF244321}">
                <p14:modId xmlns:p14="http://schemas.microsoft.com/office/powerpoint/2010/main" val="2798633611"/>
              </p:ext>
            </p:extLst>
          </p:nvPr>
        </p:nvGraphicFramePr>
        <p:xfrm>
          <a:off x="527050" y="1635125"/>
          <a:ext cx="11066463" cy="423068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051046938"/>
      </p:ext>
    </p:extLst>
  </p:cSld>
  <p:clrMapOvr>
    <a:masterClrMapping/>
  </p:clrMapOvr>
  <p:transition>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Improving communications</a:t>
            </a:r>
            <a:endParaRPr lang="en-US" dirty="0"/>
          </a:p>
        </p:txBody>
      </p:sp>
      <p:pic>
        <p:nvPicPr>
          <p:cNvPr id="4" name="Content Placeholder 3"/>
          <p:cNvPicPr>
            <a:picLocks noGrp="1" noChangeAspect="1"/>
          </p:cNvPicPr>
          <p:nvPr>
            <p:ph sz="quarter" idx="10"/>
          </p:nvPr>
        </p:nvPicPr>
        <p:blipFill>
          <a:blip r:embed="rId3"/>
          <a:stretch>
            <a:fillRect/>
          </a:stretch>
        </p:blipFill>
        <p:spPr>
          <a:xfrm>
            <a:off x="612575" y="787915"/>
            <a:ext cx="5690689" cy="5615482"/>
          </a:xfrm>
          <a:prstGeom prst="rect">
            <a:avLst/>
          </a:prstGeom>
          <a:ln>
            <a:noFill/>
          </a:ln>
          <a:effectLst>
            <a:outerShdw blurRad="292100" dist="139700" dir="2700000" algn="tl" rotWithShape="0">
              <a:srgbClr val="333333">
                <a:alpha val="65000"/>
              </a:srgbClr>
            </a:outerShdw>
          </a:effectLst>
        </p:spPr>
      </p:pic>
      <p:sp>
        <p:nvSpPr>
          <p:cNvPr id="5" name="TextBox 4"/>
          <p:cNvSpPr txBox="1"/>
          <p:nvPr/>
        </p:nvSpPr>
        <p:spPr>
          <a:xfrm>
            <a:off x="2321048" y="6254496"/>
            <a:ext cx="4347975" cy="914400"/>
          </a:xfrm>
          <a:prstGeom prst="rect">
            <a:avLst/>
          </a:prstGeom>
          <a:noFill/>
        </p:spPr>
        <p:txBody>
          <a:bodyPr wrap="none" lIns="182880" tIns="146304" rIns="182880" bIns="146304" rtlCol="0">
            <a:noAutofit/>
          </a:bodyPr>
          <a:lstStyle/>
          <a:p>
            <a:pPr marL="231775" indent="-231775">
              <a:spcAft>
                <a:spcPts val="600"/>
              </a:spcAft>
              <a:buSzPct val="70000"/>
              <a:buFont typeface="Wingdings 3" pitchFamily="18" charset="2"/>
              <a:buChar char="}"/>
            </a:pPr>
            <a:r>
              <a:rPr lang="en-US" sz="2400" spc="-70" dirty="0" smtClean="0">
                <a:gradFill>
                  <a:gsLst>
                    <a:gs pos="2917">
                      <a:schemeClr val="tx1"/>
                    </a:gs>
                    <a:gs pos="30000">
                      <a:schemeClr val="tx1"/>
                    </a:gs>
                  </a:gsLst>
                  <a:lin ang="5400000" scaled="0"/>
                </a:gradFill>
              </a:rPr>
              <a:t>http://support.watech.wa.gov</a:t>
            </a:r>
          </a:p>
        </p:txBody>
      </p:sp>
      <p:pic>
        <p:nvPicPr>
          <p:cNvPr id="7" name="Picture 6"/>
          <p:cNvPicPr>
            <a:picLocks noChangeAspect="1"/>
          </p:cNvPicPr>
          <p:nvPr/>
        </p:nvPicPr>
        <p:blipFill>
          <a:blip r:embed="rId4"/>
          <a:stretch>
            <a:fillRect/>
          </a:stretch>
        </p:blipFill>
        <p:spPr>
          <a:xfrm>
            <a:off x="6537159" y="22477"/>
            <a:ext cx="4825558" cy="5317619"/>
          </a:xfrm>
          <a:prstGeom prst="rect">
            <a:avLst/>
          </a:prstGeom>
          <a:ln>
            <a:noFill/>
          </a:ln>
          <a:effectLst>
            <a:outerShdw blurRad="292100" dist="139700" dir="2700000" algn="tl" rotWithShape="0">
              <a:srgbClr val="333333">
                <a:alpha val="65000"/>
              </a:srgbClr>
            </a:outerShdw>
          </a:effectLst>
        </p:spPr>
      </p:pic>
      <p:cxnSp>
        <p:nvCxnSpPr>
          <p:cNvPr id="9" name="Straight Arrow Connector 8"/>
          <p:cNvCxnSpPr/>
          <p:nvPr/>
        </p:nvCxnSpPr>
        <p:spPr>
          <a:xfrm flipV="1">
            <a:off x="5966917" y="4011561"/>
            <a:ext cx="702106" cy="414135"/>
          </a:xfrm>
          <a:prstGeom prst="straightConnector1">
            <a:avLst/>
          </a:prstGeom>
          <a:ln w="76200">
            <a:solidFill>
              <a:schemeClr val="accent1"/>
            </a:solidFill>
            <a:headEnd type="none"/>
            <a:tailEnd type="triangle"/>
          </a:ln>
        </p:spPr>
        <p:style>
          <a:lnRef idx="1">
            <a:schemeClr val="accent1"/>
          </a:lnRef>
          <a:fillRef idx="0">
            <a:schemeClr val="accent1"/>
          </a:fillRef>
          <a:effectRef idx="0">
            <a:schemeClr val="accent1"/>
          </a:effectRef>
          <a:fontRef idx="minor">
            <a:schemeClr val="tx1"/>
          </a:fontRef>
        </p:style>
      </p:cxnSp>
      <p:pic>
        <p:nvPicPr>
          <p:cNvPr id="6" name="Picture 5"/>
          <p:cNvPicPr>
            <a:picLocks noChangeAspect="1"/>
          </p:cNvPicPr>
          <p:nvPr/>
        </p:nvPicPr>
        <p:blipFill>
          <a:blip r:embed="rId5"/>
          <a:stretch>
            <a:fillRect/>
          </a:stretch>
        </p:blipFill>
        <p:spPr>
          <a:xfrm>
            <a:off x="8067713" y="2415495"/>
            <a:ext cx="3975964" cy="4311508"/>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182575240"/>
      </p:ext>
    </p:extLst>
  </p:cSld>
  <p:clrMapOvr>
    <a:masterClrMapping/>
  </p:clrMapOvr>
  <p:transition>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Alert Notification</a:t>
            </a:r>
            <a:endParaRPr lang="en-US" dirty="0"/>
          </a:p>
        </p:txBody>
      </p:sp>
      <p:sp>
        <p:nvSpPr>
          <p:cNvPr id="4" name="Rectangle 3"/>
          <p:cNvSpPr/>
          <p:nvPr/>
        </p:nvSpPr>
        <p:spPr bwMode="auto">
          <a:xfrm>
            <a:off x="1209802" y="1702552"/>
            <a:ext cx="2584704" cy="2377440"/>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r>
              <a:rPr lang="en-US" sz="7200" b="1" dirty="0" smtClean="0">
                <a:gradFill>
                  <a:gsLst>
                    <a:gs pos="0">
                      <a:srgbClr val="FFFFFF"/>
                    </a:gs>
                    <a:gs pos="100000">
                      <a:srgbClr val="FFFFFF"/>
                    </a:gs>
                  </a:gsLst>
                  <a:lin ang="5400000" scaled="0"/>
                </a:gradFill>
                <a:ea typeface="Segoe UI" pitchFamily="34" charset="0"/>
                <a:cs typeface="Segoe UI" pitchFamily="34" charset="0"/>
              </a:rPr>
              <a:t>33%</a:t>
            </a:r>
          </a:p>
          <a:p>
            <a:pPr algn="ctr" defTabSz="932472" fontAlgn="base">
              <a:lnSpc>
                <a:spcPct val="90000"/>
              </a:lnSpc>
              <a:spcBef>
                <a:spcPct val="0"/>
              </a:spcBef>
              <a:spcAft>
                <a:spcPct val="0"/>
              </a:spcAft>
            </a:pPr>
            <a:r>
              <a:rPr lang="en-US" sz="3200" dirty="0" smtClean="0">
                <a:gradFill>
                  <a:gsLst>
                    <a:gs pos="0">
                      <a:srgbClr val="FFFFFF"/>
                    </a:gs>
                    <a:gs pos="100000">
                      <a:srgbClr val="FFFFFF"/>
                    </a:gs>
                  </a:gsLst>
                  <a:lin ang="5400000" scaled="0"/>
                </a:gradFill>
                <a:ea typeface="Segoe UI" pitchFamily="34" charset="0"/>
                <a:cs typeface="Segoe UI" pitchFamily="34" charset="0"/>
              </a:rPr>
              <a:t>reduction</a:t>
            </a:r>
          </a:p>
          <a:p>
            <a:pPr algn="ctr" defTabSz="932472" fontAlgn="base">
              <a:lnSpc>
                <a:spcPct val="90000"/>
              </a:lnSpc>
              <a:spcBef>
                <a:spcPct val="0"/>
              </a:spcBef>
              <a:spcAft>
                <a:spcPct val="0"/>
              </a:spcAft>
            </a:pPr>
            <a:r>
              <a:rPr lang="en-US" sz="2000" dirty="0" smtClean="0">
                <a:gradFill>
                  <a:gsLst>
                    <a:gs pos="0">
                      <a:srgbClr val="FFFFFF"/>
                    </a:gs>
                    <a:gs pos="100000">
                      <a:srgbClr val="FFFFFF"/>
                    </a:gs>
                  </a:gsLst>
                  <a:lin ang="5400000" scaled="0"/>
                </a:gradFill>
                <a:ea typeface="Segoe UI" pitchFamily="34" charset="0"/>
                <a:cs typeface="Segoe UI" pitchFamily="34" charset="0"/>
              </a:rPr>
              <a:t>In Alert notification</a:t>
            </a:r>
          </a:p>
          <a:p>
            <a:pPr algn="ctr" defTabSz="932472" fontAlgn="base">
              <a:lnSpc>
                <a:spcPct val="90000"/>
              </a:lnSpc>
              <a:spcBef>
                <a:spcPct val="0"/>
              </a:spcBef>
              <a:spcAft>
                <a:spcPct val="0"/>
              </a:spcAft>
            </a:pPr>
            <a:r>
              <a:rPr lang="en-US" sz="2000" dirty="0" smtClean="0">
                <a:gradFill>
                  <a:gsLst>
                    <a:gs pos="0">
                      <a:srgbClr val="FFFFFF"/>
                    </a:gs>
                    <a:gs pos="100000">
                      <a:srgbClr val="FFFFFF"/>
                    </a:gs>
                  </a:gsLst>
                  <a:lin ang="5400000" scaled="0"/>
                </a:gradFill>
                <a:ea typeface="Segoe UI" pitchFamily="34" charset="0"/>
                <a:cs typeface="Segoe UI" pitchFamily="34" charset="0"/>
              </a:rPr>
              <a:t>Spam</a:t>
            </a:r>
          </a:p>
        </p:txBody>
      </p:sp>
      <p:sp>
        <p:nvSpPr>
          <p:cNvPr id="5" name="TextBox 4"/>
          <p:cNvSpPr txBox="1"/>
          <p:nvPr/>
        </p:nvSpPr>
        <p:spPr>
          <a:xfrm>
            <a:off x="4657344" y="1976872"/>
            <a:ext cx="5279136" cy="914400"/>
          </a:xfrm>
          <a:prstGeom prst="rect">
            <a:avLst/>
          </a:prstGeom>
          <a:noFill/>
        </p:spPr>
        <p:txBody>
          <a:bodyPr wrap="none" lIns="182880" tIns="146304" rIns="182880" bIns="146304" rtlCol="0">
            <a:noAutofit/>
          </a:bodyPr>
          <a:lstStyle/>
          <a:p>
            <a:pPr marL="231775" indent="-231775">
              <a:spcAft>
                <a:spcPts val="600"/>
              </a:spcAft>
              <a:buSzPct val="70000"/>
              <a:buFont typeface="Wingdings 3" pitchFamily="18" charset="2"/>
              <a:buChar char="}"/>
            </a:pPr>
            <a:r>
              <a:rPr lang="en-US" sz="3200" i="1" spc="-70" dirty="0" smtClean="0">
                <a:gradFill>
                  <a:gsLst>
                    <a:gs pos="2917">
                      <a:schemeClr val="tx1"/>
                    </a:gs>
                    <a:gs pos="30000">
                      <a:schemeClr val="tx1"/>
                    </a:gs>
                  </a:gsLst>
                  <a:lin ang="5400000" scaled="0"/>
                </a:gradFill>
              </a:rPr>
              <a:t>“Spam less, inform more”</a:t>
            </a:r>
          </a:p>
        </p:txBody>
      </p:sp>
      <p:sp>
        <p:nvSpPr>
          <p:cNvPr id="6" name="TextBox 5"/>
          <p:cNvSpPr txBox="1"/>
          <p:nvPr/>
        </p:nvSpPr>
        <p:spPr>
          <a:xfrm>
            <a:off x="5023104" y="2657856"/>
            <a:ext cx="6778752" cy="2840736"/>
          </a:xfrm>
          <a:prstGeom prst="rect">
            <a:avLst/>
          </a:prstGeom>
          <a:noFill/>
        </p:spPr>
        <p:txBody>
          <a:bodyPr wrap="none" lIns="182880" tIns="146304" rIns="182880" bIns="146304" rtlCol="0">
            <a:noAutofit/>
          </a:bodyPr>
          <a:lstStyle/>
          <a:p>
            <a:pPr marL="231775" indent="-231775">
              <a:spcAft>
                <a:spcPts val="600"/>
              </a:spcAft>
              <a:buSzPct val="70000"/>
              <a:buFont typeface="Wingdings 3" pitchFamily="18" charset="2"/>
              <a:buChar char="}"/>
            </a:pPr>
            <a:r>
              <a:rPr lang="en-US" sz="2400" spc="-70" dirty="0" smtClean="0">
                <a:gradFill>
                  <a:gsLst>
                    <a:gs pos="2917">
                      <a:schemeClr val="tx1"/>
                    </a:gs>
                    <a:gs pos="30000">
                      <a:schemeClr val="tx1"/>
                    </a:gs>
                  </a:gsLst>
                  <a:lin ang="5400000" scaled="0"/>
                </a:gradFill>
              </a:rPr>
              <a:t>Improve content to make it more consumable</a:t>
            </a:r>
          </a:p>
          <a:p>
            <a:pPr marL="231775" indent="-231775">
              <a:spcAft>
                <a:spcPts val="600"/>
              </a:spcAft>
              <a:buSzPct val="70000"/>
              <a:buFont typeface="Wingdings 3" pitchFamily="18" charset="2"/>
              <a:buChar char="}"/>
            </a:pPr>
            <a:r>
              <a:rPr lang="en-US" sz="2400" spc="-70" dirty="0" smtClean="0">
                <a:gradFill>
                  <a:gsLst>
                    <a:gs pos="2917">
                      <a:schemeClr val="tx1"/>
                    </a:gs>
                    <a:gs pos="30000">
                      <a:schemeClr val="tx1"/>
                    </a:gs>
                  </a:gsLst>
                  <a:lin ang="5400000" scaled="0"/>
                </a:gradFill>
              </a:rPr>
              <a:t>Increase breadth of information on service portal</a:t>
            </a:r>
          </a:p>
          <a:p>
            <a:pPr marL="231775" indent="-231775">
              <a:spcAft>
                <a:spcPts val="600"/>
              </a:spcAft>
              <a:buSzPct val="70000"/>
              <a:buFont typeface="Wingdings 3" pitchFamily="18" charset="2"/>
              <a:buChar char="}"/>
            </a:pPr>
            <a:r>
              <a:rPr lang="en-US" sz="2400" spc="-70" dirty="0" smtClean="0">
                <a:gradFill>
                  <a:gsLst>
                    <a:gs pos="2917">
                      <a:schemeClr val="tx1"/>
                    </a:gs>
                    <a:gs pos="30000">
                      <a:schemeClr val="tx1"/>
                    </a:gs>
                  </a:gsLst>
                  <a:lin ang="5400000" scaled="0"/>
                </a:gradFill>
              </a:rPr>
              <a:t>More self-service so agencies can get the</a:t>
            </a:r>
            <a:br>
              <a:rPr lang="en-US" sz="2400" spc="-70" dirty="0" smtClean="0">
                <a:gradFill>
                  <a:gsLst>
                    <a:gs pos="2917">
                      <a:schemeClr val="tx1"/>
                    </a:gs>
                    <a:gs pos="30000">
                      <a:schemeClr val="tx1"/>
                    </a:gs>
                  </a:gsLst>
                  <a:lin ang="5400000" scaled="0"/>
                </a:gradFill>
              </a:rPr>
            </a:br>
            <a:r>
              <a:rPr lang="en-US" sz="2400" spc="-70" dirty="0" smtClean="0">
                <a:gradFill>
                  <a:gsLst>
                    <a:gs pos="2917">
                      <a:schemeClr val="tx1"/>
                    </a:gs>
                    <a:gs pos="30000">
                      <a:schemeClr val="tx1"/>
                    </a:gs>
                  </a:gsLst>
                  <a:lin ang="5400000" scaled="0"/>
                </a:gradFill>
              </a:rPr>
              <a:t>info when it’s most relevant for team</a:t>
            </a:r>
          </a:p>
          <a:p>
            <a:pPr marL="231775" indent="-231775">
              <a:spcAft>
                <a:spcPts val="600"/>
              </a:spcAft>
              <a:buSzPct val="70000"/>
              <a:buFont typeface="Wingdings 3" pitchFamily="18" charset="2"/>
              <a:buChar char="}"/>
            </a:pPr>
            <a:r>
              <a:rPr lang="en-US" sz="2400" spc="-70" dirty="0" smtClean="0">
                <a:gradFill>
                  <a:gsLst>
                    <a:gs pos="2917">
                      <a:schemeClr val="tx1"/>
                    </a:gs>
                    <a:gs pos="30000">
                      <a:schemeClr val="tx1"/>
                    </a:gs>
                  </a:gsLst>
                  <a:lin ang="5400000" scaled="0"/>
                </a:gradFill>
              </a:rPr>
              <a:t>Improve transparency and insight into Alert DLs,</a:t>
            </a:r>
            <a:br>
              <a:rPr lang="en-US" sz="2400" spc="-70" dirty="0" smtClean="0">
                <a:gradFill>
                  <a:gsLst>
                    <a:gs pos="2917">
                      <a:schemeClr val="tx1"/>
                    </a:gs>
                    <a:gs pos="30000">
                      <a:schemeClr val="tx1"/>
                    </a:gs>
                  </a:gsLst>
                  <a:lin ang="5400000" scaled="0"/>
                </a:gradFill>
              </a:rPr>
            </a:br>
            <a:r>
              <a:rPr lang="en-US" sz="2400" spc="-70" dirty="0" smtClean="0">
                <a:gradFill>
                  <a:gsLst>
                    <a:gs pos="2917">
                      <a:schemeClr val="tx1"/>
                    </a:gs>
                    <a:gs pos="30000">
                      <a:schemeClr val="tx1"/>
                    </a:gs>
                  </a:gsLst>
                  <a:lin ang="5400000" scaled="0"/>
                </a:gradFill>
              </a:rPr>
              <a:t>what they are for and if the customer signed up</a:t>
            </a:r>
          </a:p>
        </p:txBody>
      </p:sp>
    </p:spTree>
    <p:extLst>
      <p:ext uri="{BB962C8B-B14F-4D97-AF65-F5344CB8AC3E}">
        <p14:creationId xmlns:p14="http://schemas.microsoft.com/office/powerpoint/2010/main" val="186252540"/>
      </p:ext>
    </p:extLst>
  </p:cSld>
  <p:clrMapOvr>
    <a:masterClrMapping/>
  </p:clrMapOvr>
  <p:transition>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2"/>
          <a:stretch>
            <a:fillRect/>
          </a:stretch>
        </p:blipFill>
        <p:spPr>
          <a:xfrm>
            <a:off x="6874063" y="2950463"/>
            <a:ext cx="5191826" cy="3365239"/>
          </a:xfrm>
          <a:prstGeom prst="rect">
            <a:avLst/>
          </a:prstGeom>
          <a:ln>
            <a:noFill/>
          </a:ln>
          <a:effectLst>
            <a:outerShdw blurRad="292100" dist="139700" dir="2700000" algn="tl" rotWithShape="0">
              <a:srgbClr val="333333">
                <a:alpha val="65000"/>
              </a:srgbClr>
            </a:outerShdw>
          </a:effectLst>
        </p:spPr>
      </p:pic>
      <p:pic>
        <p:nvPicPr>
          <p:cNvPr id="7" name="Content Placeholder 6"/>
          <p:cNvPicPr>
            <a:picLocks noGrp="1" noChangeAspect="1"/>
          </p:cNvPicPr>
          <p:nvPr>
            <p:ph sz="quarter" idx="10"/>
          </p:nvPr>
        </p:nvPicPr>
        <p:blipFill>
          <a:blip r:embed="rId3"/>
          <a:stretch>
            <a:fillRect/>
          </a:stretch>
        </p:blipFill>
        <p:spPr>
          <a:xfrm>
            <a:off x="3980987" y="2220341"/>
            <a:ext cx="3749152" cy="3583051"/>
          </a:xfrm>
          <a:prstGeom prst="rect">
            <a:avLst/>
          </a:prstGeom>
          <a:ln>
            <a:noFill/>
          </a:ln>
          <a:effectLst>
            <a:outerShdw blurRad="292100" dist="139700" dir="2700000" algn="tl" rotWithShape="0">
              <a:srgbClr val="333333">
                <a:alpha val="65000"/>
              </a:srgbClr>
            </a:outerShdw>
          </a:effectLst>
        </p:spPr>
      </p:pic>
      <p:sp>
        <p:nvSpPr>
          <p:cNvPr id="5" name="Title 4"/>
          <p:cNvSpPr>
            <a:spLocks noGrp="1"/>
          </p:cNvSpPr>
          <p:nvPr>
            <p:ph type="title"/>
          </p:nvPr>
        </p:nvSpPr>
        <p:spPr/>
        <p:txBody>
          <a:bodyPr/>
          <a:lstStyle/>
          <a:p>
            <a:endParaRPr lang="en-US"/>
          </a:p>
        </p:txBody>
      </p:sp>
      <p:pic>
        <p:nvPicPr>
          <p:cNvPr id="6" name="Picture 5"/>
          <p:cNvPicPr>
            <a:picLocks noChangeAspect="1"/>
          </p:cNvPicPr>
          <p:nvPr/>
        </p:nvPicPr>
        <p:blipFill>
          <a:blip r:embed="rId4"/>
          <a:stretch>
            <a:fillRect/>
          </a:stretch>
        </p:blipFill>
        <p:spPr>
          <a:xfrm>
            <a:off x="681490" y="1813408"/>
            <a:ext cx="3616110" cy="3051322"/>
          </a:xfrm>
          <a:prstGeom prst="rect">
            <a:avLst/>
          </a:prstGeom>
          <a:ln>
            <a:noFill/>
          </a:ln>
          <a:effectLst>
            <a:outerShdw blurRad="292100" dist="139700" dir="2700000" algn="tl" rotWithShape="0">
              <a:srgbClr val="333333">
                <a:alpha val="65000"/>
              </a:srgbClr>
            </a:outerShdw>
          </a:effectLst>
        </p:spPr>
      </p:pic>
      <p:sp>
        <p:nvSpPr>
          <p:cNvPr id="10" name="TextBox 9"/>
          <p:cNvSpPr txBox="1"/>
          <p:nvPr/>
        </p:nvSpPr>
        <p:spPr>
          <a:xfrm>
            <a:off x="999744" y="1253056"/>
            <a:ext cx="914400" cy="914400"/>
          </a:xfrm>
          <a:prstGeom prst="rect">
            <a:avLst/>
          </a:prstGeom>
          <a:noFill/>
        </p:spPr>
        <p:txBody>
          <a:bodyPr wrap="none" lIns="182880" tIns="146304" rIns="182880" bIns="146304" rtlCol="0">
            <a:noAutofit/>
          </a:bodyPr>
          <a:lstStyle/>
          <a:p>
            <a:pPr marL="231775" indent="-231775">
              <a:spcAft>
                <a:spcPts val="600"/>
              </a:spcAft>
              <a:buSzPct val="70000"/>
              <a:buFont typeface="Wingdings 3" pitchFamily="18" charset="2"/>
              <a:buChar char="}"/>
            </a:pPr>
            <a:r>
              <a:rPr lang="en-US" sz="2400" spc="-70" dirty="0" smtClean="0">
                <a:gradFill>
                  <a:gsLst>
                    <a:gs pos="2917">
                      <a:schemeClr val="tx1"/>
                    </a:gs>
                    <a:gs pos="30000">
                      <a:schemeClr val="tx1"/>
                    </a:gs>
                  </a:gsLst>
                  <a:lin ang="5400000" scaled="0"/>
                </a:gradFill>
              </a:rPr>
              <a:t>Published catalog</a:t>
            </a:r>
          </a:p>
        </p:txBody>
      </p:sp>
      <p:sp>
        <p:nvSpPr>
          <p:cNvPr id="11" name="TextBox 10"/>
          <p:cNvSpPr txBox="1"/>
          <p:nvPr/>
        </p:nvSpPr>
        <p:spPr>
          <a:xfrm>
            <a:off x="5032128" y="1559675"/>
            <a:ext cx="914400" cy="914400"/>
          </a:xfrm>
          <a:prstGeom prst="rect">
            <a:avLst/>
          </a:prstGeom>
          <a:noFill/>
        </p:spPr>
        <p:txBody>
          <a:bodyPr wrap="none" lIns="182880" tIns="146304" rIns="182880" bIns="146304" rtlCol="0">
            <a:noAutofit/>
          </a:bodyPr>
          <a:lstStyle/>
          <a:p>
            <a:pPr marL="231775" indent="-231775">
              <a:spcAft>
                <a:spcPts val="600"/>
              </a:spcAft>
              <a:buSzPct val="70000"/>
              <a:buFont typeface="Wingdings 3" pitchFamily="18" charset="2"/>
              <a:buChar char="}"/>
            </a:pPr>
            <a:r>
              <a:rPr lang="en-US" sz="2400" spc="-70" dirty="0" smtClean="0">
                <a:gradFill>
                  <a:gsLst>
                    <a:gs pos="2917">
                      <a:schemeClr val="tx1"/>
                    </a:gs>
                    <a:gs pos="30000">
                      <a:schemeClr val="tx1"/>
                    </a:gs>
                  </a:gsLst>
                  <a:lin ang="5400000" scaled="0"/>
                </a:gradFill>
              </a:rPr>
              <a:t>Billing</a:t>
            </a:r>
          </a:p>
        </p:txBody>
      </p:sp>
      <p:sp>
        <p:nvSpPr>
          <p:cNvPr id="12" name="TextBox 11"/>
          <p:cNvSpPr txBox="1"/>
          <p:nvPr/>
        </p:nvSpPr>
        <p:spPr>
          <a:xfrm>
            <a:off x="8983614" y="2493263"/>
            <a:ext cx="914400" cy="914400"/>
          </a:xfrm>
          <a:prstGeom prst="rect">
            <a:avLst/>
          </a:prstGeom>
          <a:noFill/>
        </p:spPr>
        <p:txBody>
          <a:bodyPr wrap="none" lIns="182880" tIns="146304" rIns="182880" bIns="146304" rtlCol="0">
            <a:noAutofit/>
          </a:bodyPr>
          <a:lstStyle/>
          <a:p>
            <a:pPr marL="231775" indent="-231775">
              <a:spcAft>
                <a:spcPts val="600"/>
              </a:spcAft>
              <a:buSzPct val="70000"/>
              <a:buFont typeface="Wingdings 3" pitchFamily="18" charset="2"/>
              <a:buChar char="}"/>
            </a:pPr>
            <a:r>
              <a:rPr lang="en-US" sz="2400" spc="-70" dirty="0" smtClean="0">
                <a:gradFill>
                  <a:gsLst>
                    <a:gs pos="2917">
                      <a:schemeClr val="tx1"/>
                    </a:gs>
                    <a:gs pos="30000">
                      <a:schemeClr val="tx1"/>
                    </a:gs>
                  </a:gsLst>
                  <a:lin ang="5400000" scaled="0"/>
                </a:gradFill>
              </a:rPr>
              <a:t>Support</a:t>
            </a:r>
          </a:p>
        </p:txBody>
      </p:sp>
    </p:spTree>
    <p:extLst>
      <p:ext uri="{BB962C8B-B14F-4D97-AF65-F5344CB8AC3E}">
        <p14:creationId xmlns:p14="http://schemas.microsoft.com/office/powerpoint/2010/main" val="2429058664"/>
      </p:ext>
    </p:extLst>
  </p:cSld>
  <p:clrMapOvr>
    <a:masterClrMapping/>
  </p:clrMapOvr>
  <p:transition>
    <p:fade/>
  </p:transition>
</p:sld>
</file>

<file path=ppt/theme/theme1.xml><?xml version="1.0" encoding="utf-8"?>
<a:theme xmlns:a="http://schemas.openxmlformats.org/drawingml/2006/main" name="WA Tech PPT Template">
  <a:themeElements>
    <a:clrScheme name="WaTech">
      <a:dk1>
        <a:srgbClr val="717073"/>
      </a:dk1>
      <a:lt1>
        <a:srgbClr val="FFFFFF"/>
      </a:lt1>
      <a:dk2>
        <a:srgbClr val="000000"/>
      </a:dk2>
      <a:lt2>
        <a:srgbClr val="FFFFFF"/>
      </a:lt2>
      <a:accent1>
        <a:srgbClr val="580069"/>
      </a:accent1>
      <a:accent2>
        <a:srgbClr val="73AE14"/>
      </a:accent2>
      <a:accent3>
        <a:srgbClr val="0C3A69"/>
      </a:accent3>
      <a:accent4>
        <a:srgbClr val="9313A8"/>
      </a:accent4>
      <a:accent5>
        <a:srgbClr val="BBCB06"/>
      </a:accent5>
      <a:accent6>
        <a:srgbClr val="3388D5"/>
      </a:accent6>
      <a:hlink>
        <a:srgbClr val="9313A8"/>
      </a:hlink>
      <a:folHlink>
        <a:srgbClr val="0C3A69"/>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Couture">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a:noFill/>
          <a:headEnd type="none" w="med" len="med"/>
          <a:tailEnd type="none" w="med" len="med"/>
        </a:ln>
        <a:effectLst/>
      </a:spPr>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defPPr defTabSz="932472" fontAlgn="base">
          <a:lnSpc>
            <a:spcPct val="90000"/>
          </a:lnSpc>
          <a:spcBef>
            <a:spcPct val="0"/>
          </a:spcBef>
          <a:spcAft>
            <a:spcPct val="0"/>
          </a:spcAft>
          <a:defRPr sz="2000" dirty="0" err="1" smtClean="0">
            <a:gradFill>
              <a:gsLst>
                <a:gs pos="0">
                  <a:srgbClr val="FFFFFF"/>
                </a:gs>
                <a:gs pos="100000">
                  <a:srgbClr val="FFFFFF"/>
                </a:gs>
              </a:gsLst>
              <a:lin ang="5400000" scaled="0"/>
            </a:gradFill>
            <a:ea typeface="Segoe UI" pitchFamily="34" charset="0"/>
            <a:cs typeface="Segoe UI" pitchFamily="34" charset="0"/>
          </a:defRPr>
        </a:defPPr>
      </a:lstStyle>
      <a:style>
        <a:lnRef idx="1">
          <a:schemeClr val="accent2"/>
        </a:lnRef>
        <a:fillRef idx="3">
          <a:schemeClr val="accent2"/>
        </a:fillRef>
        <a:effectRef idx="2">
          <a:schemeClr val="accent2"/>
        </a:effectRef>
        <a:fontRef idx="minor">
          <a:schemeClr val="lt1"/>
        </a:fontRef>
      </a:style>
    </a:spDef>
    <a:lnDef>
      <a:spPr>
        <a:ln>
          <a:solidFill>
            <a:schemeClr val="tx1"/>
          </a:solidFill>
          <a:headEnd type="none"/>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182880" tIns="146304" rIns="182880" bIns="146304" rtlCol="0">
        <a:noAutofit/>
      </a:bodyPr>
      <a:lstStyle>
        <a:defPPr marL="231775" indent="-231775">
          <a:spcAft>
            <a:spcPts val="600"/>
          </a:spcAft>
          <a:buSzPct val="70000"/>
          <a:buFont typeface="Wingdings 3" pitchFamily="18" charset="2"/>
          <a:buChar char="}"/>
          <a:defRPr sz="2400" spc="-70" smtClean="0">
            <a:gradFill>
              <a:gsLst>
                <a:gs pos="2917">
                  <a:schemeClr val="tx1"/>
                </a:gs>
                <a:gs pos="30000">
                  <a:schemeClr val="tx1"/>
                </a:gs>
              </a:gsLst>
              <a:lin ang="5400000" scaled="0"/>
            </a:gradFill>
          </a:defRPr>
        </a:defPPr>
      </a:lstStyle>
    </a:txDef>
  </a:objectDefaults>
  <a:extraClrSchemeLst/>
  <a:extLst>
    <a:ext uri="{05A4C25C-085E-4340-85A3-A5531E510DB2}">
      <thm15:themeFamily xmlns:thm15="http://schemas.microsoft.com/office/thememl/2012/main" name="Master WaTech PPT Template [Read-Only]" id="{7ED877E3-D945-4CF5-A308-80E6025D93C4}" vid="{59A92B6C-882F-424B-88E0-24FAF58C32CB}"/>
    </a:ext>
  </a:extLst>
</a:theme>
</file>

<file path=ppt/theme/theme2.xml><?xml version="1.0" encoding="utf-8"?>
<a:theme xmlns:a="http://schemas.openxmlformats.org/drawingml/2006/main" name="Icon Library">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Master WaTech PPT Template [Read-Only]" id="{7ED877E3-D945-4CF5-A308-80E6025D93C4}" vid="{0FB282E2-3BD3-46FC-ADD5-E0ACD529F53E}"/>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F91FFA4C5F5D284A8678F999E041A67A" ma:contentTypeVersion="0" ma:contentTypeDescription="Create a new document." ma:contentTypeScope="" ma:versionID="42ea666e0dbe66be53080c6797f65b18">
  <xsd:schema xmlns:xsd="http://www.w3.org/2001/XMLSchema" xmlns:xs="http://www.w3.org/2001/XMLSchema" xmlns:p="http://schemas.microsoft.com/office/2006/metadata/properties" targetNamespace="http://schemas.microsoft.com/office/2006/metadata/properties" ma:root="true" ma:fieldsID="1b05d82d297216baf5b26c55225140df">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F990F116-B58F-4255-B05B-DA3808E0E5C6}">
  <ds:schemaRefs>
    <ds:schemaRef ds:uri="http://purl.org/dc/terms/"/>
    <ds:schemaRef ds:uri="http://schemas.openxmlformats.org/package/2006/metadata/core-properties"/>
    <ds:schemaRef ds:uri="http://schemas.microsoft.com/office/2006/documentManagement/types"/>
    <ds:schemaRef ds:uri="http://schemas.microsoft.com/office/infopath/2007/PartnerControls"/>
    <ds:schemaRef ds:uri="http://purl.org/dc/elements/1.1/"/>
    <ds:schemaRef ds:uri="http://schemas.microsoft.com/office/2006/metadata/properties"/>
    <ds:schemaRef ds:uri="http://www.w3.org/XML/1998/namespace"/>
    <ds:schemaRef ds:uri="http://purl.org/dc/dcmitype/"/>
  </ds:schemaRefs>
</ds:datastoreItem>
</file>

<file path=customXml/itemProps2.xml><?xml version="1.0" encoding="utf-8"?>
<ds:datastoreItem xmlns:ds="http://schemas.openxmlformats.org/officeDocument/2006/customXml" ds:itemID="{F012E7A7-026B-49A6-99AC-37B58335C77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customXml/itemProps3.xml><?xml version="1.0" encoding="utf-8"?>
<ds:datastoreItem xmlns:ds="http://schemas.openxmlformats.org/officeDocument/2006/customXml" ds:itemID="{758FDAC0-319D-4A54-8D8E-1D42CB1F8004}">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Master WaTech PPT Template</Template>
  <TotalTime>2227</TotalTime>
  <Words>160</Words>
  <Application>Microsoft Office PowerPoint</Application>
  <PresentationFormat>Widescreen</PresentationFormat>
  <Paragraphs>25</Paragraphs>
  <Slides>7</Slides>
  <Notes>1</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7</vt:i4>
      </vt:variant>
    </vt:vector>
  </HeadingPairs>
  <TitlesOfParts>
    <vt:vector size="14" baseType="lpstr">
      <vt:lpstr>Arial</vt:lpstr>
      <vt:lpstr>Calibri</vt:lpstr>
      <vt:lpstr>Segoe UI</vt:lpstr>
      <vt:lpstr>Trebuchet MS</vt:lpstr>
      <vt:lpstr>Wingdings 3</vt:lpstr>
      <vt:lpstr>WA Tech PPT Template</vt:lpstr>
      <vt:lpstr>Icon Library</vt:lpstr>
      <vt:lpstr>Customer Survey</vt:lpstr>
      <vt:lpstr>Customer Survey</vt:lpstr>
      <vt:lpstr>Customer Survey</vt:lpstr>
      <vt:lpstr>Primary focus areas</vt:lpstr>
      <vt:lpstr>Improving communications</vt:lpstr>
      <vt:lpstr>Alert Notification</vt:lpstr>
      <vt:lpstr>PowerPoint Presentation</vt:lpstr>
    </vt:vector>
  </TitlesOfParts>
  <Manager>&lt;Content Manager Name Here&gt;</Manager>
  <Company>Enterprise Services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This is a Cover Slide</dc:title>
  <dc:subject>&lt;Event Name&gt;</dc:subject>
  <dc:creator>Freeman, Marilyn (OCIO)</dc:creator>
  <cp:keywords>&lt;Any Related Keywords&gt;</cp:keywords>
  <dc:description>Template: _x000d_
Formatting: _x000d_
Event Date: _x000d_
Event Location: _x000d_
Audience Type:</dc:description>
  <cp:lastModifiedBy>DeAngelo, Michael (Watech)</cp:lastModifiedBy>
  <cp:revision>47</cp:revision>
  <cp:lastPrinted>2016-10-05T19:57:18Z</cp:lastPrinted>
  <dcterms:created xsi:type="dcterms:W3CDTF">2015-12-01T23:22:10Z</dcterms:created>
  <dcterms:modified xsi:type="dcterms:W3CDTF">2017-05-02T00:54:11Z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0x010100F91FFA4C5F5D284A8678F999E041A67A</vt:lpwstr>
  </property>
  <property fmtid="{D5CDD505-2E9C-101B-9397-08002B2CF9AE}" pid="3" name="Product">
    <vt:lpwstr/>
  </property>
  <property fmtid="{D5CDD505-2E9C-101B-9397-08002B2CF9AE}" pid="4" name="Event1">
    <vt:lpwstr>217;#Unassigned|e51362f4-782c-41a8-bb7b-e0cfc8669933</vt:lpwstr>
  </property>
  <property fmtid="{D5CDD505-2E9C-101B-9397-08002B2CF9AE}" pid="5" name="Audience">
    <vt:lpwstr/>
  </property>
  <property fmtid="{D5CDD505-2E9C-101B-9397-08002B2CF9AE}" pid="6" name="IsMyDocuments">
    <vt:bool>true</vt:bool>
  </property>
</Properties>
</file>