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6" r:id="rId4"/>
    <p:sldMasterId id="2147484571" r:id="rId5"/>
  </p:sldMasterIdLst>
  <p:notesMasterIdLst>
    <p:notesMasterId r:id="rId15"/>
  </p:notesMasterIdLst>
  <p:handoutMasterIdLst>
    <p:handoutMasterId r:id="rId16"/>
  </p:handoutMasterIdLst>
  <p:sldIdLst>
    <p:sldId id="259" r:id="rId6"/>
    <p:sldId id="286" r:id="rId7"/>
    <p:sldId id="302" r:id="rId8"/>
    <p:sldId id="309" r:id="rId9"/>
    <p:sldId id="277" r:id="rId10"/>
    <p:sldId id="311" r:id="rId11"/>
    <p:sldId id="306" r:id="rId12"/>
    <p:sldId id="310" r:id="rId13"/>
    <p:sldId id="294" r:id="rId14"/>
  </p:sldIdLst>
  <p:sldSz cx="12192000" cy="6858000"/>
  <p:notesSz cx="7010400" cy="9296400"/>
  <p:defaultText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userDrawn="1">
          <p15:clr>
            <a:srgbClr val="A4A3A4"/>
          </p15:clr>
        </p15:guide>
        <p15:guide id="2" orient="horz" pos="1320" userDrawn="1">
          <p15:clr>
            <a:srgbClr val="A4A3A4"/>
          </p15:clr>
        </p15:guide>
        <p15:guide id="3" orient="horz" pos="2456" userDrawn="1">
          <p15:clr>
            <a:srgbClr val="A4A3A4"/>
          </p15:clr>
        </p15:guide>
        <p15:guide id="4" orient="horz" pos="4177" userDrawn="1">
          <p15:clr>
            <a:srgbClr val="A4A3A4"/>
          </p15:clr>
        </p15:guide>
        <p15:guide id="5" orient="horz" pos="3072" userDrawn="1">
          <p15:clr>
            <a:srgbClr val="A4A3A4"/>
          </p15:clr>
        </p15:guide>
        <p15:guide id="6" orient="horz" pos="1944" userDrawn="1">
          <p15:clr>
            <a:srgbClr val="A4A3A4"/>
          </p15:clr>
        </p15:guide>
        <p15:guide id="7" orient="horz" pos="624" userDrawn="1">
          <p15:clr>
            <a:srgbClr val="A4A3A4"/>
          </p15:clr>
        </p15:guide>
        <p15:guide id="8" orient="horz" pos="3672" userDrawn="1">
          <p15:clr>
            <a:srgbClr val="A4A3A4"/>
          </p15:clr>
        </p15:guide>
        <p15:guide id="9" pos="1032" userDrawn="1">
          <p15:clr>
            <a:srgbClr val="A4A3A4"/>
          </p15:clr>
        </p15:guide>
        <p15:guide id="10" pos="2688" userDrawn="1">
          <p15:clr>
            <a:srgbClr val="A4A3A4"/>
          </p15:clr>
        </p15:guide>
        <p15:guide id="11" pos="1944" userDrawn="1">
          <p15:clr>
            <a:srgbClr val="A4A3A4"/>
          </p15:clr>
        </p15:guide>
        <p15:guide id="12" pos="3648" userDrawn="1">
          <p15:clr>
            <a:srgbClr val="A4A3A4"/>
          </p15:clr>
        </p15:guide>
        <p15:guide id="13" pos="4995" userDrawn="1">
          <p15:clr>
            <a:srgbClr val="A4A3A4"/>
          </p15:clr>
        </p15:guide>
        <p15:guide id="14" pos="4225" userDrawn="1">
          <p15:clr>
            <a:srgbClr val="A4A3A4"/>
          </p15:clr>
        </p15:guide>
        <p15:guide id="15" pos="5761" userDrawn="1">
          <p15:clr>
            <a:srgbClr val="A4A3A4"/>
          </p15:clr>
        </p15:guide>
        <p15:guide id="16" pos="6531" userDrawn="1">
          <p15:clr>
            <a:srgbClr val="A4A3A4"/>
          </p15:clr>
        </p15:guide>
        <p15:guide id="17" pos="7299" userDrawn="1">
          <p15:clr>
            <a:srgbClr val="A4A3A4"/>
          </p15:clr>
        </p15:guide>
        <p15:guide id="18" pos="264" userDrawn="1">
          <p15:clr>
            <a:srgbClr val="A4A3A4"/>
          </p15:clr>
        </p15:guide>
        <p15:guide id="19" orient="horz" pos="2904">
          <p15:clr>
            <a:srgbClr val="A4A3A4"/>
          </p15:clr>
        </p15:guide>
        <p15:guide id="20" pos="4194">
          <p15:clr>
            <a:srgbClr val="A4A3A4"/>
          </p15:clr>
        </p15:guide>
        <p15:guide id="21" pos="1892">
          <p15:clr>
            <a:srgbClr val="A4A3A4"/>
          </p15:clr>
        </p15:guide>
        <p15:guide id="22" pos="3267">
          <p15:clr>
            <a:srgbClr val="A4A3A4"/>
          </p15:clr>
        </p15:guide>
        <p15:guide id="23" orient="horz" pos="2259">
          <p15:clr>
            <a:srgbClr val="A4A3A4"/>
          </p15:clr>
        </p15:guide>
        <p15:guide id="24" orient="horz" pos="3896">
          <p15:clr>
            <a:srgbClr val="A4A3A4"/>
          </p15:clr>
        </p15:guide>
        <p15:guide id="25" pos="2661">
          <p15:clr>
            <a:srgbClr val="A4A3A4"/>
          </p15:clr>
        </p15:guide>
        <p15:guide id="26" pos="224">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guide id="3" orient="horz" pos="2928">
          <p15:clr>
            <a:srgbClr val="A4A3A4"/>
          </p15:clr>
        </p15:guide>
        <p15:guide id="4"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1" clrIdx="1"/>
  <p:cmAuthor id="2" name="Sarah Lundy (Becauz LLC)" initials="SL(L" lastIdx="68" clrIdx="2">
    <p:extLst/>
  </p:cmAuthor>
  <p:cmAuthor id="3" name="Lisa MacLeod" initials="" lastIdx="0" clrIdx="3"/>
  <p:cmAuthor id="4" name="Fuchs, Nick (WaTech)" initials="NJF" lastIdx="3" clrIdx="4">
    <p:extLst>
      <p:ext uri="{19B8F6BF-5375-455C-9EA6-DF929625EA0E}">
        <p15:presenceInfo xmlns:p15="http://schemas.microsoft.com/office/powerpoint/2012/main" userId="Fuchs, Nick (WaTe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097C"/>
    <a:srgbClr val="84B818"/>
    <a:srgbClr val="84BA40"/>
    <a:srgbClr val="808000"/>
    <a:srgbClr val="580069"/>
    <a:srgbClr val="CCFB64"/>
    <a:srgbClr val="0A4E7D"/>
    <a:srgbClr val="E86D1F"/>
    <a:srgbClr val="255C83"/>
    <a:srgbClr val="9FA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9261" autoAdjust="0"/>
  </p:normalViewPr>
  <p:slideViewPr>
    <p:cSldViewPr snapToGrid="0">
      <p:cViewPr varScale="1">
        <p:scale>
          <a:sx n="111" d="100"/>
          <a:sy n="111" d="100"/>
        </p:scale>
        <p:origin x="510" y="114"/>
      </p:cViewPr>
      <p:guideLst>
        <p:guide orient="horz" pos="142"/>
        <p:guide orient="horz" pos="1320"/>
        <p:guide orient="horz" pos="2456"/>
        <p:guide orient="horz" pos="4177"/>
        <p:guide orient="horz" pos="3072"/>
        <p:guide orient="horz" pos="1944"/>
        <p:guide orient="horz" pos="624"/>
        <p:guide orient="horz" pos="3672"/>
        <p:guide pos="1032"/>
        <p:guide pos="2688"/>
        <p:guide pos="1944"/>
        <p:guide pos="3648"/>
        <p:guide pos="4995"/>
        <p:guide pos="4225"/>
        <p:guide pos="5761"/>
        <p:guide pos="6531"/>
        <p:guide pos="7299"/>
        <p:guide pos="264"/>
        <p:guide orient="horz" pos="2904"/>
        <p:guide pos="4194"/>
        <p:guide pos="1892"/>
        <p:guide pos="3267"/>
        <p:guide orient="horz" pos="2259"/>
        <p:guide orient="horz" pos="3896"/>
        <p:guide pos="2661"/>
        <p:guide pos="22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86"/>
    </p:cViewPr>
  </p:sorterViewPr>
  <p:notesViewPr>
    <p:cSldViewPr snapToGrid="0" showGuides="1">
      <p:cViewPr varScale="1">
        <p:scale>
          <a:sx n="87" d="100"/>
          <a:sy n="87" d="100"/>
        </p:scale>
        <p:origin x="-3904" y="-128"/>
      </p:cViewPr>
      <p:guideLst>
        <p:guide orient="horz" pos="2932"/>
        <p:guide pos="2213"/>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037841" cy="464820"/>
          </a:xfrm>
          <a:prstGeom prst="rect">
            <a:avLst/>
          </a:prstGeom>
        </p:spPr>
        <p:txBody>
          <a:bodyPr vert="horz" lIns="92404" tIns="46202" rIns="92404" bIns="46202" rtlCol="0"/>
          <a:lstStyle>
            <a:lvl1pPr algn="l">
              <a:defRPr sz="1200"/>
            </a:lvl1pPr>
          </a:lstStyle>
          <a:p>
            <a:endParaRPr lang="en-US" dirty="0">
              <a:latin typeface="Arial"/>
              <a:cs typeface="Arial"/>
            </a:endParaRPr>
          </a:p>
        </p:txBody>
      </p:sp>
      <p:sp>
        <p:nvSpPr>
          <p:cNvPr id="7" name="Date Placeholder 6"/>
          <p:cNvSpPr>
            <a:spLocks noGrp="1"/>
          </p:cNvSpPr>
          <p:nvPr>
            <p:ph type="dt" sz="quarter" idx="1"/>
          </p:nvPr>
        </p:nvSpPr>
        <p:spPr>
          <a:xfrm>
            <a:off x="3970940" y="0"/>
            <a:ext cx="3037841" cy="464820"/>
          </a:xfrm>
          <a:prstGeom prst="rect">
            <a:avLst/>
          </a:prstGeom>
        </p:spPr>
        <p:txBody>
          <a:bodyPr vert="horz" lIns="92404" tIns="46202" rIns="92404" bIns="46202" rtlCol="0"/>
          <a:lstStyle>
            <a:lvl1pPr algn="r">
              <a:defRPr sz="1200"/>
            </a:lvl1pPr>
          </a:lstStyle>
          <a:p>
            <a:fld id="{CDD2B0A1-3ADF-4454-8564-BD173B6BFF48}" type="datetime1">
              <a:rPr lang="en-US" smtClean="0">
                <a:latin typeface="Arial"/>
                <a:cs typeface="Arial"/>
              </a:rPr>
              <a:t>8/23/2017</a:t>
            </a:fld>
            <a:endParaRPr lang="en-US" dirty="0">
              <a:latin typeface="Arial"/>
              <a:cs typeface="Arial"/>
            </a:endParaRPr>
          </a:p>
        </p:txBody>
      </p:sp>
      <p:sp>
        <p:nvSpPr>
          <p:cNvPr id="8" name="Footer Placeholder 7"/>
          <p:cNvSpPr>
            <a:spLocks noGrp="1"/>
          </p:cNvSpPr>
          <p:nvPr>
            <p:ph type="ftr" sz="quarter" idx="2"/>
          </p:nvPr>
        </p:nvSpPr>
        <p:spPr>
          <a:xfrm>
            <a:off x="1682751" y="8702971"/>
            <a:ext cx="3975100" cy="337975"/>
          </a:xfrm>
          <a:prstGeom prst="rect">
            <a:avLst/>
          </a:prstGeom>
        </p:spPr>
        <p:txBody>
          <a:bodyPr vert="horz" lIns="92404" tIns="46202" rIns="92404" bIns="46202" rtlCol="0" anchor="b"/>
          <a:lstStyle>
            <a:lvl1pPr algn="l">
              <a:defRPr sz="1200"/>
            </a:lvl1pPr>
          </a:lstStyle>
          <a:p>
            <a:r>
              <a:rPr lang="en-US" sz="400" dirty="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p>
        </p:txBody>
      </p:sp>
      <p:sp>
        <p:nvSpPr>
          <p:cNvPr id="9" name="Slide Number Placeholder 8"/>
          <p:cNvSpPr>
            <a:spLocks noGrp="1"/>
          </p:cNvSpPr>
          <p:nvPr>
            <p:ph type="sldNum" sz="quarter" idx="3"/>
          </p:nvPr>
        </p:nvSpPr>
        <p:spPr>
          <a:xfrm>
            <a:off x="5662773" y="8564276"/>
            <a:ext cx="1096674" cy="464820"/>
          </a:xfrm>
          <a:prstGeom prst="rect">
            <a:avLst/>
          </a:prstGeom>
        </p:spPr>
        <p:txBody>
          <a:bodyPr vert="horz" lIns="92404" tIns="46202" rIns="92404" bIns="46202"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0" name="Straight Connector 9"/>
          <p:cNvCxnSpPr/>
          <p:nvPr/>
        </p:nvCxnSpPr>
        <p:spPr>
          <a:xfrm>
            <a:off x="349112" y="8559408"/>
            <a:ext cx="6409483"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83" y="8649510"/>
            <a:ext cx="934430" cy="316690"/>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3037841" cy="464820"/>
          </a:xfrm>
          <a:prstGeom prst="rect">
            <a:avLst/>
          </a:prstGeom>
        </p:spPr>
        <p:txBody>
          <a:bodyPr vert="horz" lIns="92404" tIns="46202" rIns="92404" bIns="46202" rtlCol="0"/>
          <a:lstStyle>
            <a:lvl1pPr algn="l">
              <a:defRPr sz="1200">
                <a:latin typeface="Arial"/>
                <a:cs typeface="Arial"/>
              </a:defRPr>
            </a:lvl1pPr>
          </a:lstStyle>
          <a:p>
            <a:endParaRPr lang="en-US" dirty="0"/>
          </a:p>
        </p:txBody>
      </p:sp>
      <p:sp>
        <p:nvSpPr>
          <p:cNvPr id="9" name="Slide Image Placeholder 8"/>
          <p:cNvSpPr>
            <a:spLocks noGrp="1" noRot="1" noChangeAspect="1"/>
          </p:cNvSpPr>
          <p:nvPr>
            <p:ph type="sldImg" idx="2"/>
          </p:nvPr>
        </p:nvSpPr>
        <p:spPr>
          <a:xfrm>
            <a:off x="406400" y="693738"/>
            <a:ext cx="6197600" cy="3487737"/>
          </a:xfrm>
          <a:prstGeom prst="rect">
            <a:avLst/>
          </a:prstGeom>
          <a:noFill/>
          <a:ln w="12700">
            <a:solidFill>
              <a:prstClr val="black"/>
            </a:solidFill>
          </a:ln>
        </p:spPr>
        <p:txBody>
          <a:bodyPr vert="horz" lIns="92404" tIns="46202" rIns="92404" bIns="46202" rtlCol="0" anchor="ctr"/>
          <a:lstStyle/>
          <a:p>
            <a:endParaRPr lang="en-US" dirty="0"/>
          </a:p>
        </p:txBody>
      </p:sp>
      <p:sp>
        <p:nvSpPr>
          <p:cNvPr id="11" name="Date Placeholder 10"/>
          <p:cNvSpPr>
            <a:spLocks noGrp="1"/>
          </p:cNvSpPr>
          <p:nvPr>
            <p:ph type="dt" idx="1"/>
          </p:nvPr>
        </p:nvSpPr>
        <p:spPr>
          <a:xfrm>
            <a:off x="3970940" y="0"/>
            <a:ext cx="3037841" cy="464820"/>
          </a:xfrm>
          <a:prstGeom prst="rect">
            <a:avLst/>
          </a:prstGeom>
        </p:spPr>
        <p:txBody>
          <a:bodyPr vert="horz" lIns="92404" tIns="46202" rIns="92404" bIns="46202" rtlCol="0"/>
          <a:lstStyle>
            <a:lvl1pPr algn="r">
              <a:defRPr sz="1200">
                <a:latin typeface="Arial"/>
                <a:cs typeface="Arial"/>
              </a:defRPr>
            </a:lvl1pPr>
          </a:lstStyle>
          <a:p>
            <a:fld id="{09622D2D-78F4-49C9-82A1-A62EF2095632}" type="datetime1">
              <a:rPr lang="en-US" smtClean="0"/>
              <a:t>8/23/2017</a:t>
            </a:fld>
            <a:endParaRPr lang="en-US" dirty="0"/>
          </a:p>
        </p:txBody>
      </p:sp>
      <p:sp>
        <p:nvSpPr>
          <p:cNvPr id="12" name="Notes Placeholder 11"/>
          <p:cNvSpPr>
            <a:spLocks noGrp="1"/>
          </p:cNvSpPr>
          <p:nvPr>
            <p:ph type="body" sz="quarter" idx="3"/>
          </p:nvPr>
        </p:nvSpPr>
        <p:spPr>
          <a:xfrm>
            <a:off x="701041" y="4415793"/>
            <a:ext cx="5608320" cy="4183380"/>
          </a:xfrm>
          <a:prstGeom prst="rect">
            <a:avLst/>
          </a:prstGeom>
        </p:spPr>
        <p:txBody>
          <a:bodyPr vert="horz" lIns="92404" tIns="46202" rIns="92404" bIns="4620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7"/>
          <p:cNvSpPr>
            <a:spLocks noGrp="1"/>
          </p:cNvSpPr>
          <p:nvPr>
            <p:ph type="ftr" sz="quarter" idx="4"/>
          </p:nvPr>
        </p:nvSpPr>
        <p:spPr>
          <a:xfrm>
            <a:off x="1682751" y="8863538"/>
            <a:ext cx="3975100" cy="337975"/>
          </a:xfrm>
          <a:prstGeom prst="rect">
            <a:avLst/>
          </a:prstGeom>
        </p:spPr>
        <p:txBody>
          <a:bodyPr vert="horz" lIns="92404" tIns="46202" rIns="92404" bIns="46202" rtlCol="0" anchor="b"/>
          <a:lstStyle>
            <a:lvl1pPr algn="l">
              <a:defRPr sz="1200"/>
            </a:lvl1pPr>
          </a:lstStyle>
          <a:p>
            <a:r>
              <a:rPr lang="en-US" sz="400" dirty="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p>
        </p:txBody>
      </p:sp>
      <p:sp>
        <p:nvSpPr>
          <p:cNvPr id="15" name="Slide Number Placeholder 8"/>
          <p:cNvSpPr>
            <a:spLocks noGrp="1"/>
          </p:cNvSpPr>
          <p:nvPr>
            <p:ph type="sldNum" sz="quarter" idx="5"/>
          </p:nvPr>
        </p:nvSpPr>
        <p:spPr>
          <a:xfrm>
            <a:off x="5662773" y="8724842"/>
            <a:ext cx="1096674" cy="464820"/>
          </a:xfrm>
          <a:prstGeom prst="rect">
            <a:avLst/>
          </a:prstGeom>
        </p:spPr>
        <p:txBody>
          <a:bodyPr vert="horz" lIns="92404" tIns="46202" rIns="92404" bIns="46202"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6" name="Straight Connector 15"/>
          <p:cNvCxnSpPr/>
          <p:nvPr/>
        </p:nvCxnSpPr>
        <p:spPr>
          <a:xfrm>
            <a:off x="349112" y="8719975"/>
            <a:ext cx="6409483"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7" name="Picture 16"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83" y="8810077"/>
            <a:ext cx="934430" cy="316690"/>
          </a:xfrm>
          <a:prstGeom prst="rect">
            <a:avLst/>
          </a:prstGeom>
        </p:spPr>
      </p:pic>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768113" rtl="0" eaLnBrk="1" latinLnBrk="0" hangingPunct="1">
      <a:lnSpc>
        <a:spcPct val="90000"/>
      </a:lnSpc>
      <a:spcAft>
        <a:spcPts val="280"/>
      </a:spcAft>
      <a:defRPr sz="700" kern="1200">
        <a:solidFill>
          <a:schemeClr val="tx1"/>
        </a:solidFill>
        <a:latin typeface="Arial"/>
        <a:ea typeface="+mn-ea"/>
        <a:cs typeface="Arial"/>
      </a:defRPr>
    </a:lvl1pPr>
    <a:lvl2pPr marL="178915" indent="-88902"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2pPr>
    <a:lvl3pPr marL="275596"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3pPr>
    <a:lvl4pPr marL="405616" indent="-12335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4pPr>
    <a:lvl5pPr marL="516743"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5pPr>
    <a:lvl6pPr marL="1920283" algn="l" defTabSz="768113" rtl="0" eaLnBrk="1" latinLnBrk="0" hangingPunct="1">
      <a:defRPr sz="1000" kern="1200">
        <a:solidFill>
          <a:schemeClr val="tx1"/>
        </a:solidFill>
        <a:latin typeface="+mn-lt"/>
        <a:ea typeface="+mn-ea"/>
        <a:cs typeface="+mn-cs"/>
      </a:defRPr>
    </a:lvl6pPr>
    <a:lvl7pPr marL="2304339" algn="l" defTabSz="768113" rtl="0" eaLnBrk="1" latinLnBrk="0" hangingPunct="1">
      <a:defRPr sz="1000" kern="1200">
        <a:solidFill>
          <a:schemeClr val="tx1"/>
        </a:solidFill>
        <a:latin typeface="+mn-lt"/>
        <a:ea typeface="+mn-ea"/>
        <a:cs typeface="+mn-cs"/>
      </a:defRPr>
    </a:lvl7pPr>
    <a:lvl8pPr marL="2688396" algn="l" defTabSz="768113" rtl="0" eaLnBrk="1" latinLnBrk="0" hangingPunct="1">
      <a:defRPr sz="1000" kern="1200">
        <a:solidFill>
          <a:schemeClr val="tx1"/>
        </a:solidFill>
        <a:latin typeface="+mn-lt"/>
        <a:ea typeface="+mn-ea"/>
        <a:cs typeface="+mn-cs"/>
      </a:defRPr>
    </a:lvl8pPr>
    <a:lvl9pPr marL="3072453" algn="l" defTabSz="7681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B89BDE42-1A7F-4DC3-83C5-59A772481433}" type="datetime1">
              <a:rPr lang="en-US" smtClean="0"/>
              <a:t>8/23/2017</a:t>
            </a:fld>
            <a:endParaRPr lang="en-US" dirty="0"/>
          </a:p>
        </p:txBody>
      </p:sp>
      <p:sp>
        <p:nvSpPr>
          <p:cNvPr id="6" name="Footer Placeholder 5"/>
          <p:cNvSpPr>
            <a:spLocks noGrp="1"/>
          </p:cNvSpPr>
          <p:nvPr>
            <p:ph type="ftr" sz="quarter" idx="12"/>
          </p:nvPr>
        </p:nvSpPr>
        <p:spPr/>
        <p:txBody>
          <a:bodyPr/>
          <a:lstStyle/>
          <a:p>
            <a:r>
              <a:rPr lang="en-US" sz="400" dirty="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0EC9E9D6-92A0-482B-A603-C9BA7FFB8190}" type="slidenum">
              <a:rPr lang="en-US" smtClean="0">
                <a:latin typeface="Arial"/>
                <a:cs typeface="Arial"/>
              </a:rPr>
              <a:pPr/>
              <a:t>2</a:t>
            </a:fld>
            <a:endParaRPr lang="en-US" dirty="0">
              <a:latin typeface="Arial"/>
              <a:cs typeface="Arial"/>
            </a:endParaRPr>
          </a:p>
        </p:txBody>
      </p:sp>
    </p:spTree>
    <p:extLst>
      <p:ext uri="{BB962C8B-B14F-4D97-AF65-F5344CB8AC3E}">
        <p14:creationId xmlns:p14="http://schemas.microsoft.com/office/powerpoint/2010/main" val="1160273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Master" Target="../slideMasters/slideMaster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 Tech 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4">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230023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 Tech Internal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accent5">
              <a:lumMod val="75000"/>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88282"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48093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668851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 Tech Internal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00698"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39349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196124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 Tech Divi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1398244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 Tech Divide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405858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 Tech Divider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921400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 Tech 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2660143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 Tech Singl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35804"/>
            <a:ext cx="1129030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41569855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 Tech Two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070722" y="1619472"/>
            <a:ext cx="5464175"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400582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 Tech Thre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9" y="1596171"/>
            <a:ext cx="3576492" cy="4240921"/>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4194806" y="1596171"/>
            <a:ext cx="3541893"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
        <p:nvSpPr>
          <p:cNvPr id="4" name="Content Placeholder 3"/>
          <p:cNvSpPr>
            <a:spLocks noGrp="1"/>
          </p:cNvSpPr>
          <p:nvPr>
            <p:ph sz="quarter" idx="12"/>
          </p:nvPr>
        </p:nvSpPr>
        <p:spPr>
          <a:xfrm>
            <a:off x="7982042" y="1596171"/>
            <a:ext cx="3587750" cy="4252179"/>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1067765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 Tech Simple Char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1"/>
          </p:nvPr>
        </p:nvSpPr>
        <p:spPr>
          <a:xfrm>
            <a:off x="6024563" y="1619472"/>
            <a:ext cx="5732462" cy="4241578"/>
          </a:xfrm>
          <a:prstGeom prst="rect">
            <a:avLst/>
          </a:prstGeom>
        </p:spPr>
        <p:txBody>
          <a:bodyPr vert="horz"/>
          <a:lstStyle>
            <a:lvl1pPr>
              <a:defRPr sz="2000">
                <a:solidFill>
                  <a:srgbClr val="0C3A69"/>
                </a:solidFill>
                <a:latin typeface="+mn-lt"/>
              </a:defRPr>
            </a:lvl1pPr>
          </a:lstStyle>
          <a:p>
            <a:r>
              <a:rPr lang="en-US" dirty="0" smtClean="0"/>
              <a:t>Click icon to add chart</a:t>
            </a:r>
            <a:endParaRPr lang="en-US" dirty="0"/>
          </a:p>
        </p:txBody>
      </p:sp>
    </p:spTree>
    <p:extLst>
      <p:ext uri="{BB962C8B-B14F-4D97-AF65-F5344CB8AC3E}">
        <p14:creationId xmlns:p14="http://schemas.microsoft.com/office/powerpoint/2010/main" val="26397444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 Tech Cov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189045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 Tech Simple Tab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466066" y="1514475"/>
            <a:ext cx="11185589" cy="4276725"/>
          </a:xfrm>
          <a:prstGeom prst="rect">
            <a:avLst/>
          </a:prstGeom>
        </p:spPr>
        <p:txBody>
          <a:bodyPr vert="horz"/>
          <a:lstStyle/>
          <a:p>
            <a:r>
              <a:rPr lang="en-US" dirty="0" smtClean="0"/>
              <a:t>Click icon to add table</a:t>
            </a:r>
            <a:endParaRPr lang="en-US" dirty="0"/>
          </a:p>
        </p:txBody>
      </p:sp>
    </p:spTree>
    <p:extLst>
      <p:ext uri="{BB962C8B-B14F-4D97-AF65-F5344CB8AC3E}">
        <p14:creationId xmlns:p14="http://schemas.microsoft.com/office/powerpoint/2010/main" val="14853998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 Tech Head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06634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3429775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 Tech Header Two Colum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256937" y="1630363"/>
            <a:ext cx="5499581" cy="4252912"/>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9076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 Tech Header Graphic Cha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2"/>
          </p:nvPr>
        </p:nvSpPr>
        <p:spPr>
          <a:xfrm>
            <a:off x="6291893" y="1619250"/>
            <a:ext cx="5254386" cy="4264025"/>
          </a:xfrm>
          <a:prstGeom prst="rect">
            <a:avLst/>
          </a:prstGeom>
        </p:spPr>
        <p:txBody>
          <a:bodyPr vert="horz"/>
          <a:lstStyle>
            <a:lvl1pPr>
              <a:defRPr sz="2000">
                <a:solidFill>
                  <a:srgbClr val="0C3A69"/>
                </a:solidFill>
                <a:latin typeface="+mn-lt"/>
              </a:defRPr>
            </a:lvl1pPr>
          </a:lstStyle>
          <a:p>
            <a:r>
              <a:rPr lang="en-US" dirty="0" smtClean="0"/>
              <a:t>Click icon to add chart</a:t>
            </a:r>
            <a:endParaRPr lang="en-US" dirty="0"/>
          </a:p>
        </p:txBody>
      </p:sp>
    </p:spTree>
    <p:extLst>
      <p:ext uri="{BB962C8B-B14F-4D97-AF65-F5344CB8AC3E}">
        <p14:creationId xmlns:p14="http://schemas.microsoft.com/office/powerpoint/2010/main" val="3689688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 Tech Header Tabl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558800" y="1712913"/>
            <a:ext cx="11093450" cy="4078287"/>
          </a:xfrm>
          <a:prstGeom prst="rect">
            <a:avLst/>
          </a:prstGeom>
        </p:spPr>
        <p:txBody>
          <a:bodyPr vert="horz"/>
          <a:lstStyle>
            <a:lvl1pPr>
              <a:defRPr sz="2000">
                <a:solidFill>
                  <a:srgbClr val="0C3A69"/>
                </a:solidFill>
                <a:latin typeface="+mn-lt"/>
              </a:defRPr>
            </a:lvl1pPr>
          </a:lstStyle>
          <a:p>
            <a:r>
              <a:rPr lang="en-US" dirty="0" smtClean="0"/>
              <a:t>Click icon to add table</a:t>
            </a:r>
            <a:endParaRPr lang="en-US" dirty="0"/>
          </a:p>
        </p:txBody>
      </p:sp>
    </p:spTree>
    <p:extLst>
      <p:ext uri="{BB962C8B-B14F-4D97-AF65-F5344CB8AC3E}">
        <p14:creationId xmlns:p14="http://schemas.microsoft.com/office/powerpoint/2010/main" val="19392598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 Tech Foot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18286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151816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 Tech Footer Two Colum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3" name="Content Placeholder 2"/>
          <p:cNvSpPr>
            <a:spLocks noGrp="1"/>
          </p:cNvSpPr>
          <p:nvPr>
            <p:ph sz="quarter" idx="11"/>
          </p:nvPr>
        </p:nvSpPr>
        <p:spPr>
          <a:xfrm>
            <a:off x="6199312" y="1619250"/>
            <a:ext cx="5347894" cy="4229100"/>
          </a:xfrm>
          <a:prstGeom prst="rect">
            <a:avLst/>
          </a:prstGeom>
        </p:spPr>
        <p:txBody>
          <a:bodyPr vert="horz"/>
          <a:lstStyle>
            <a:lvl1pPr>
              <a:defRPr sz="2000">
                <a:solidFill>
                  <a:srgbClr val="0C3A69"/>
                </a:solidFill>
                <a:latin typeface="+mn-lt"/>
              </a:defRPr>
            </a:lvl1pPr>
            <a:lvl2pPr>
              <a:defRPr sz="2000">
                <a:solidFill>
                  <a:srgbClr val="0C3A69"/>
                </a:solidFill>
              </a:defRPr>
            </a:lvl2pPr>
            <a:lvl3pPr>
              <a:defRPr sz="2000">
                <a:solidFill>
                  <a:srgbClr val="0C3A69"/>
                </a:solidFill>
              </a:defRPr>
            </a:lvl3pPr>
            <a:lvl4pPr>
              <a:defRPr sz="2000">
                <a:solidFill>
                  <a:srgbClr val="0C3A69"/>
                </a:solidFill>
              </a:defRPr>
            </a:lvl4pPr>
            <a:lvl5pPr>
              <a:defRPr sz="2000">
                <a:solidFill>
                  <a:srgbClr val="0C3A69"/>
                </a:solidFill>
              </a:defRPr>
            </a:lvl5pPr>
          </a:lstStyle>
          <a:p>
            <a:pPr lvl="0"/>
            <a:r>
              <a:rPr lang="en-US" smtClean="0"/>
              <a:t>Click to edit Master text styles</a:t>
            </a:r>
          </a:p>
        </p:txBody>
      </p:sp>
    </p:spTree>
    <p:extLst>
      <p:ext uri="{BB962C8B-B14F-4D97-AF65-F5344CB8AC3E}">
        <p14:creationId xmlns:p14="http://schemas.microsoft.com/office/powerpoint/2010/main" val="22072789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 Tech Footer 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4" name="Chart Placeholder 3"/>
          <p:cNvSpPr>
            <a:spLocks noGrp="1"/>
          </p:cNvSpPr>
          <p:nvPr>
            <p:ph type="chart" sz="quarter" idx="11"/>
          </p:nvPr>
        </p:nvSpPr>
        <p:spPr>
          <a:xfrm>
            <a:off x="6140121" y="1619472"/>
            <a:ext cx="5651500" cy="4228878"/>
          </a:xfrm>
          <a:prstGeom prst="rect">
            <a:avLst/>
          </a:prstGeom>
        </p:spPr>
        <p:txBody>
          <a:bodyPr vert="horz"/>
          <a:lstStyle>
            <a:lvl1pPr>
              <a:defRPr sz="2000">
                <a:solidFill>
                  <a:srgbClr val="0C3A69"/>
                </a:solidFill>
                <a:latin typeface="+mn-lt"/>
              </a:defRPr>
            </a:lvl1pPr>
          </a:lstStyle>
          <a:p>
            <a:r>
              <a:rPr lang="en-US" dirty="0" smtClean="0"/>
              <a:t>Click icon to add chart</a:t>
            </a:r>
            <a:endParaRPr lang="en-US" dirty="0"/>
          </a:p>
        </p:txBody>
      </p:sp>
    </p:spTree>
    <p:extLst>
      <p:ext uri="{BB962C8B-B14F-4D97-AF65-F5344CB8AC3E}">
        <p14:creationId xmlns:p14="http://schemas.microsoft.com/office/powerpoint/2010/main" val="1189225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 Tech Footer Table">
    <p:spTree>
      <p:nvGrpSpPr>
        <p:cNvPr id="1" name=""/>
        <p:cNvGrpSpPr/>
        <p:nvPr/>
      </p:nvGrpSpPr>
      <p:grpSpPr>
        <a:xfrm>
          <a:off x="0" y="0"/>
          <a:ext cx="0" cy="0"/>
          <a:chOff x="0" y="0"/>
          <a:chExt cx="0" cy="0"/>
        </a:xfrm>
      </p:grpSpPr>
      <p:sp>
        <p:nvSpPr>
          <p:cNvPr id="3" name="Table Placeholder 2"/>
          <p:cNvSpPr>
            <a:spLocks noGrp="1"/>
          </p:cNvSpPr>
          <p:nvPr>
            <p:ph type="tbl" sz="quarter" idx="12"/>
          </p:nvPr>
        </p:nvSpPr>
        <p:spPr>
          <a:xfrm>
            <a:off x="501650" y="1619250"/>
            <a:ext cx="11290300" cy="4241800"/>
          </a:xfrm>
          <a:prstGeom prst="rect">
            <a:avLst/>
          </a:prstGeom>
        </p:spPr>
        <p:txBody>
          <a:bodyPr vert="horz"/>
          <a:lstStyle>
            <a:lvl1pPr>
              <a:defRPr sz="2000">
                <a:solidFill>
                  <a:srgbClr val="0C3A69"/>
                </a:solidFill>
              </a:defRPr>
            </a:lvl1pPr>
          </a:lstStyle>
          <a:p>
            <a:r>
              <a:rPr lang="en-US" dirty="0" smtClean="0"/>
              <a:t>Click icon to add table</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3289972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 Tech R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6632" y="349314"/>
            <a:ext cx="8127216"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527050" y="1635804"/>
            <a:ext cx="8115511"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0006" r="2119"/>
          <a:stretch/>
        </p:blipFill>
        <p:spPr>
          <a:xfrm>
            <a:off x="8793524" y="0"/>
            <a:ext cx="3398476" cy="6858000"/>
          </a:xfrm>
          <a:prstGeom prst="rect">
            <a:avLst/>
          </a:prstGeom>
          <a:solidFill>
            <a:srgbClr val="FFFFFF"/>
          </a:solidFill>
        </p:spPr>
      </p:pic>
    </p:spTree>
    <p:extLst>
      <p:ext uri="{BB962C8B-B14F-4D97-AF65-F5344CB8AC3E}">
        <p14:creationId xmlns:p14="http://schemas.microsoft.com/office/powerpoint/2010/main" val="22007153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A Tech 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6">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939755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 Tech L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6" y="349314"/>
            <a:ext cx="8073562"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3634626" y="1635804"/>
            <a:ext cx="807265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006" r="2119"/>
          <a:stretch/>
        </p:blipFill>
        <p:spPr>
          <a:xfrm flipH="1">
            <a:off x="0" y="0"/>
            <a:ext cx="3398476" cy="6858000"/>
          </a:xfrm>
          <a:prstGeom prst="rect">
            <a:avLst/>
          </a:prstGeom>
          <a:solidFill>
            <a:srgbClr val="FFFFFF"/>
          </a:solidFill>
        </p:spPr>
      </p:pic>
    </p:spTree>
    <p:extLst>
      <p:ext uri="{BB962C8B-B14F-4D97-AF65-F5344CB8AC3E}">
        <p14:creationId xmlns:p14="http://schemas.microsoft.com/office/powerpoint/2010/main" val="1422710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 Tech Tint Background">
    <p:spTree>
      <p:nvGrpSpPr>
        <p:cNvPr id="1" name=""/>
        <p:cNvGrpSpPr/>
        <p:nvPr/>
      </p:nvGrpSpPr>
      <p:grpSpPr>
        <a:xfrm>
          <a:off x="0" y="0"/>
          <a:ext cx="0" cy="0"/>
          <a:chOff x="0" y="0"/>
          <a:chExt cx="0" cy="0"/>
        </a:xfrm>
      </p:grpSpPr>
      <p:grpSp>
        <p:nvGrpSpPr>
          <p:cNvPr id="3" name="Group 2"/>
          <p:cNvGrpSpPr/>
          <p:nvPr userDrawn="1"/>
        </p:nvGrpSpPr>
        <p:grpSpPr>
          <a:xfrm>
            <a:off x="-1" y="0"/>
            <a:ext cx="12202949" cy="6858000"/>
            <a:chOff x="-1" y="0"/>
            <a:chExt cx="12202949" cy="6858000"/>
          </a:xfrm>
        </p:grpSpPr>
        <p:pic>
          <p:nvPicPr>
            <p:cNvPr id="7" name="Picture 6"/>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2" name="Rectangle 1"/>
            <p:cNvSpPr/>
            <p:nvPr userDrawn="1"/>
          </p:nvSpPr>
          <p:spPr bwMode="auto">
            <a:xfrm>
              <a:off x="-1" y="0"/>
              <a:ext cx="12086167" cy="6858000"/>
            </a:xfrm>
            <a:prstGeom prst="rect">
              <a:avLst/>
            </a:prstGeom>
            <a:gradFill flip="none" rotWithShape="1">
              <a:gsLst>
                <a:gs pos="34000">
                  <a:schemeClr val="bg1"/>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userDrawn="1">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userDrawn="1">
            <p:ph sz="quarter" idx="10"/>
          </p:nvPr>
        </p:nvSpPr>
        <p:spPr>
          <a:xfrm>
            <a:off x="527050" y="1635804"/>
            <a:ext cx="1104304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cxnSp>
        <p:nvCxnSpPr>
          <p:cNvPr id="10" name="Straight Connector 9"/>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3552978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9697" y="4972094"/>
            <a:ext cx="1584867" cy="13716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0606" y="4972094"/>
            <a:ext cx="1584867" cy="13716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8956" y="5009334"/>
            <a:ext cx="1584867" cy="137160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94154" y="5009334"/>
            <a:ext cx="1584867" cy="137160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3083" y="5009334"/>
            <a:ext cx="1584867" cy="1371600"/>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19697" y="3258325"/>
            <a:ext cx="1584867" cy="1371600"/>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24327" y="3258325"/>
            <a:ext cx="1584867" cy="1371600"/>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28957" y="3266124"/>
            <a:ext cx="1584867" cy="1371600"/>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94154" y="3266124"/>
            <a:ext cx="1584867" cy="1371600"/>
          </a:xfrm>
          <a:prstGeom prst="rect">
            <a:avLst/>
          </a:prstGeom>
        </p:spPr>
      </p:pic>
      <p:pic>
        <p:nvPicPr>
          <p:cNvPr id="15" name="Picture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8784" y="3266124"/>
            <a:ext cx="1584867" cy="1371600"/>
          </a:xfrm>
          <a:prstGeom prst="rect">
            <a:avLst/>
          </a:prstGeom>
        </p:spPr>
      </p:pic>
      <p:pic>
        <p:nvPicPr>
          <p:cNvPr id="16" name="Picture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219697" y="1522914"/>
            <a:ext cx="1584867" cy="1371600"/>
          </a:xfrm>
          <a:prstGeom prst="rect">
            <a:avLst/>
          </a:prstGeom>
        </p:spPr>
      </p:pic>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36193" y="1544556"/>
            <a:ext cx="1584867" cy="1371600"/>
          </a:xfrm>
          <a:prstGeom prst="rect">
            <a:avLst/>
          </a:prstGeom>
        </p:spPr>
      </p:pic>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28957" y="1522914"/>
            <a:ext cx="1584867" cy="1371600"/>
          </a:xfrm>
          <a:prstGeom prst="rect">
            <a:avLst/>
          </a:prstGeom>
        </p:spPr>
      </p:pic>
      <p:pic>
        <p:nvPicPr>
          <p:cNvPr id="19" name="Picture 1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06020" y="1522914"/>
            <a:ext cx="1584867" cy="1371600"/>
          </a:xfrm>
          <a:prstGeom prst="rect">
            <a:avLst/>
          </a:prstGeom>
        </p:spPr>
      </p:pic>
      <p:pic>
        <p:nvPicPr>
          <p:cNvPr id="20" name="Picture 1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3083" y="1544556"/>
            <a:ext cx="1584867" cy="1371600"/>
          </a:xfrm>
          <a:prstGeom prst="rect">
            <a:avLst/>
          </a:prstGeom>
        </p:spPr>
      </p:pic>
    </p:spTree>
    <p:extLst>
      <p:ext uri="{BB962C8B-B14F-4D97-AF65-F5344CB8AC3E}">
        <p14:creationId xmlns:p14="http://schemas.microsoft.com/office/powerpoint/2010/main" val="23933337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08" y="1417444"/>
            <a:ext cx="1584867" cy="13716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5756" y="4997107"/>
            <a:ext cx="1584867" cy="13716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24371" y="5023898"/>
            <a:ext cx="1584867" cy="137160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72413" y="3179186"/>
            <a:ext cx="1584867" cy="13716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0547" y="5015602"/>
            <a:ext cx="1584867" cy="1371600"/>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2986" y="5023898"/>
            <a:ext cx="1584867" cy="1371600"/>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411414" y="5016071"/>
            <a:ext cx="1584867" cy="1371600"/>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9844" y="5015602"/>
            <a:ext cx="1584867" cy="1371600"/>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124371" y="3179186"/>
            <a:ext cx="1584867" cy="1371600"/>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52985" y="3179186"/>
            <a:ext cx="1584867" cy="1371600"/>
          </a:xfrm>
          <a:prstGeom prst="rect">
            <a:avLst/>
          </a:prstGeom>
        </p:spPr>
      </p:pic>
      <p:pic>
        <p:nvPicPr>
          <p:cNvPr id="14" name="Picture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81600" y="3179186"/>
            <a:ext cx="1584867" cy="1371600"/>
          </a:xfrm>
          <a:prstGeom prst="rect">
            <a:avLst/>
          </a:prstGeom>
        </p:spPr>
      </p:pic>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70548" y="1431791"/>
            <a:ext cx="1584867" cy="1371600"/>
          </a:xfrm>
          <a:prstGeom prst="rect">
            <a:avLst/>
          </a:prstGeom>
        </p:spPr>
      </p:pic>
      <p:pic>
        <p:nvPicPr>
          <p:cNvPr id="16" name="Picture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72414" y="1431791"/>
            <a:ext cx="1584867" cy="1371600"/>
          </a:xfrm>
          <a:prstGeom prst="rect">
            <a:avLst/>
          </a:prstGeom>
        </p:spPr>
      </p:pic>
      <p:pic>
        <p:nvPicPr>
          <p:cNvPr id="17" name="Picture 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03368" y="1431791"/>
            <a:ext cx="1584867" cy="1371600"/>
          </a:xfrm>
          <a:prstGeom prst="rect">
            <a:avLst/>
          </a:prstGeom>
        </p:spPr>
      </p:pic>
      <p:pic>
        <p:nvPicPr>
          <p:cNvPr id="18" name="Picture 1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234322" y="1431791"/>
            <a:ext cx="1584867" cy="1371600"/>
          </a:xfrm>
          <a:prstGeom prst="rect">
            <a:avLst/>
          </a:prstGeom>
        </p:spPr>
      </p:pic>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11415" y="1431791"/>
            <a:ext cx="1584867" cy="1371600"/>
          </a:xfrm>
          <a:prstGeom prst="rect">
            <a:avLst/>
          </a:prstGeom>
        </p:spPr>
      </p:pic>
    </p:spTree>
    <p:extLst>
      <p:ext uri="{BB962C8B-B14F-4D97-AF65-F5344CB8AC3E}">
        <p14:creationId xmlns:p14="http://schemas.microsoft.com/office/powerpoint/2010/main" val="1104010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A Tech 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2" y="786044"/>
            <a:ext cx="3110643" cy="105423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283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 Tech Tit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849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 Tech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rgbClr val="9313A8"/>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202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A Tech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2">
                    <a:lumMod val="50000"/>
                  </a:schemeClr>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2">
                    <a:lumMod val="50000"/>
                  </a:schemeClr>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470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 Tech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28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 Tech Internal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48456"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47803" y="3574512"/>
            <a:ext cx="445907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4167865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29" r:id="rId4"/>
    <p:sldLayoutId id="2147484537" r:id="rId5"/>
    <p:sldLayoutId id="2147484556" r:id="rId6"/>
    <p:sldLayoutId id="2147484558" r:id="rId7"/>
    <p:sldLayoutId id="2147484557" r:id="rId8"/>
    <p:sldLayoutId id="2147484553" r:id="rId9"/>
    <p:sldLayoutId id="2147484554" r:id="rId10"/>
    <p:sldLayoutId id="2147484555" r:id="rId11"/>
    <p:sldLayoutId id="2147484559" r:id="rId12"/>
    <p:sldLayoutId id="2147484561" r:id="rId13"/>
    <p:sldLayoutId id="2147484562" r:id="rId14"/>
    <p:sldLayoutId id="2147484547" r:id="rId15"/>
    <p:sldLayoutId id="2147484480" r:id="rId16"/>
    <p:sldLayoutId id="2147484563" r:id="rId17"/>
    <p:sldLayoutId id="2147484564" r:id="rId18"/>
    <p:sldLayoutId id="2147484565" r:id="rId19"/>
    <p:sldLayoutId id="2147484567" r:id="rId20"/>
    <p:sldLayoutId id="2147484467" r:id="rId21"/>
    <p:sldLayoutId id="2147484581" r:id="rId22"/>
    <p:sldLayoutId id="2147484568" r:id="rId23"/>
    <p:sldLayoutId id="2147484569" r:id="rId24"/>
    <p:sldLayoutId id="2147484544" r:id="rId25"/>
    <p:sldLayoutId id="2147484566" r:id="rId26"/>
    <p:sldLayoutId id="2147484570" r:id="rId27"/>
    <p:sldLayoutId id="2147484582" r:id="rId28"/>
    <p:sldLayoutId id="2147484524" r:id="rId29"/>
    <p:sldLayoutId id="2147484545" r:id="rId30"/>
    <p:sldLayoutId id="2147484549" r:id="rId3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dt="0"/>
  <p:txStyles>
    <p:titleStyle>
      <a:lvl1pPr algn="l" defTabSz="768113" rtl="0" eaLnBrk="1" latinLnBrk="0" hangingPunct="1">
        <a:lnSpc>
          <a:spcPct val="90000"/>
        </a:lnSpc>
        <a:spcBef>
          <a:spcPct val="0"/>
        </a:spcBef>
        <a:buNone/>
        <a:defRPr lang="en-US" sz="3200" b="0" kern="1200" cap="none" spc="-84" baseline="0" dirty="0" smtClean="0">
          <a:ln w="3175">
            <a:noFill/>
          </a:ln>
          <a:solidFill>
            <a:schemeClr val="accent1"/>
          </a:solidFill>
          <a:effectLst/>
          <a:latin typeface="Arial"/>
          <a:ea typeface="+mn-ea"/>
          <a:cs typeface="Arial"/>
        </a:defRPr>
      </a:lvl1pPr>
    </p:titleStyle>
    <p:body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 Placeholder 2"/>
          <p:cNvSpPr txBox="1">
            <a:spLocks/>
          </p:cNvSpPr>
          <p:nvPr userDrawn="1"/>
        </p:nvSpPr>
        <p:spPr>
          <a:xfrm>
            <a:off x="966788" y="303213"/>
            <a:ext cx="9590087" cy="977900"/>
          </a:xfrm>
          <a:prstGeom prst="rect">
            <a:avLst/>
          </a:prstGeom>
          <a:ln>
            <a:solidFill>
              <a:schemeClr val="bg1"/>
            </a:solidFill>
          </a:ln>
        </p:spPr>
        <p:txBody>
          <a:bodyPr vert="horz"/>
          <a:lstStyle>
            <a:lvl1pPr marL="0" indent="0" algn="l" defTabSz="457200" rtl="0" eaLnBrk="1" latinLnBrk="0" hangingPunct="1">
              <a:spcBef>
                <a:spcPct val="20000"/>
              </a:spcBef>
              <a:buFont typeface="Arial"/>
              <a:buNone/>
              <a:defRPr sz="2000" kern="1200" baseline="0">
                <a:solidFill>
                  <a:srgbClr val="0C3A69"/>
                </a:solidFill>
                <a:latin typeface="Arial"/>
                <a:ea typeface="+mn-ea"/>
                <a:cs typeface="Arial"/>
              </a:defRPr>
            </a:lvl1pPr>
            <a:lvl2pPr marL="457200" indent="0" algn="l" defTabSz="457200" rtl="0" eaLnBrk="1" latinLnBrk="0" hangingPunct="1">
              <a:spcBef>
                <a:spcPct val="20000"/>
              </a:spcBef>
              <a:buFont typeface="Arial"/>
              <a:buNone/>
              <a:defRPr sz="2000" kern="1200">
                <a:solidFill>
                  <a:srgbClr val="0C3A69"/>
                </a:solidFill>
                <a:latin typeface="Arial"/>
                <a:ea typeface="+mn-ea"/>
                <a:cs typeface="Arial"/>
              </a:defRPr>
            </a:lvl2pPr>
            <a:lvl3pPr marL="914400" indent="0" algn="l" defTabSz="457200" rtl="0" eaLnBrk="1" latinLnBrk="0" hangingPunct="1">
              <a:spcBef>
                <a:spcPct val="20000"/>
              </a:spcBef>
              <a:buFont typeface="Arial"/>
              <a:buNone/>
              <a:defRPr sz="2000" kern="1200">
                <a:solidFill>
                  <a:srgbClr val="0C3A69"/>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C3A69"/>
                </a:solidFill>
                <a:latin typeface="Arial"/>
                <a:ea typeface="+mn-ea"/>
                <a:cs typeface="Arial"/>
              </a:defRPr>
            </a:lvl4pPr>
            <a:lvl5pPr marL="1828800" indent="0" algn="l" defTabSz="457200" rtl="0" eaLnBrk="1" latinLnBrk="0" hangingPunct="1">
              <a:spcBef>
                <a:spcPct val="20000"/>
              </a:spcBef>
              <a:buFont typeface="Arial"/>
              <a:buNone/>
              <a:defRPr sz="2000" kern="1200">
                <a:solidFill>
                  <a:srgbClr val="0C3A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To use these icons, go to the Master Slide and copy &amp; paste the ones that you need into your presentation</a:t>
            </a:r>
            <a:endParaRPr lang="en-US" dirty="0"/>
          </a:p>
        </p:txBody>
      </p:sp>
    </p:spTree>
    <p:extLst>
      <p:ext uri="{BB962C8B-B14F-4D97-AF65-F5344CB8AC3E}">
        <p14:creationId xmlns:p14="http://schemas.microsoft.com/office/powerpoint/2010/main" val="563949590"/>
      </p:ext>
    </p:extLst>
  </p:cSld>
  <p:clrMap bg1="lt1" tx1="dk1" bg2="lt2" tx2="dk2" accent1="accent1" accent2="accent2" accent3="accent3" accent4="accent4" accent5="accent5" accent6="accent6" hlink="hlink" folHlink="folHlink"/>
  <p:sldLayoutIdLst>
    <p:sldLayoutId id="2147484579" r:id="rId1"/>
    <p:sldLayoutId id="2147484580" r:id="rId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txStyles>
    <p:titleStyle>
      <a:lvl1pPr algn="ctr" defTabSz="457200" rtl="0" eaLnBrk="1" latinLnBrk="0" hangingPunct="1">
        <a:spcBef>
          <a:spcPct val="0"/>
        </a:spcBef>
        <a:buNone/>
        <a:defRPr sz="4400" kern="1200">
          <a:solidFill>
            <a:srgbClr val="0C3A6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407" y="2799887"/>
            <a:ext cx="6089304" cy="1750011"/>
          </a:xfrm>
        </p:spPr>
        <p:txBody>
          <a:bodyPr/>
          <a:lstStyle/>
          <a:p>
            <a:r>
              <a:rPr lang="en-US" sz="4800" dirty="0" smtClean="0"/>
              <a:t>Support</a:t>
            </a:r>
            <a:br>
              <a:rPr lang="en-US" sz="4800" dirty="0" smtClean="0"/>
            </a:br>
            <a:r>
              <a:rPr lang="en-US" sz="4800" dirty="0" smtClean="0"/>
              <a:t>Communications</a:t>
            </a:r>
            <a:endParaRPr lang="en-US" sz="4800" dirty="0"/>
          </a:p>
        </p:txBody>
      </p:sp>
      <p:sp>
        <p:nvSpPr>
          <p:cNvPr id="3" name="Text Placeholder 2"/>
          <p:cNvSpPr>
            <a:spLocks noGrp="1"/>
          </p:cNvSpPr>
          <p:nvPr>
            <p:ph type="body" sz="quarter" idx="12"/>
          </p:nvPr>
        </p:nvSpPr>
        <p:spPr>
          <a:xfrm>
            <a:off x="205592" y="4788467"/>
            <a:ext cx="7508468" cy="751761"/>
          </a:xfrm>
        </p:spPr>
        <p:txBody>
          <a:bodyPr/>
          <a:lstStyle/>
          <a:p>
            <a:r>
              <a:rPr lang="en-US" sz="2400" i="1" dirty="0" smtClean="0"/>
              <a:t>Christine Gosda – Incident Management</a:t>
            </a:r>
          </a:p>
          <a:p>
            <a:endParaRPr lang="en-US" sz="1400" dirty="0" smtClean="0"/>
          </a:p>
          <a:p>
            <a:r>
              <a:rPr lang="en-US" sz="1400" dirty="0" smtClean="0"/>
              <a:t>8/23/2017</a:t>
            </a:r>
          </a:p>
        </p:txBody>
      </p:sp>
    </p:spTree>
    <p:extLst>
      <p:ext uri="{BB962C8B-B14F-4D97-AF65-F5344CB8AC3E}">
        <p14:creationId xmlns:p14="http://schemas.microsoft.com/office/powerpoint/2010/main" val="2064899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Agenda</a:t>
            </a:r>
            <a:endParaRPr lang="en-US" dirty="0"/>
          </a:p>
        </p:txBody>
      </p:sp>
      <p:sp>
        <p:nvSpPr>
          <p:cNvPr id="3" name="Content Placeholder 2"/>
          <p:cNvSpPr>
            <a:spLocks noGrp="1"/>
          </p:cNvSpPr>
          <p:nvPr>
            <p:ph sz="quarter" idx="10"/>
          </p:nvPr>
        </p:nvSpPr>
        <p:spPr/>
        <p:txBody>
          <a:bodyPr/>
          <a:lstStyle/>
          <a:p>
            <a:pPr marL="457200" indent="-457200">
              <a:spcAft>
                <a:spcPts val="600"/>
              </a:spcAft>
              <a:buClr>
                <a:schemeClr val="accent6">
                  <a:lumMod val="75000"/>
                </a:schemeClr>
              </a:buClr>
              <a:buFont typeface="Arial" panose="020B0604020202020204" pitchFamily="34" charset="0"/>
              <a:buChar char="•"/>
            </a:pPr>
            <a:r>
              <a:rPr lang="en-US" sz="2800" dirty="0" smtClean="0"/>
              <a:t>Background</a:t>
            </a:r>
            <a:endParaRPr lang="en-US" sz="2800" dirty="0"/>
          </a:p>
          <a:p>
            <a:pPr marL="457200" indent="-457200">
              <a:spcAft>
                <a:spcPts val="600"/>
              </a:spcAft>
              <a:buClr>
                <a:schemeClr val="accent6">
                  <a:lumMod val="75000"/>
                </a:schemeClr>
              </a:buClr>
              <a:buFont typeface="Arial" panose="020B0604020202020204" pitchFamily="34" charset="0"/>
              <a:buChar char="•"/>
            </a:pPr>
            <a:r>
              <a:rPr lang="en-US" sz="2800" dirty="0"/>
              <a:t>Service Alerts</a:t>
            </a:r>
          </a:p>
          <a:p>
            <a:pPr marL="457200" indent="-457200">
              <a:spcAft>
                <a:spcPts val="600"/>
              </a:spcAft>
              <a:buClr>
                <a:schemeClr val="accent6">
                  <a:lumMod val="75000"/>
                </a:schemeClr>
              </a:buClr>
              <a:buFont typeface="Arial" panose="020B0604020202020204" pitchFamily="34" charset="0"/>
              <a:buChar char="•"/>
            </a:pPr>
            <a:r>
              <a:rPr lang="en-US" sz="2800" dirty="0" smtClean="0"/>
              <a:t>Service Notifications</a:t>
            </a:r>
          </a:p>
          <a:p>
            <a:pPr marL="457200" indent="-457200">
              <a:spcAft>
                <a:spcPts val="600"/>
              </a:spcAft>
              <a:buClr>
                <a:schemeClr val="accent6">
                  <a:lumMod val="75000"/>
                </a:schemeClr>
              </a:buClr>
              <a:buFont typeface="Arial" panose="020B0604020202020204" pitchFamily="34" charset="0"/>
              <a:buChar char="•"/>
            </a:pPr>
            <a:r>
              <a:rPr lang="en-US" sz="2800" dirty="0" smtClean="0"/>
              <a:t>Q&amp;A</a:t>
            </a:r>
          </a:p>
        </p:txBody>
      </p:sp>
    </p:spTree>
    <p:extLst>
      <p:ext uri="{BB962C8B-B14F-4D97-AF65-F5344CB8AC3E}">
        <p14:creationId xmlns:p14="http://schemas.microsoft.com/office/powerpoint/2010/main" val="2900210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87" y="345791"/>
            <a:ext cx="8127216" cy="687000"/>
          </a:xfrm>
        </p:spPr>
        <p:txBody>
          <a:bodyPr/>
          <a:lstStyle/>
          <a:p>
            <a:r>
              <a:rPr lang="en-US" sz="4400" dirty="0" smtClean="0"/>
              <a:t>Background</a:t>
            </a:r>
            <a:endParaRPr lang="en-US" sz="4400" dirty="0"/>
          </a:p>
        </p:txBody>
      </p:sp>
      <p:sp>
        <p:nvSpPr>
          <p:cNvPr id="5" name="Content Placeholder 4"/>
          <p:cNvSpPr>
            <a:spLocks noGrp="1"/>
          </p:cNvSpPr>
          <p:nvPr>
            <p:ph sz="quarter" idx="10"/>
          </p:nvPr>
        </p:nvSpPr>
        <p:spPr>
          <a:xfrm>
            <a:off x="344782" y="1198563"/>
            <a:ext cx="7641021" cy="1061176"/>
          </a:xfrm>
        </p:spPr>
        <p:txBody>
          <a:bodyPr/>
          <a:lstStyle/>
          <a:p>
            <a:endParaRPr lang="en-US" sz="900" i="1" dirty="0">
              <a:solidFill>
                <a:schemeClr val="tx2"/>
              </a:solidFill>
            </a:endParaRPr>
          </a:p>
          <a:p>
            <a:r>
              <a:rPr lang="en-US" sz="2400" dirty="0" smtClean="0"/>
              <a:t>November 2016 – completed a 3 month audit of communications sent to customers</a:t>
            </a:r>
          </a:p>
          <a:p>
            <a:endParaRPr lang="en-US" sz="2400" dirty="0" smtClean="0"/>
          </a:p>
          <a:p>
            <a:endParaRPr lang="en-US" sz="2400" dirty="0">
              <a:solidFill>
                <a:srgbClr val="0C3A69"/>
              </a:solidFill>
              <a:latin typeface="+mn-lt"/>
              <a:cs typeface="Trebuchet MS"/>
            </a:endParaRPr>
          </a:p>
          <a:p>
            <a:endParaRPr lang="en-US" sz="2400" dirty="0">
              <a:solidFill>
                <a:srgbClr val="0C3A69"/>
              </a:solidFill>
              <a:latin typeface="+mn-lt"/>
              <a:cs typeface="Trebuchet MS"/>
            </a:endParaRPr>
          </a:p>
          <a:p>
            <a:endParaRPr lang="en-US" dirty="0">
              <a:solidFill>
                <a:srgbClr val="0C3A69"/>
              </a:solidFill>
              <a:latin typeface="+mn-lt"/>
              <a:cs typeface="Trebuchet MS"/>
            </a:endParaRPr>
          </a:p>
          <a:p>
            <a:pPr algn="ctr"/>
            <a:endParaRPr lang="en-US" b="1" dirty="0"/>
          </a:p>
        </p:txBody>
      </p:sp>
      <p:sp>
        <p:nvSpPr>
          <p:cNvPr id="6" name="Content Placeholder 4"/>
          <p:cNvSpPr txBox="1">
            <a:spLocks/>
          </p:cNvSpPr>
          <p:nvPr/>
        </p:nvSpPr>
        <p:spPr>
          <a:xfrm>
            <a:off x="344783" y="2721316"/>
            <a:ext cx="7641021" cy="1138814"/>
          </a:xfrm>
          <a:prstGeom prst="rect">
            <a:avLst/>
          </a:prstGeom>
        </p:spPr>
        <p:txBody>
          <a:bodyPr vert="horz"/>
          <a:lst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000" kern="1200" spc="0" baseline="0">
                <a:solidFill>
                  <a:srgbClr val="0C3A69"/>
                </a:solidFill>
                <a:latin typeface="+mn-lt"/>
                <a:ea typeface="+mn-ea"/>
                <a:cs typeface="Trebuchet MS"/>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2"/>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2"/>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2"/>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2"/>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400" dirty="0" smtClean="0"/>
              <a:t>February 21, 2017 - the Systems Status Page went live to post Service Alert updates rather than sending them to reduce email volume to customers</a:t>
            </a:r>
          </a:p>
          <a:p>
            <a:endParaRPr lang="en-US" sz="2400" dirty="0" smtClean="0"/>
          </a:p>
          <a:p>
            <a:endParaRPr lang="en-US" dirty="0" smtClean="0"/>
          </a:p>
          <a:p>
            <a:pPr algn="ctr"/>
            <a:endParaRPr lang="en-US" b="1" dirty="0"/>
          </a:p>
        </p:txBody>
      </p:sp>
      <p:sp>
        <p:nvSpPr>
          <p:cNvPr id="8" name="Content Placeholder 4"/>
          <p:cNvSpPr txBox="1">
            <a:spLocks/>
          </p:cNvSpPr>
          <p:nvPr/>
        </p:nvSpPr>
        <p:spPr>
          <a:xfrm>
            <a:off x="344783" y="4321707"/>
            <a:ext cx="7641021" cy="1173319"/>
          </a:xfrm>
          <a:prstGeom prst="rect">
            <a:avLst/>
          </a:prstGeom>
        </p:spPr>
        <p:txBody>
          <a:bodyPr vert="horz"/>
          <a:lst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000" kern="1200" spc="0" baseline="0">
                <a:solidFill>
                  <a:srgbClr val="0C3A69"/>
                </a:solidFill>
                <a:latin typeface="+mn-lt"/>
                <a:ea typeface="+mn-ea"/>
                <a:cs typeface="Trebuchet MS"/>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2"/>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2"/>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2"/>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2"/>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400" dirty="0" smtClean="0"/>
              <a:t>June 26, 2017  - it was enhanced to provide a central location for customers to view Alerts (incidents) and Notifications (changes) </a:t>
            </a:r>
          </a:p>
          <a:p>
            <a:endParaRPr lang="en-US" sz="2400" dirty="0" smtClean="0"/>
          </a:p>
          <a:p>
            <a:endParaRPr lang="en-US" sz="2400" dirty="0" smtClean="0"/>
          </a:p>
          <a:p>
            <a:endParaRPr lang="en-US" dirty="0" smtClean="0"/>
          </a:p>
          <a:p>
            <a:pPr algn="ctr"/>
            <a:endParaRPr lang="en-US" b="1" dirty="0"/>
          </a:p>
        </p:txBody>
      </p:sp>
    </p:spTree>
    <p:extLst>
      <p:ext uri="{BB962C8B-B14F-4D97-AF65-F5344CB8AC3E}">
        <p14:creationId xmlns:p14="http://schemas.microsoft.com/office/powerpoint/2010/main" val="378220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37" y="283557"/>
            <a:ext cx="7551080" cy="899665"/>
          </a:xfrm>
        </p:spPr>
        <p:txBody>
          <a:bodyPr/>
          <a:lstStyle/>
          <a:p>
            <a:r>
              <a:rPr lang="en-US" sz="5400" dirty="0" smtClean="0"/>
              <a:t>Metrics</a:t>
            </a:r>
            <a:endParaRPr lang="en-US" dirty="0"/>
          </a:p>
        </p:txBody>
      </p:sp>
      <p:sp>
        <p:nvSpPr>
          <p:cNvPr id="6" name="Rectangle 5"/>
          <p:cNvSpPr>
            <a:spLocks noChangeArrowheads="1"/>
          </p:cNvSpPr>
          <p:nvPr/>
        </p:nvSpPr>
        <p:spPr bwMode="auto">
          <a:xfrm>
            <a:off x="3950898" y="23338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3950898" y="69439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747345" y="1380136"/>
            <a:ext cx="10779371" cy="4443405"/>
          </a:xfrm>
          <a:prstGeom prst="rect">
            <a:avLst/>
          </a:prstGeom>
        </p:spPr>
      </p:pic>
    </p:spTree>
    <p:extLst>
      <p:ext uri="{BB962C8B-B14F-4D97-AF65-F5344CB8AC3E}">
        <p14:creationId xmlns:p14="http://schemas.microsoft.com/office/powerpoint/2010/main" val="24038919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37" y="283557"/>
            <a:ext cx="7551080" cy="899665"/>
          </a:xfrm>
        </p:spPr>
        <p:txBody>
          <a:bodyPr/>
          <a:lstStyle/>
          <a:p>
            <a:r>
              <a:rPr lang="en-US" sz="5400" dirty="0" smtClean="0"/>
              <a:t>Service Alerts</a:t>
            </a:r>
            <a:endParaRPr lang="en-US" dirty="0"/>
          </a:p>
        </p:txBody>
      </p:sp>
      <p:sp>
        <p:nvSpPr>
          <p:cNvPr id="6" name="Rectangle 5"/>
          <p:cNvSpPr>
            <a:spLocks noChangeArrowheads="1"/>
          </p:cNvSpPr>
          <p:nvPr/>
        </p:nvSpPr>
        <p:spPr bwMode="auto">
          <a:xfrm>
            <a:off x="3950898" y="23338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3950898" y="69439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145323" y="1439592"/>
            <a:ext cx="8092645" cy="4353729"/>
          </a:xfrm>
          <a:prstGeom prst="rect">
            <a:avLst/>
          </a:prstGeom>
        </p:spPr>
      </p:pic>
    </p:spTree>
    <p:extLst>
      <p:ext uri="{BB962C8B-B14F-4D97-AF65-F5344CB8AC3E}">
        <p14:creationId xmlns:p14="http://schemas.microsoft.com/office/powerpoint/2010/main" val="1595624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RIST~1\AppData\Local\Temp\SNAGHTMLa66701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89" y="483078"/>
            <a:ext cx="8352158" cy="508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903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837" y="338212"/>
            <a:ext cx="7551080" cy="899665"/>
          </a:xfrm>
        </p:spPr>
        <p:txBody>
          <a:bodyPr/>
          <a:lstStyle/>
          <a:p>
            <a:r>
              <a:rPr lang="en-US" sz="5400" dirty="0" smtClean="0"/>
              <a:t>Service Notifications</a:t>
            </a:r>
            <a:endParaRPr lang="en-US" dirty="0"/>
          </a:p>
        </p:txBody>
      </p:sp>
      <p:sp>
        <p:nvSpPr>
          <p:cNvPr id="6" name="Rectangle 5"/>
          <p:cNvSpPr>
            <a:spLocks noChangeArrowheads="1"/>
          </p:cNvSpPr>
          <p:nvPr/>
        </p:nvSpPr>
        <p:spPr bwMode="auto">
          <a:xfrm>
            <a:off x="3950898" y="23338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3950898" y="69439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1776045" y="1405972"/>
            <a:ext cx="8539963" cy="4442004"/>
          </a:xfrm>
          <a:prstGeom prst="rect">
            <a:avLst/>
          </a:prstGeom>
        </p:spPr>
      </p:pic>
    </p:spTree>
    <p:extLst>
      <p:ext uri="{BB962C8B-B14F-4D97-AF65-F5344CB8AC3E}">
        <p14:creationId xmlns:p14="http://schemas.microsoft.com/office/powerpoint/2010/main" val="1318180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837" y="338212"/>
            <a:ext cx="7551080" cy="899665"/>
          </a:xfrm>
        </p:spPr>
        <p:txBody>
          <a:bodyPr/>
          <a:lstStyle/>
          <a:p>
            <a:r>
              <a:rPr lang="en-US" sz="5400" dirty="0" smtClean="0"/>
              <a:t>Demo</a:t>
            </a:r>
            <a:endParaRPr lang="en-US" dirty="0"/>
          </a:p>
        </p:txBody>
      </p:sp>
      <p:sp>
        <p:nvSpPr>
          <p:cNvPr id="6" name="Rectangle 5"/>
          <p:cNvSpPr>
            <a:spLocks noChangeArrowheads="1"/>
          </p:cNvSpPr>
          <p:nvPr/>
        </p:nvSpPr>
        <p:spPr bwMode="auto">
          <a:xfrm>
            <a:off x="3950898" y="23338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3950898" y="69439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n-US" altLang="en-US"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TextBox 2"/>
          <p:cNvSpPr txBox="1"/>
          <p:nvPr/>
        </p:nvSpPr>
        <p:spPr>
          <a:xfrm>
            <a:off x="3551555" y="2905484"/>
            <a:ext cx="4387362" cy="1274884"/>
          </a:xfrm>
          <a:prstGeom prst="rect">
            <a:avLst/>
          </a:prstGeom>
          <a:noFill/>
        </p:spPr>
        <p:txBody>
          <a:bodyPr wrap="square" lIns="182880" tIns="146304" rIns="182880" bIns="146304" rtlCol="0">
            <a:noAutofit/>
          </a:bodyPr>
          <a:lstStyle/>
          <a:p>
            <a:pPr marL="231775" indent="-231775">
              <a:spcAft>
                <a:spcPts val="600"/>
              </a:spcAft>
              <a:buSzPct val="70000"/>
              <a:buFont typeface="Wingdings 3" pitchFamily="18" charset="2"/>
              <a:buChar char="}"/>
            </a:pPr>
            <a:r>
              <a:rPr lang="en-US" sz="2400" spc="-70" dirty="0" smtClean="0">
                <a:gradFill>
                  <a:gsLst>
                    <a:gs pos="2917">
                      <a:schemeClr val="tx1"/>
                    </a:gs>
                    <a:gs pos="30000">
                      <a:schemeClr val="tx1"/>
                    </a:gs>
                  </a:gsLst>
                  <a:lin ang="5400000" scaled="0"/>
                </a:gradFill>
              </a:rPr>
              <a:t>http://support.watech.wa.gov</a:t>
            </a:r>
          </a:p>
        </p:txBody>
      </p:sp>
    </p:spTree>
    <p:extLst>
      <p:ext uri="{BB962C8B-B14F-4D97-AF65-F5344CB8AC3E}">
        <p14:creationId xmlns:p14="http://schemas.microsoft.com/office/powerpoint/2010/main" val="1657229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umunc.com/wp-content/uploads/2015/01/Questionmark-Backgroun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 y="0"/>
            <a:ext cx="12193047" cy="594360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6086476" y="3424238"/>
            <a:ext cx="19048" cy="9524"/>
          </a:xfrm>
          <a:prstGeom prst="rect">
            <a:avLst/>
          </a:prstGeom>
        </p:spPr>
      </p:pic>
      <p:pic>
        <p:nvPicPr>
          <p:cNvPr id="4" name="Picture 3"/>
          <p:cNvPicPr>
            <a:picLocks noChangeAspect="1"/>
          </p:cNvPicPr>
          <p:nvPr/>
        </p:nvPicPr>
        <p:blipFill>
          <a:blip r:embed="rId3"/>
          <a:stretch>
            <a:fillRect/>
          </a:stretch>
        </p:blipFill>
        <p:spPr>
          <a:xfrm>
            <a:off x="6238876" y="3576638"/>
            <a:ext cx="19048" cy="9524"/>
          </a:xfrm>
          <a:prstGeom prst="rect">
            <a:avLst/>
          </a:prstGeom>
        </p:spPr>
      </p:pic>
      <p:sp>
        <p:nvSpPr>
          <p:cNvPr id="2" name="TextBox 1"/>
          <p:cNvSpPr txBox="1"/>
          <p:nvPr/>
        </p:nvSpPr>
        <p:spPr>
          <a:xfrm>
            <a:off x="3592286" y="2248678"/>
            <a:ext cx="5141167" cy="1337484"/>
          </a:xfrm>
          <a:prstGeom prst="rect">
            <a:avLst/>
          </a:prstGeom>
          <a:noFill/>
        </p:spPr>
        <p:txBody>
          <a:bodyPr wrap="square" lIns="182880" tIns="146304" rIns="182880" bIns="146304" rtlCol="0">
            <a:noAutofit/>
          </a:bodyPr>
          <a:lstStyle/>
          <a:p>
            <a:pPr algn="ctr">
              <a:spcAft>
                <a:spcPts val="600"/>
              </a:spcAft>
              <a:buSzPct val="70000"/>
            </a:pPr>
            <a:r>
              <a:rPr lang="en-US" sz="5400" b="1" spc="-70" dirty="0" smtClean="0">
                <a:solidFill>
                  <a:srgbClr val="6D097C"/>
                </a:solidFill>
              </a:rPr>
              <a:t>Q&amp;A</a:t>
            </a:r>
          </a:p>
        </p:txBody>
      </p:sp>
    </p:spTree>
    <p:extLst>
      <p:ext uri="{BB962C8B-B14F-4D97-AF65-F5344CB8AC3E}">
        <p14:creationId xmlns:p14="http://schemas.microsoft.com/office/powerpoint/2010/main" val="925075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A Tech PPT Template">
  <a:themeElements>
    <a:clrScheme name="WaTech">
      <a:dk1>
        <a:srgbClr val="717073"/>
      </a:dk1>
      <a:lt1>
        <a:srgbClr val="FFFFFF"/>
      </a:lt1>
      <a:dk2>
        <a:srgbClr val="000000"/>
      </a:dk2>
      <a:lt2>
        <a:srgbClr val="FFFFFF"/>
      </a:lt2>
      <a:accent1>
        <a:srgbClr val="580069"/>
      </a:accent1>
      <a:accent2>
        <a:srgbClr val="73AE14"/>
      </a:accent2>
      <a:accent3>
        <a:srgbClr val="0C3A69"/>
      </a:accent3>
      <a:accent4>
        <a:srgbClr val="9313A8"/>
      </a:accent4>
      <a:accent5>
        <a:srgbClr val="BBCB06"/>
      </a:accent5>
      <a:accent6>
        <a:srgbClr val="3388D5"/>
      </a:accent6>
      <a:hlink>
        <a:srgbClr val="9313A8"/>
      </a:hlink>
      <a:folHlink>
        <a:srgbClr val="0C3A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aster WaTech PPT Template [Read-Only]" id="{7ED877E3-D945-4CF5-A308-80E6025D93C4}" vid="{59A92B6C-882F-424B-88E0-24FAF58C32CB}"/>
    </a:ext>
  </a:extLst>
</a:theme>
</file>

<file path=ppt/theme/theme2.xml><?xml version="1.0" encoding="utf-8"?>
<a:theme xmlns:a="http://schemas.openxmlformats.org/drawingml/2006/main" name="Icon Libr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ter WaTech PPT Template [Read-Only]" id="{7ED877E3-D945-4CF5-A308-80E6025D93C4}" vid="{0FB282E2-3BD3-46FC-ADD5-E0ACD529F5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7666C83102344B8547F60D45E6A4F6" ma:contentTypeVersion="" ma:contentTypeDescription="Create a new document." ma:contentTypeScope="" ma:versionID="2d1c6ee0a744c55aab21b3de8296d3a0">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85A5E3-C272-419F-9478-2D4DDE3A07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WaTech PPT Template</Template>
  <TotalTime>2705</TotalTime>
  <Words>192</Words>
  <Application>Microsoft Office PowerPoint</Application>
  <PresentationFormat>Widescreen</PresentationFormat>
  <Paragraphs>37</Paragraphs>
  <Slides>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Segoe UI</vt:lpstr>
      <vt:lpstr>Trebuchet MS</vt:lpstr>
      <vt:lpstr>Wingdings 3</vt:lpstr>
      <vt:lpstr>WA Tech PPT Template</vt:lpstr>
      <vt:lpstr>Icon Library</vt:lpstr>
      <vt:lpstr>Support Communications</vt:lpstr>
      <vt:lpstr>Agenda</vt:lpstr>
      <vt:lpstr>Background</vt:lpstr>
      <vt:lpstr>Metrics</vt:lpstr>
      <vt:lpstr>Service Alerts</vt:lpstr>
      <vt:lpstr>PowerPoint Presentation</vt:lpstr>
      <vt:lpstr>Service Notifications</vt:lpstr>
      <vt:lpstr>Demo</vt:lpstr>
      <vt:lpstr>PowerPoint Presentation</vt:lpstr>
    </vt:vector>
  </TitlesOfParts>
  <Manager>&lt;Content Manager Name Here&gt;</Manager>
  <Company>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Cover Slide</dc:title>
  <dc:subject>&lt;Event Name&gt;</dc:subject>
  <dc:creator>ESP Project Team</dc:creator>
  <cp:keywords>&lt;Any Related Keywords&gt;</cp:keywords>
  <dc:description>Template: _x000d_
Formatting: _x000d_
Event Date: _x000d_
Event Location: _x000d_
Audience Type:</dc:description>
  <cp:lastModifiedBy>Gosda, Christine (WaTech)</cp:lastModifiedBy>
  <cp:revision>229</cp:revision>
  <cp:lastPrinted>2016-07-22T23:47:39Z</cp:lastPrinted>
  <dcterms:created xsi:type="dcterms:W3CDTF">2015-12-01T23:22:10Z</dcterms:created>
  <dcterms:modified xsi:type="dcterms:W3CDTF">2017-08-23T14:43:42Z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0x010100657666C83102344B8547F60D45E6A4F6</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