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0" r:id="rId6"/>
    <p:sldId id="7525" r:id="rId7"/>
    <p:sldId id="7524" r:id="rId8"/>
    <p:sldId id="7526" r:id="rId9"/>
    <p:sldId id="7528" r:id="rId10"/>
    <p:sldId id="7519" r:id="rId11"/>
    <p:sldId id="7529" r:id="rId12"/>
    <p:sldId id="7498" r:id="rId13"/>
    <p:sldId id="7490" r:id="rId14"/>
    <p:sldId id="261" r:id="rId15"/>
    <p:sldId id="7527" r:id="rId16"/>
    <p:sldId id="752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Rosales" initials="JR" lastIdx="6" clrIdx="0">
    <p:extLst>
      <p:ext uri="{19B8F6BF-5375-455C-9EA6-DF929625EA0E}">
        <p15:presenceInfo xmlns:p15="http://schemas.microsoft.com/office/powerpoint/2012/main" userId="d34940df3a3460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AD4"/>
    <a:srgbClr val="095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B3F37-837D-445B-B632-292B948A773A}" v="9" dt="2020-11-11T01:19:42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83236" autoAdjust="0"/>
  </p:normalViewPr>
  <p:slideViewPr>
    <p:cSldViewPr snapToGrid="0">
      <p:cViewPr>
        <p:scale>
          <a:sx n="100" d="100"/>
          <a:sy n="100" d="100"/>
        </p:scale>
        <p:origin x="456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hal" userId="1a85c097-1105-423b-b4b0-c40205f35a12" providerId="ADAL" clId="{CA9B3F37-837D-445B-B632-292B948A773A}"/>
    <pc:docChg chg="undo custSel mod addSld modSld sldOrd">
      <pc:chgData name="Nehal" userId="1a85c097-1105-423b-b4b0-c40205f35a12" providerId="ADAL" clId="{CA9B3F37-837D-445B-B632-292B948A773A}" dt="2020-11-11T01:29:33.152" v="1526" actId="20577"/>
      <pc:docMkLst>
        <pc:docMk/>
      </pc:docMkLst>
      <pc:sldChg chg="modSp mod">
        <pc:chgData name="Nehal" userId="1a85c097-1105-423b-b4b0-c40205f35a12" providerId="ADAL" clId="{CA9B3F37-837D-445B-B632-292B948A773A}" dt="2020-11-10T17:40:03.119" v="2" actId="20577"/>
        <pc:sldMkLst>
          <pc:docMk/>
          <pc:sldMk cId="3099582546" sldId="257"/>
        </pc:sldMkLst>
        <pc:spChg chg="mod">
          <ac:chgData name="Nehal" userId="1a85c097-1105-423b-b4b0-c40205f35a12" providerId="ADAL" clId="{CA9B3F37-837D-445B-B632-292B948A773A}" dt="2020-11-10T17:40:03.119" v="2" actId="20577"/>
          <ac:spMkLst>
            <pc:docMk/>
            <pc:sldMk cId="3099582546" sldId="257"/>
            <ac:spMk id="9" creationId="{00000000-0000-0000-0000-000000000000}"/>
          </ac:spMkLst>
        </pc:spChg>
      </pc:sldChg>
      <pc:sldChg chg="modSp mod">
        <pc:chgData name="Nehal" userId="1a85c097-1105-423b-b4b0-c40205f35a12" providerId="ADAL" clId="{CA9B3F37-837D-445B-B632-292B948A773A}" dt="2020-11-11T00:05:04.332" v="1504" actId="20577"/>
        <pc:sldMkLst>
          <pc:docMk/>
          <pc:sldMk cId="3415796725" sldId="260"/>
        </pc:sldMkLst>
        <pc:spChg chg="mod">
          <ac:chgData name="Nehal" userId="1a85c097-1105-423b-b4b0-c40205f35a12" providerId="ADAL" clId="{CA9B3F37-837D-445B-B632-292B948A773A}" dt="2020-11-11T00:05:04.332" v="1504" actId="20577"/>
          <ac:spMkLst>
            <pc:docMk/>
            <pc:sldMk cId="3415796725" sldId="260"/>
            <ac:spMk id="3" creationId="{00000000-0000-0000-0000-000000000000}"/>
          </ac:spMkLst>
        </pc:spChg>
      </pc:sldChg>
      <pc:sldChg chg="modSp mod">
        <pc:chgData name="Nehal" userId="1a85c097-1105-423b-b4b0-c40205f35a12" providerId="ADAL" clId="{CA9B3F37-837D-445B-B632-292B948A773A}" dt="2020-11-10T20:24:51.257" v="1344" actId="20577"/>
        <pc:sldMkLst>
          <pc:docMk/>
          <pc:sldMk cId="1050419679" sldId="7519"/>
        </pc:sldMkLst>
        <pc:spChg chg="mod">
          <ac:chgData name="Nehal" userId="1a85c097-1105-423b-b4b0-c40205f35a12" providerId="ADAL" clId="{CA9B3F37-837D-445B-B632-292B948A773A}" dt="2020-11-10T20:24:51.257" v="1344" actId="20577"/>
          <ac:spMkLst>
            <pc:docMk/>
            <pc:sldMk cId="1050419679" sldId="7519"/>
            <ac:spMk id="3" creationId="{173B3A46-ABFD-4768-84BC-34BEAB876306}"/>
          </ac:spMkLst>
        </pc:spChg>
      </pc:sldChg>
      <pc:sldChg chg="modSp mod ord">
        <pc:chgData name="Nehal" userId="1a85c097-1105-423b-b4b0-c40205f35a12" providerId="ADAL" clId="{CA9B3F37-837D-445B-B632-292B948A773A}" dt="2020-11-11T00:12:10.236" v="1511" actId="20577"/>
        <pc:sldMkLst>
          <pc:docMk/>
          <pc:sldMk cId="2085888696" sldId="7523"/>
        </pc:sldMkLst>
        <pc:spChg chg="mod">
          <ac:chgData name="Nehal" userId="1a85c097-1105-423b-b4b0-c40205f35a12" providerId="ADAL" clId="{CA9B3F37-837D-445B-B632-292B948A773A}" dt="2020-11-11T00:12:10.236" v="1511" actId="20577"/>
          <ac:spMkLst>
            <pc:docMk/>
            <pc:sldMk cId="2085888696" sldId="7523"/>
            <ac:spMk id="2" creationId="{71A2A64F-F55F-4616-BFCD-577D60FF576F}"/>
          </ac:spMkLst>
        </pc:spChg>
      </pc:sldChg>
      <pc:sldChg chg="addSp modSp mod">
        <pc:chgData name="Nehal" userId="1a85c097-1105-423b-b4b0-c40205f35a12" providerId="ADAL" clId="{CA9B3F37-837D-445B-B632-292B948A773A}" dt="2020-11-10T20:04:19.132" v="1220" actId="20577"/>
        <pc:sldMkLst>
          <pc:docMk/>
          <pc:sldMk cId="3108078479" sldId="7524"/>
        </pc:sldMkLst>
        <pc:spChg chg="add mod">
          <ac:chgData name="Nehal" userId="1a85c097-1105-423b-b4b0-c40205f35a12" providerId="ADAL" clId="{CA9B3F37-837D-445B-B632-292B948A773A}" dt="2020-11-10T18:31:47.423" v="330" actId="1076"/>
          <ac:spMkLst>
            <pc:docMk/>
            <pc:sldMk cId="3108078479" sldId="7524"/>
            <ac:spMk id="3" creationId="{0357643D-9C46-4F51-A7C5-DF0BA756C459}"/>
          </ac:spMkLst>
        </pc:spChg>
        <pc:spChg chg="add mod">
          <ac:chgData name="Nehal" userId="1a85c097-1105-423b-b4b0-c40205f35a12" providerId="ADAL" clId="{CA9B3F37-837D-445B-B632-292B948A773A}" dt="2020-11-10T20:01:21.599" v="1074" actId="20577"/>
          <ac:spMkLst>
            <pc:docMk/>
            <pc:sldMk cId="3108078479" sldId="7524"/>
            <ac:spMk id="4" creationId="{D8341BF3-6032-44CD-BC44-C31C31622A30}"/>
          </ac:spMkLst>
        </pc:spChg>
        <pc:spChg chg="add mod">
          <ac:chgData name="Nehal" userId="1a85c097-1105-423b-b4b0-c40205f35a12" providerId="ADAL" clId="{CA9B3F37-837D-445B-B632-292B948A773A}" dt="2020-11-10T20:04:19.132" v="1220" actId="20577"/>
          <ac:spMkLst>
            <pc:docMk/>
            <pc:sldMk cId="3108078479" sldId="7524"/>
            <ac:spMk id="8" creationId="{7FE340E9-8494-4C28-AEBB-72BE825C5225}"/>
          </ac:spMkLst>
        </pc:spChg>
        <pc:graphicFrameChg chg="modGraphic">
          <ac:chgData name="Nehal" userId="1a85c097-1105-423b-b4b0-c40205f35a12" providerId="ADAL" clId="{CA9B3F37-837D-445B-B632-292B948A773A}" dt="2020-11-10T20:02:59.333" v="1148" actId="20577"/>
          <ac:graphicFrameMkLst>
            <pc:docMk/>
            <pc:sldMk cId="3108078479" sldId="7524"/>
            <ac:graphicFrameMk id="5" creationId="{2C2476B8-85AE-4B29-8365-4457E1C563AD}"/>
          </ac:graphicFrameMkLst>
        </pc:graphicFrameChg>
      </pc:sldChg>
      <pc:sldChg chg="modSp mod">
        <pc:chgData name="Nehal" userId="1a85c097-1105-423b-b4b0-c40205f35a12" providerId="ADAL" clId="{CA9B3F37-837D-445B-B632-292B948A773A}" dt="2020-11-10T21:49:33.344" v="1469" actId="20577"/>
        <pc:sldMkLst>
          <pc:docMk/>
          <pc:sldMk cId="957794806" sldId="7525"/>
        </pc:sldMkLst>
        <pc:spChg chg="mod">
          <ac:chgData name="Nehal" userId="1a85c097-1105-423b-b4b0-c40205f35a12" providerId="ADAL" clId="{CA9B3F37-837D-445B-B632-292B948A773A}" dt="2020-11-10T21:49:33.344" v="1469" actId="20577"/>
          <ac:spMkLst>
            <pc:docMk/>
            <pc:sldMk cId="957794806" sldId="7525"/>
            <ac:spMk id="3" creationId="{9A721E1D-B077-4542-B8CA-014AABAE3ADE}"/>
          </ac:spMkLst>
        </pc:spChg>
      </pc:sldChg>
      <pc:sldChg chg="addSp delSp modSp mod setBg">
        <pc:chgData name="Nehal" userId="1a85c097-1105-423b-b4b0-c40205f35a12" providerId="ADAL" clId="{CA9B3F37-837D-445B-B632-292B948A773A}" dt="2020-11-11T01:20:38.897" v="1517" actId="1076"/>
        <pc:sldMkLst>
          <pc:docMk/>
          <pc:sldMk cId="2211107778" sldId="7526"/>
        </pc:sldMkLst>
        <pc:spChg chg="mod">
          <ac:chgData name="Nehal" userId="1a85c097-1105-423b-b4b0-c40205f35a12" providerId="ADAL" clId="{CA9B3F37-837D-445B-B632-292B948A773A}" dt="2020-11-10T18:07:41.731" v="70" actId="26606"/>
          <ac:spMkLst>
            <pc:docMk/>
            <pc:sldMk cId="2211107778" sldId="7526"/>
            <ac:spMk id="2" creationId="{60F80D64-E7C6-4AFF-8240-EDCDAB76346C}"/>
          </ac:spMkLst>
        </pc:spChg>
        <pc:spChg chg="del">
          <ac:chgData name="Nehal" userId="1a85c097-1105-423b-b4b0-c40205f35a12" providerId="ADAL" clId="{CA9B3F37-837D-445B-B632-292B948A773A}" dt="2020-11-10T18:07:22.681" v="67" actId="478"/>
          <ac:spMkLst>
            <pc:docMk/>
            <pc:sldMk cId="2211107778" sldId="7526"/>
            <ac:spMk id="3" creationId="{5ED3877C-D849-4808-B1A8-513696426FB3}"/>
          </ac:spMkLst>
        </pc:spChg>
        <pc:spChg chg="add del">
          <ac:chgData name="Nehal" userId="1a85c097-1105-423b-b4b0-c40205f35a12" providerId="ADAL" clId="{CA9B3F37-837D-445B-B632-292B948A773A}" dt="2020-11-10T18:07:41.731" v="70" actId="26606"/>
          <ac:spMkLst>
            <pc:docMk/>
            <pc:sldMk cId="2211107778" sldId="7526"/>
            <ac:spMk id="9" creationId="{A4AC5506-6312-4701-8D3C-40187889A947}"/>
          </ac:spMkLst>
        </pc:spChg>
        <pc:graphicFrameChg chg="add del mod modGraphic">
          <ac:chgData name="Nehal" userId="1a85c097-1105-423b-b4b0-c40205f35a12" providerId="ADAL" clId="{CA9B3F37-837D-445B-B632-292B948A773A}" dt="2020-11-10T19:40:45.993" v="515" actId="478"/>
          <ac:graphicFrameMkLst>
            <pc:docMk/>
            <pc:sldMk cId="2211107778" sldId="7526"/>
            <ac:graphicFrameMk id="4" creationId="{B71C5A52-7ADB-4AC0-821E-343BB168602F}"/>
          </ac:graphicFrameMkLst>
        </pc:graphicFrameChg>
        <pc:graphicFrameChg chg="add del mod modGraphic">
          <ac:chgData name="Nehal" userId="1a85c097-1105-423b-b4b0-c40205f35a12" providerId="ADAL" clId="{CA9B3F37-837D-445B-B632-292B948A773A}" dt="2020-11-11T01:19:40.196" v="1512" actId="478"/>
          <ac:graphicFrameMkLst>
            <pc:docMk/>
            <pc:sldMk cId="2211107778" sldId="7526"/>
            <ac:graphicFrameMk id="5" creationId="{D59D0F3E-DE36-4AAE-B556-6A9F279B5793}"/>
          </ac:graphicFrameMkLst>
        </pc:graphicFrameChg>
        <pc:graphicFrameChg chg="add mod modGraphic">
          <ac:chgData name="Nehal" userId="1a85c097-1105-423b-b4b0-c40205f35a12" providerId="ADAL" clId="{CA9B3F37-837D-445B-B632-292B948A773A}" dt="2020-11-11T01:20:38.897" v="1517" actId="1076"/>
          <ac:graphicFrameMkLst>
            <pc:docMk/>
            <pc:sldMk cId="2211107778" sldId="7526"/>
            <ac:graphicFrameMk id="6" creationId="{96A568F0-A3F0-42E4-8A64-D204B005F584}"/>
          </ac:graphicFrameMkLst>
        </pc:graphicFrameChg>
      </pc:sldChg>
      <pc:sldChg chg="addSp delSp modSp new mod setBg">
        <pc:chgData name="Nehal" userId="1a85c097-1105-423b-b4b0-c40205f35a12" providerId="ADAL" clId="{CA9B3F37-837D-445B-B632-292B948A773A}" dt="2020-11-10T19:40:13.675" v="512" actId="26606"/>
        <pc:sldMkLst>
          <pc:docMk/>
          <pc:sldMk cId="1858955383" sldId="7527"/>
        </pc:sldMkLst>
        <pc:spChg chg="mod">
          <ac:chgData name="Nehal" userId="1a85c097-1105-423b-b4b0-c40205f35a12" providerId="ADAL" clId="{CA9B3F37-837D-445B-B632-292B948A773A}" dt="2020-11-10T19:40:13.675" v="512" actId="26606"/>
          <ac:spMkLst>
            <pc:docMk/>
            <pc:sldMk cId="1858955383" sldId="7527"/>
            <ac:spMk id="2" creationId="{AD4E982B-F163-4183-A21B-D76EF6418DCF}"/>
          </ac:spMkLst>
        </pc:spChg>
        <pc:spChg chg="del">
          <ac:chgData name="Nehal" userId="1a85c097-1105-423b-b4b0-c40205f35a12" providerId="ADAL" clId="{CA9B3F37-837D-445B-B632-292B948A773A}" dt="2020-11-10T19:40:13.675" v="512" actId="26606"/>
          <ac:spMkLst>
            <pc:docMk/>
            <pc:sldMk cId="1858955383" sldId="7527"/>
            <ac:spMk id="3" creationId="{985A7780-A7E6-4954-A95A-BD89098997F6}"/>
          </ac:spMkLst>
        </pc:spChg>
        <pc:spChg chg="add">
          <ac:chgData name="Nehal" userId="1a85c097-1105-423b-b4b0-c40205f35a12" providerId="ADAL" clId="{CA9B3F37-837D-445B-B632-292B948A773A}" dt="2020-11-10T19:40:13.675" v="512" actId="26606"/>
          <ac:spMkLst>
            <pc:docMk/>
            <pc:sldMk cId="1858955383" sldId="7527"/>
            <ac:spMk id="10" creationId="{35555856-9970-4BC3-9AA9-6A917F53AFBD}"/>
          </ac:spMkLst>
        </pc:spChg>
        <pc:spChg chg="add">
          <ac:chgData name="Nehal" userId="1a85c097-1105-423b-b4b0-c40205f35a12" providerId="ADAL" clId="{CA9B3F37-837D-445B-B632-292B948A773A}" dt="2020-11-10T19:40:13.675" v="512" actId="26606"/>
          <ac:spMkLst>
            <pc:docMk/>
            <pc:sldMk cId="1858955383" sldId="7527"/>
            <ac:spMk id="14" creationId="{13722DD7-BA73-4776-93A3-94491FEF7260}"/>
          </ac:spMkLst>
        </pc:spChg>
        <pc:picChg chg="add">
          <ac:chgData name="Nehal" userId="1a85c097-1105-423b-b4b0-c40205f35a12" providerId="ADAL" clId="{CA9B3F37-837D-445B-B632-292B948A773A}" dt="2020-11-10T19:40:13.675" v="512" actId="26606"/>
          <ac:picMkLst>
            <pc:docMk/>
            <pc:sldMk cId="1858955383" sldId="7527"/>
            <ac:picMk id="7" creationId="{23467234-8683-4896-B5BC-C5C81A376C02}"/>
          </ac:picMkLst>
        </pc:picChg>
        <pc:picChg chg="add">
          <ac:chgData name="Nehal" userId="1a85c097-1105-423b-b4b0-c40205f35a12" providerId="ADAL" clId="{CA9B3F37-837D-445B-B632-292B948A773A}" dt="2020-11-10T19:40:13.675" v="512" actId="26606"/>
          <ac:picMkLst>
            <pc:docMk/>
            <pc:sldMk cId="1858955383" sldId="7527"/>
            <ac:picMk id="12" creationId="{7F487851-BFAF-46D8-A1ED-50CAD6E46F59}"/>
          </ac:picMkLst>
        </pc:picChg>
      </pc:sldChg>
      <pc:sldChg chg="addSp modSp new mod ord">
        <pc:chgData name="Nehal" userId="1a85c097-1105-423b-b4b0-c40205f35a12" providerId="ADAL" clId="{CA9B3F37-837D-445B-B632-292B948A773A}" dt="2020-11-10T20:10:57.578" v="1291" actId="208"/>
        <pc:sldMkLst>
          <pc:docMk/>
          <pc:sldMk cId="3548632037" sldId="7528"/>
        </pc:sldMkLst>
        <pc:spChg chg="mod">
          <ac:chgData name="Nehal" userId="1a85c097-1105-423b-b4b0-c40205f35a12" providerId="ADAL" clId="{CA9B3F37-837D-445B-B632-292B948A773A}" dt="2020-11-10T20:05:07.997" v="1228" actId="20577"/>
          <ac:spMkLst>
            <pc:docMk/>
            <pc:sldMk cId="3548632037" sldId="7528"/>
            <ac:spMk id="2" creationId="{D6609576-2CF5-4FF5-A730-818D07AFC742}"/>
          </ac:spMkLst>
        </pc:spChg>
        <pc:spChg chg="mod">
          <ac:chgData name="Nehal" userId="1a85c097-1105-423b-b4b0-c40205f35a12" providerId="ADAL" clId="{CA9B3F37-837D-445B-B632-292B948A773A}" dt="2020-11-10T20:10:57.578" v="1291" actId="208"/>
          <ac:spMkLst>
            <pc:docMk/>
            <pc:sldMk cId="3548632037" sldId="7528"/>
            <ac:spMk id="3" creationId="{80ABC569-A3C9-4D91-A20E-9CAF9C0392BF}"/>
          </ac:spMkLst>
        </pc:spChg>
        <pc:picChg chg="add mod">
          <ac:chgData name="Nehal" userId="1a85c097-1105-423b-b4b0-c40205f35a12" providerId="ADAL" clId="{CA9B3F37-837D-445B-B632-292B948A773A}" dt="2020-11-10T19:45:54.278" v="536" actId="14100"/>
          <ac:picMkLst>
            <pc:docMk/>
            <pc:sldMk cId="3548632037" sldId="7528"/>
            <ac:picMk id="2050" creationId="{FF6A868E-8CAF-487E-8A55-99890EE63116}"/>
          </ac:picMkLst>
        </pc:picChg>
      </pc:sldChg>
      <pc:sldChg chg="modSp new mod">
        <pc:chgData name="Nehal" userId="1a85c097-1105-423b-b4b0-c40205f35a12" providerId="ADAL" clId="{CA9B3F37-837D-445B-B632-292B948A773A}" dt="2020-11-11T01:29:33.152" v="1526" actId="20577"/>
        <pc:sldMkLst>
          <pc:docMk/>
          <pc:sldMk cId="1468098615" sldId="7529"/>
        </pc:sldMkLst>
        <pc:spChg chg="mod">
          <ac:chgData name="Nehal" userId="1a85c097-1105-423b-b4b0-c40205f35a12" providerId="ADAL" clId="{CA9B3F37-837D-445B-B632-292B948A773A}" dt="2020-11-11T01:29:33.152" v="1526" actId="20577"/>
          <ac:spMkLst>
            <pc:docMk/>
            <pc:sldMk cId="1468098615" sldId="7529"/>
            <ac:spMk id="2" creationId="{C8F43739-CFDA-44A3-9EB0-868BDD0F39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20:16:43.9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5,'6'3,"0"1,0-1,0-1,0 1,1-1,-1-1,1 1,0-1,-1 0,14 0,10 3,63 17,58 9,-5-8,-73-9,0-3,82-1,692-11,-814 1,53-10,24-2,-74 11,42-9,-45 5,57-2,-22 7,108-14,-150 11,0 1,0 1,0 1,0 2,0 0,0 2,37 8,-36-8,1 0,-1-1,1-2,0-1,-1-1,36-7,61-4,288 15,-203 25,-40 2,-56-8,-96-19,51 9,127 5,-158-15,40 0,-72-1,0-1,1 1,-1-1,0 0,0 0,0-1,-1 0,1 1,0-2,0 1,4-3,-8 4,0 0,0 0,0 1,0-1,-1 0,1 0,0 0,0 0,-1 0,1 0,-1 0,1 0,-1-1,1 1,-1 0,1 0,-1 0,0-1,0 1,0 0,0 0,0-1,0 1,0 0,0 0,0 0,0-1,-1 1,1 0,-1 0,1 0,-1 0,1-1,-1 1,1 0,-1 0,0 0,0 0,1 0,-1 1,0-1,0 0,-1-1,-3-1,1-1,0 1,-1-1,0 1,0 0,0 1,0-1,-7-1,-17-3,0 2,-1 2,-52-1,43 3,-57-9,55 4,-74 1,78 5,1-2,-61-10,68 6,-1 2,1 2,-1 0,1 2,-45 5,-144 36,33-14,152-22,-1-2,-39-2,42-1,0 1,-58 9,29 0,0-3,-78 0,-14 1,82 0,-102 26,100-18,0-4,-113 5,-146-15,-8 0,231 10,66-6,-47 1,44-5,0-2,1-3,-1-1,1-2,0-2,-75-24,-41-38,140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73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739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85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lide 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6DF05F-8E78-5144-BA89-DDF7DCDA7654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1024128"/>
          </a:xfrm>
          <a:prstGeom prst="rect">
            <a:avLst/>
          </a:prstGeom>
        </p:spPr>
      </p:pic>
      <p:sp>
        <p:nvSpPr>
          <p:cNvPr id="5" name="Title 16"/>
          <p:cNvSpPr>
            <a:spLocks noGrp="1"/>
          </p:cNvSpPr>
          <p:nvPr>
            <p:ph type="title" hasCustomPrompt="1"/>
          </p:nvPr>
        </p:nvSpPr>
        <p:spPr>
          <a:xfrm>
            <a:off x="457201" y="231648"/>
            <a:ext cx="11277600" cy="685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lnSpc>
                <a:spcPts val="2667"/>
              </a:lnSpc>
              <a:defRPr sz="26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page headline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E92B84-3A16-174D-A657-187C8416AB1A}"/>
              </a:ext>
            </a:extLst>
          </p:cNvPr>
          <p:cNvSpPr/>
          <p:nvPr userDrawn="1"/>
        </p:nvSpPr>
        <p:spPr>
          <a:xfrm>
            <a:off x="0" y="1025144"/>
            <a:ext cx="12192000" cy="121920"/>
          </a:xfrm>
          <a:prstGeom prst="rect">
            <a:avLst/>
          </a:prstGeom>
          <a:gradFill>
            <a:gsLst>
              <a:gs pos="0">
                <a:srgbClr val="A8218B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Calibri Regular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40F014-7DEC-D946-A174-4A6421F460D3}"/>
              </a:ext>
            </a:extLst>
          </p:cNvPr>
          <p:cNvSpPr/>
          <p:nvPr userDrawn="1"/>
        </p:nvSpPr>
        <p:spPr>
          <a:xfrm>
            <a:off x="0" y="1141984"/>
            <a:ext cx="12192000" cy="121920"/>
          </a:xfrm>
          <a:prstGeom prst="rect">
            <a:avLst/>
          </a:prstGeom>
          <a:gradFill>
            <a:gsLst>
              <a:gs pos="100000">
                <a:schemeClr val="bg2">
                  <a:alpha val="0"/>
                </a:schemeClr>
              </a:gs>
              <a:gs pos="0">
                <a:schemeClr val="bg2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38CCA2E-2B4D-2A4F-85F8-8FAB2B4207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524000"/>
            <a:ext cx="11277600" cy="4425696"/>
          </a:xfrm>
          <a:prstGeom prst="rect">
            <a:avLst/>
          </a:prstGeom>
        </p:spPr>
        <p:txBody>
          <a:bodyPr lIns="0" tIns="0" rIns="0" bIns="0"/>
          <a:lstStyle>
            <a:lvl1pPr marL="228594" indent="-228594">
              <a:lnSpc>
                <a:spcPts val="28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2400"/>
            </a:lvl1pPr>
            <a:lvl2pPr marL="685783" indent="-228594">
              <a:lnSpc>
                <a:spcPts val="2533"/>
              </a:lnSpc>
              <a:spcBef>
                <a:spcPts val="533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2133"/>
            </a:lvl2pPr>
            <a:lvl3pPr marL="1219170" indent="-304792">
              <a:lnSpc>
                <a:spcPts val="2267"/>
              </a:lnSpc>
              <a:spcBef>
                <a:spcPts val="400"/>
              </a:spcBef>
              <a:buClr>
                <a:schemeClr val="tx1"/>
              </a:buClr>
              <a:buFont typeface=".AppleSystemUIFont"/>
              <a:buChar char="–"/>
              <a:tabLst/>
              <a:defRPr sz="1867"/>
            </a:lvl3pPr>
            <a:lvl4pPr marL="1142971" indent="-228594">
              <a:lnSpc>
                <a:spcPts val="1867"/>
              </a:lnSpc>
              <a:spcBef>
                <a:spcPts val="400"/>
              </a:spcBef>
              <a:tabLst/>
              <a:defRPr sz="1600"/>
            </a:lvl4pPr>
          </a:lstStyle>
          <a:p>
            <a:pPr lvl="0"/>
            <a:r>
              <a:rPr lang="en-US"/>
              <a:t>Click here to edit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908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customXml" Target="../ink/ink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_#/files/Project%20Management?threadId=19%3A82209f304c424891b99b82a42bb6bb1a%40thread.skype&amp;ctx=channel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November 10,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Questions and Answers</a:t>
            </a:r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DAB211-C3AD-4B26-A810-F7E9F8F8EDAA}"/>
              </a:ext>
            </a:extLst>
          </p:cNvPr>
          <p:cNvGrpSpPr/>
          <p:nvPr/>
        </p:nvGrpSpPr>
        <p:grpSpPr>
          <a:xfrm>
            <a:off x="4181475" y="2095500"/>
            <a:ext cx="3829050" cy="2667000"/>
            <a:chOff x="4181475" y="2095500"/>
            <a:chExt cx="3829050" cy="2667000"/>
          </a:xfrm>
        </p:grpSpPr>
        <p:pic>
          <p:nvPicPr>
            <p:cNvPr id="1026" name="Picture 2" descr="Q&amp;a Images, Stock Photos &amp; Vectors | Shutterstock">
              <a:extLst>
                <a:ext uri="{FF2B5EF4-FFF2-40B4-BE49-F238E27FC236}">
                  <a16:creationId xmlns:a16="http://schemas.microsoft.com/office/drawing/2014/main" id="{BA8C2482-7CE6-4140-9CED-67E967E1C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75" y="2095500"/>
              <a:ext cx="382905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14:cNvPr>
                <p14:cNvContentPartPr/>
                <p14:nvPr/>
              </p14:nvContentPartPr>
              <p14:xfrm>
                <a:off x="5324220" y="4636815"/>
                <a:ext cx="1559880" cy="87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15580" y="4628175"/>
                  <a:ext cx="1577520" cy="1054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C913317-CFBE-4DE2-92C5-683DC62E4C5B}"/>
                </a:ext>
              </a:extLst>
            </p:cNvPr>
            <p:cNvSpPr/>
            <p:nvPr/>
          </p:nvSpPr>
          <p:spPr>
            <a:xfrm>
              <a:off x="4181475" y="4524375"/>
              <a:ext cx="3829050" cy="2002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58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814392" cy="35700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Customer Group meeting is scheduled for November 17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Meetings are held semi-monthly (first and third Tuesday of the month)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SC meeting is planned for December 8</a:t>
            </a:r>
            <a:r>
              <a:rPr lang="en-US" baseline="30000" dirty="0"/>
              <a:t>th</a:t>
            </a:r>
            <a:r>
              <a:rPr lang="en-US" dirty="0"/>
              <a:t> at 2pm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Project documentation location:</a:t>
            </a:r>
          </a:p>
          <a:p>
            <a:pPr algn="l"/>
            <a:r>
              <a:rPr lang="en-US" dirty="0">
                <a:hlinkClick r:id="rId2"/>
              </a:rPr>
              <a:t>https://teams.microsoft.com/_#/files/Project%20Management?threadId=19%3A82209f304c424891b99b82a42bb6bb1a%40thread.skype&amp;ctx=channel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4E982B-F163-4183-A21B-D76EF641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Appendix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aperclip">
            <a:extLst>
              <a:ext uri="{FF2B5EF4-FFF2-40B4-BE49-F238E27FC236}">
                <a16:creationId xmlns:a16="http://schemas.microsoft.com/office/drawing/2014/main" id="{23467234-8683-4896-B5BC-C5C81A376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895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A64F-F55F-4616-BFCD-577D60FF5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Ensono Timeline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5F679E-9583-413D-A12F-F59370AED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534214"/>
            <a:ext cx="11277600" cy="435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8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288224"/>
            <a:ext cx="10753006" cy="660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1948624"/>
            <a:ext cx="10370965" cy="435587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Data Replication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Timeline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Testing Update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Production Cutover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Contingency Dates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RAID Log Review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Sightline – Quality Assurance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Q&amp;A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8767" y="1378874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Data Replication Update</a:t>
            </a:r>
            <a:endParaRPr lang="en-US" sz="2800" i="1" dirty="0"/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21E1D-B077-4542-B8CA-014AABAE3ADE}"/>
              </a:ext>
            </a:extLst>
          </p:cNvPr>
          <p:cNvSpPr txBox="1"/>
          <p:nvPr/>
        </p:nvSpPr>
        <p:spPr>
          <a:xfrm>
            <a:off x="831786" y="1219200"/>
            <a:ext cx="10650673" cy="5460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Production Virtual Tape (DLM) Replication started on Monday (Oct 26) – Omaha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Estimated finish – Sunday, November 1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Actual Finish – Sunday, November 9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Delay was due to Dell/EMC incorrectly sizing the capacity needed, thus requiring an additional module to be added to the server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Disaster Recovery Data Replication – Downers Grove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DASD replication completed @ ~3am on Nov 10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DLM replication has not started</a:t>
            </a:r>
          </a:p>
        </p:txBody>
      </p:sp>
    </p:spTree>
    <p:extLst>
      <p:ext uri="{BB962C8B-B14F-4D97-AF65-F5344CB8AC3E}">
        <p14:creationId xmlns:p14="http://schemas.microsoft.com/office/powerpoint/2010/main" val="95779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038B-B760-4F83-B0A9-C014494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Testing and Production Cutover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2476B8-85AE-4B29-8365-4457E1C56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681650"/>
              </p:ext>
            </p:extLst>
          </p:nvPr>
        </p:nvGraphicFramePr>
        <p:xfrm>
          <a:off x="704849" y="1409699"/>
          <a:ext cx="10467975" cy="5075028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909804357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29410729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494371056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0234538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28792637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93278792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683090439"/>
                    </a:ext>
                  </a:extLst>
                </a:gridCol>
              </a:tblGrid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719120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1 Testing - Completed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364465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478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446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2 Testing - Underway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04327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74846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458156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2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96368"/>
                  </a:ext>
                </a:extLst>
              </a:tr>
              <a:tr h="2693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Ensono DR Prep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Validation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085101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37760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492995"/>
                  </a:ext>
                </a:extLst>
              </a:tr>
              <a:tr h="1346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Optional Mock 2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Holidays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536899"/>
                  </a:ext>
                </a:extLst>
              </a:tr>
              <a:tr h="1346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Optional DR Validation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5514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94087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74367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3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3855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521803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75292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Cutover Prep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Production Cutover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936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57643D-9C46-4F51-A7C5-DF0BA756C459}"/>
              </a:ext>
            </a:extLst>
          </p:cNvPr>
          <p:cNvSpPr txBox="1"/>
          <p:nvPr/>
        </p:nvSpPr>
        <p:spPr>
          <a:xfrm>
            <a:off x="8665633" y="1654468"/>
            <a:ext cx="3069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Mock 1 concluded without Virtual Tape or ADABAS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41BF3-6032-44CD-BC44-C31C31622A30}"/>
              </a:ext>
            </a:extLst>
          </p:cNvPr>
          <p:cNvSpPr txBox="1"/>
          <p:nvPr/>
        </p:nvSpPr>
        <p:spPr>
          <a:xfrm>
            <a:off x="8665633" y="2469885"/>
            <a:ext cx="3069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Mock 2 all data (DASD and Virtual Tape) is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External systems testing available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E340E9-8494-4C28-AEBB-72BE825C5225}"/>
              </a:ext>
            </a:extLst>
          </p:cNvPr>
          <p:cNvSpPr txBox="1"/>
          <p:nvPr/>
        </p:nvSpPr>
        <p:spPr>
          <a:xfrm>
            <a:off x="8665633" y="3839300"/>
            <a:ext cx="3069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 Validation delayed due to data replication delays</a:t>
            </a:r>
          </a:p>
        </p:txBody>
      </p:sp>
    </p:spTree>
    <p:extLst>
      <p:ext uri="{BB962C8B-B14F-4D97-AF65-F5344CB8AC3E}">
        <p14:creationId xmlns:p14="http://schemas.microsoft.com/office/powerpoint/2010/main" val="310807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0D64-E7C6-4AFF-8240-EDCDAB76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Update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A568F0-A3F0-42E4-8A64-D204B005F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72557"/>
              </p:ext>
            </p:extLst>
          </p:nvPr>
        </p:nvGraphicFramePr>
        <p:xfrm>
          <a:off x="457201" y="1206501"/>
          <a:ext cx="10033001" cy="5201226"/>
        </p:xfrm>
        <a:graphic>
          <a:graphicData uri="http://schemas.openxmlformats.org/drawingml/2006/table">
            <a:tbl>
              <a:tblPr/>
              <a:tblGrid>
                <a:gridCol w="2368444">
                  <a:extLst>
                    <a:ext uri="{9D8B030D-6E8A-4147-A177-3AD203B41FA5}">
                      <a16:colId xmlns:a16="http://schemas.microsoft.com/office/drawing/2014/main" val="4192092092"/>
                    </a:ext>
                  </a:extLst>
                </a:gridCol>
                <a:gridCol w="1562517">
                  <a:extLst>
                    <a:ext uri="{9D8B030D-6E8A-4147-A177-3AD203B41FA5}">
                      <a16:colId xmlns:a16="http://schemas.microsoft.com/office/drawing/2014/main" val="3595958992"/>
                    </a:ext>
                  </a:extLst>
                </a:gridCol>
                <a:gridCol w="1562517">
                  <a:extLst>
                    <a:ext uri="{9D8B030D-6E8A-4147-A177-3AD203B41FA5}">
                      <a16:colId xmlns:a16="http://schemas.microsoft.com/office/drawing/2014/main" val="100562814"/>
                    </a:ext>
                  </a:extLst>
                </a:gridCol>
                <a:gridCol w="1562517">
                  <a:extLst>
                    <a:ext uri="{9D8B030D-6E8A-4147-A177-3AD203B41FA5}">
                      <a16:colId xmlns:a16="http://schemas.microsoft.com/office/drawing/2014/main" val="105442780"/>
                    </a:ext>
                  </a:extLst>
                </a:gridCol>
                <a:gridCol w="1628308">
                  <a:extLst>
                    <a:ext uri="{9D8B030D-6E8A-4147-A177-3AD203B41FA5}">
                      <a16:colId xmlns:a16="http://schemas.microsoft.com/office/drawing/2014/main" val="2933666893"/>
                    </a:ext>
                  </a:extLst>
                </a:gridCol>
                <a:gridCol w="1348698">
                  <a:extLst>
                    <a:ext uri="{9D8B030D-6E8A-4147-A177-3AD203B41FA5}">
                      <a16:colId xmlns:a16="http://schemas.microsoft.com/office/drawing/2014/main" val="4167438891"/>
                    </a:ext>
                  </a:extLst>
                </a:gridCol>
              </a:tblGrid>
              <a:tr h="20769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Mock Testing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83755"/>
                  </a:ext>
                </a:extLst>
              </a:tr>
              <a:tr h="36770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Testing Status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Test Cases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Successful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Unsuccessful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16220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DCYF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332687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543444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DNR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028136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830849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DSHS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122042"/>
                  </a:ext>
                </a:extLst>
              </a:tr>
              <a:tr h="207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ECY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50129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ESD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524931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310015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L&amp;I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466063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OFM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42478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746188"/>
                  </a:ext>
                </a:extLst>
              </a:tr>
              <a:tr h="363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WaTech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475437"/>
                  </a:ext>
                </a:extLst>
              </a:tr>
              <a:tr h="207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2" marR="2872" marT="2872" marB="31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2872" marR="2872" marT="2872" marB="310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76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10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Issue Log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0687" y="1233053"/>
            <a:ext cx="3851564" cy="5098473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Issues Overview</a:t>
            </a:r>
          </a:p>
          <a:p>
            <a:r>
              <a:rPr lang="en-US" dirty="0"/>
              <a:t>App License issues</a:t>
            </a:r>
          </a:p>
          <a:p>
            <a:pPr lvl="1"/>
            <a:r>
              <a:rPr lang="en-US" dirty="0"/>
              <a:t>10/13 open issues </a:t>
            </a:r>
          </a:p>
          <a:p>
            <a:pPr lvl="1"/>
            <a:r>
              <a:rPr lang="en-US" dirty="0"/>
              <a:t>43% of total issues</a:t>
            </a:r>
          </a:p>
          <a:p>
            <a:pPr lvl="1"/>
            <a:r>
              <a:rPr lang="en-US" dirty="0"/>
              <a:t>How do we ensure this will not be an issue during Production Cutover? </a:t>
            </a:r>
          </a:p>
          <a:p>
            <a:r>
              <a:rPr lang="en-US" dirty="0"/>
              <a:t>File Transfer </a:t>
            </a:r>
          </a:p>
          <a:p>
            <a:pPr lvl="1"/>
            <a:r>
              <a:rPr lang="en-US" dirty="0"/>
              <a:t>2 issues with file transfers being addressed by Ensono MF network team</a:t>
            </a:r>
          </a:p>
          <a:p>
            <a:r>
              <a:rPr lang="en-US" dirty="0"/>
              <a:t>Scheduler jobs in the </a:t>
            </a:r>
            <a:r>
              <a:rPr lang="en-US" dirty="0" err="1"/>
              <a:t>ReadyQ</a:t>
            </a:r>
            <a:r>
              <a:rPr lang="en-US" dirty="0"/>
              <a:t> in CA-7 </a:t>
            </a:r>
          </a:p>
        </p:txBody>
      </p:sp>
      <p:pic>
        <p:nvPicPr>
          <p:cNvPr id="2050" name="Picture 3">
            <a:extLst>
              <a:ext uri="{FF2B5EF4-FFF2-40B4-BE49-F238E27FC236}">
                <a16:creationId xmlns:a16="http://schemas.microsoft.com/office/drawing/2014/main" id="{FF6A868E-8CAF-487E-8A55-99890EE63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233053"/>
            <a:ext cx="7696988" cy="509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63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AF6C-DEED-4A99-94F0-3A0A6369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Cutover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B3A46-ABFD-4768-84BC-34BEAB876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358900"/>
            <a:ext cx="11277600" cy="49614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Production Go-Live</a:t>
            </a:r>
          </a:p>
          <a:p>
            <a:pPr lvl="1">
              <a:lnSpc>
                <a:spcPct val="110000"/>
              </a:lnSpc>
            </a:pPr>
            <a:r>
              <a:rPr lang="en-US" sz="2500" dirty="0"/>
              <a:t>Still waiting to receive Production Go-Live times for Saturday, December 12 from SC members</a:t>
            </a:r>
          </a:p>
          <a:p>
            <a:pPr lvl="1">
              <a:lnSpc>
                <a:spcPct val="110000"/>
              </a:lnSpc>
            </a:pPr>
            <a:endParaRPr lang="en-US" sz="2500" dirty="0"/>
          </a:p>
          <a:p>
            <a:pPr>
              <a:lnSpc>
                <a:spcPct val="110000"/>
              </a:lnSpc>
            </a:pPr>
            <a:r>
              <a:rPr lang="en-US" sz="2800" dirty="0"/>
              <a:t>Requested at Customer Testing Meeting each agency to create their initial Production Go/No-Go checklist and provide to Lance / Nehal by Wednesday, November 18 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Contingency Date – January 16-17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Waiting for LNI to confirm this date is acceptable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LNI meeting on Thursday to discuss if acceptable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Upon affirmation Nehal will distribute this date to agencies not represented on SC</a:t>
            </a:r>
          </a:p>
          <a:p>
            <a:pPr lvl="1">
              <a:lnSpc>
                <a:spcPct val="110000"/>
              </a:lnSpc>
            </a:pPr>
            <a:endParaRPr lang="en-US" sz="2533" dirty="0"/>
          </a:p>
          <a:p>
            <a:pPr>
              <a:lnSpc>
                <a:spcPct val="110000"/>
              </a:lnSpc>
            </a:pPr>
            <a:r>
              <a:rPr lang="en-US" sz="2800" dirty="0"/>
              <a:t>SSA Approval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Still waiting on written approval letter from SSA, initial letter incorrectly stated ACES mainframe migration to Ensono</a:t>
            </a:r>
          </a:p>
        </p:txBody>
      </p:sp>
    </p:spTree>
    <p:extLst>
      <p:ext uri="{BB962C8B-B14F-4D97-AF65-F5344CB8AC3E}">
        <p14:creationId xmlns:p14="http://schemas.microsoft.com/office/powerpoint/2010/main" val="105041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3739-CFDA-44A3-9EB0-868BDD0F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Log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BA64B-F7DC-4057-9698-5B1508DDBF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9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Sightline</a:t>
            </a:r>
            <a:endParaRPr lang="en-US" sz="2800" i="1" dirty="0"/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21E1D-B077-4542-B8CA-014AABAE3ADE}"/>
              </a:ext>
            </a:extLst>
          </p:cNvPr>
          <p:cNvSpPr txBox="1"/>
          <p:nvPr/>
        </p:nvSpPr>
        <p:spPr>
          <a:xfrm>
            <a:off x="1617132" y="1571625"/>
            <a:ext cx="83470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Quality Assurance information from Sightline…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October QA report is currently in draft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4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6363CD62857429E52274922FF7611" ma:contentTypeVersion="2" ma:contentTypeDescription="Create a new document." ma:contentTypeScope="" ma:versionID="4b4e28fe460dfcf10cffea90d40fb9d0">
  <xsd:schema xmlns:xsd="http://www.w3.org/2001/XMLSchema" xmlns:xs="http://www.w3.org/2001/XMLSchema" xmlns:p="http://schemas.microsoft.com/office/2006/metadata/properties" xmlns:ns2="333dc36a-d9e7-4b2b-b515-73d5fcbfc288" targetNamespace="http://schemas.microsoft.com/office/2006/metadata/properties" ma:root="true" ma:fieldsID="8e534d5332ae7252317a8c114b0696cc" ns2:_="">
    <xsd:import namespace="333dc36a-d9e7-4b2b-b515-73d5fcbfc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dc36a-d9e7-4b2b-b515-73d5fcbfc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19B872-A11A-447E-BEDA-88623D173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3dc36a-d9e7-4b2b-b515-73d5fcbfc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813B5E-6708-42BD-8A69-712DEDBE2B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EA22C-71BF-4134-A71B-D05A4358B3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589</Words>
  <Application>Microsoft Office PowerPoint</Application>
  <PresentationFormat>Widescreen</PresentationFormat>
  <Paragraphs>195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.AppleSystemUIFont</vt:lpstr>
      <vt:lpstr>Arial</vt:lpstr>
      <vt:lpstr>Calibri</vt:lpstr>
      <vt:lpstr>Calibri Light</vt:lpstr>
      <vt:lpstr>Calibri Regular</vt:lpstr>
      <vt:lpstr>Wingdings</vt:lpstr>
      <vt:lpstr>Office Theme</vt:lpstr>
      <vt:lpstr>Migration to Mainframe as a Service (MFaaS)</vt:lpstr>
      <vt:lpstr>Agenda</vt:lpstr>
      <vt:lpstr>Data Replication Update</vt:lpstr>
      <vt:lpstr>Mock Testing and Production Cutover Timeline</vt:lpstr>
      <vt:lpstr>Testing Update</vt:lpstr>
      <vt:lpstr>Testing Issue Log</vt:lpstr>
      <vt:lpstr>Production Cutover</vt:lpstr>
      <vt:lpstr>RAID Log</vt:lpstr>
      <vt:lpstr>Sightline</vt:lpstr>
      <vt:lpstr>Questions and Answers</vt:lpstr>
      <vt:lpstr>Thank you</vt:lpstr>
      <vt:lpstr>Appendix</vt:lpstr>
      <vt:lpstr>Ensono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 Mainframe as a Service (MFaaS)</dc:title>
  <dc:creator>Nehal Chokshi</dc:creator>
  <cp:lastModifiedBy>Nehal Chokshi</cp:lastModifiedBy>
  <cp:revision>1</cp:revision>
  <dcterms:created xsi:type="dcterms:W3CDTF">2020-11-10T19:40:13Z</dcterms:created>
  <dcterms:modified xsi:type="dcterms:W3CDTF">2020-11-11T01:30:28Z</dcterms:modified>
</cp:coreProperties>
</file>