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260" r:id="rId6"/>
    <p:sldId id="7526" r:id="rId7"/>
    <p:sldId id="7528" r:id="rId8"/>
    <p:sldId id="7524" r:id="rId9"/>
    <p:sldId id="7529" r:id="rId10"/>
    <p:sldId id="7519" r:id="rId11"/>
    <p:sldId id="7490" r:id="rId12"/>
    <p:sldId id="261" r:id="rId13"/>
    <p:sldId id="7527" r:id="rId14"/>
    <p:sldId id="753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Rosales" initials="JR" lastIdx="6" clrIdx="0">
    <p:extLst>
      <p:ext uri="{19B8F6BF-5375-455C-9EA6-DF929625EA0E}">
        <p15:presenceInfo xmlns:p15="http://schemas.microsoft.com/office/powerpoint/2012/main" userId="d34940df3a3460eb" providerId="Windows Live"/>
      </p:ext>
    </p:extLst>
  </p:cmAuthor>
  <p:cmAuthor id="2" name="Nehal" initials="N" lastIdx="1" clrIdx="1">
    <p:extLst>
      <p:ext uri="{19B8F6BF-5375-455C-9EA6-DF929625EA0E}">
        <p15:presenceInfo xmlns:p15="http://schemas.microsoft.com/office/powerpoint/2012/main" userId="Neh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AD4"/>
    <a:srgbClr val="095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1DC6CB-643A-42F8-9645-E45F8016306E}" v="19" dt="2020-11-24T19:34:51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83236" autoAdjust="0"/>
  </p:normalViewPr>
  <p:slideViewPr>
    <p:cSldViewPr snapToGrid="0">
      <p:cViewPr varScale="1">
        <p:scale>
          <a:sx n="100" d="100"/>
          <a:sy n="100" d="100"/>
        </p:scale>
        <p:origin x="45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hal" userId="1a85c097-1105-423b-b4b0-c40205f35a12" providerId="ADAL" clId="{D11DC6CB-643A-42F8-9645-E45F8016306E}"/>
    <pc:docChg chg="undo custSel addSld delSld modSld sldOrd">
      <pc:chgData name="Nehal" userId="1a85c097-1105-423b-b4b0-c40205f35a12" providerId="ADAL" clId="{D11DC6CB-643A-42F8-9645-E45F8016306E}" dt="2020-11-24T21:46:03.264" v="2119" actId="20577"/>
      <pc:docMkLst>
        <pc:docMk/>
      </pc:docMkLst>
      <pc:sldChg chg="modSp mod">
        <pc:chgData name="Nehal" userId="1a85c097-1105-423b-b4b0-c40205f35a12" providerId="ADAL" clId="{D11DC6CB-643A-42F8-9645-E45F8016306E}" dt="2020-11-17T22:07:25.703" v="1" actId="20577"/>
        <pc:sldMkLst>
          <pc:docMk/>
          <pc:sldMk cId="3099582546" sldId="257"/>
        </pc:sldMkLst>
        <pc:spChg chg="mod">
          <ac:chgData name="Nehal" userId="1a85c097-1105-423b-b4b0-c40205f35a12" providerId="ADAL" clId="{D11DC6CB-643A-42F8-9645-E45F8016306E}" dt="2020-11-17T22:07:25.703" v="1" actId="20577"/>
          <ac:spMkLst>
            <pc:docMk/>
            <pc:sldMk cId="3099582546" sldId="257"/>
            <ac:spMk id="9" creationId="{00000000-0000-0000-0000-000000000000}"/>
          </ac:spMkLst>
        </pc:spChg>
      </pc:sldChg>
      <pc:sldChg chg="modSp mod">
        <pc:chgData name="Nehal" userId="1a85c097-1105-423b-b4b0-c40205f35a12" providerId="ADAL" clId="{D11DC6CB-643A-42F8-9645-E45F8016306E}" dt="2020-11-24T19:52:19.981" v="2054" actId="20577"/>
        <pc:sldMkLst>
          <pc:docMk/>
          <pc:sldMk cId="3415796725" sldId="260"/>
        </pc:sldMkLst>
        <pc:spChg chg="mod">
          <ac:chgData name="Nehal" userId="1a85c097-1105-423b-b4b0-c40205f35a12" providerId="ADAL" clId="{D11DC6CB-643A-42F8-9645-E45F8016306E}" dt="2020-11-24T19:52:19.981" v="2054" actId="20577"/>
          <ac:spMkLst>
            <pc:docMk/>
            <pc:sldMk cId="3415796725" sldId="260"/>
            <ac:spMk id="3" creationId="{00000000-0000-0000-0000-000000000000}"/>
          </ac:spMkLst>
        </pc:spChg>
      </pc:sldChg>
      <pc:sldChg chg="modSp mod">
        <pc:chgData name="Nehal" userId="1a85c097-1105-423b-b4b0-c40205f35a12" providerId="ADAL" clId="{D11DC6CB-643A-42F8-9645-E45F8016306E}" dt="2020-11-24T20:36:19.122" v="2117" actId="20577"/>
        <pc:sldMkLst>
          <pc:docMk/>
          <pc:sldMk cId="989432906" sldId="261"/>
        </pc:sldMkLst>
        <pc:spChg chg="mod">
          <ac:chgData name="Nehal" userId="1a85c097-1105-423b-b4b0-c40205f35a12" providerId="ADAL" clId="{D11DC6CB-643A-42F8-9645-E45F8016306E}" dt="2020-11-24T20:36:19.122" v="2117" actId="20577"/>
          <ac:spMkLst>
            <pc:docMk/>
            <pc:sldMk cId="989432906" sldId="261"/>
            <ac:spMk id="3" creationId="{00000000-0000-0000-0000-000000000000}"/>
          </ac:spMkLst>
        </pc:spChg>
      </pc:sldChg>
      <pc:sldChg chg="del">
        <pc:chgData name="Nehal" userId="1a85c097-1105-423b-b4b0-c40205f35a12" providerId="ADAL" clId="{D11DC6CB-643A-42F8-9645-E45F8016306E}" dt="2020-11-17T23:01:05.916" v="215" actId="2696"/>
        <pc:sldMkLst>
          <pc:docMk/>
          <pc:sldMk cId="838446458" sldId="7498"/>
        </pc:sldMkLst>
      </pc:sldChg>
      <pc:sldChg chg="modSp mod ord">
        <pc:chgData name="Nehal" userId="1a85c097-1105-423b-b4b0-c40205f35a12" providerId="ADAL" clId="{D11DC6CB-643A-42F8-9645-E45F8016306E}" dt="2020-11-24T19:03:13.767" v="1875" actId="20577"/>
        <pc:sldMkLst>
          <pc:docMk/>
          <pc:sldMk cId="1050419679" sldId="7519"/>
        </pc:sldMkLst>
        <pc:spChg chg="mod">
          <ac:chgData name="Nehal" userId="1a85c097-1105-423b-b4b0-c40205f35a12" providerId="ADAL" clId="{D11DC6CB-643A-42F8-9645-E45F8016306E}" dt="2020-11-24T06:45:27.792" v="1522" actId="20577"/>
          <ac:spMkLst>
            <pc:docMk/>
            <pc:sldMk cId="1050419679" sldId="7519"/>
            <ac:spMk id="2" creationId="{4F19AF6C-DEED-4A99-94F0-3A0A63697FD6}"/>
          </ac:spMkLst>
        </pc:spChg>
        <pc:spChg chg="mod">
          <ac:chgData name="Nehal" userId="1a85c097-1105-423b-b4b0-c40205f35a12" providerId="ADAL" clId="{D11DC6CB-643A-42F8-9645-E45F8016306E}" dt="2020-11-24T19:03:13.767" v="1875" actId="20577"/>
          <ac:spMkLst>
            <pc:docMk/>
            <pc:sldMk cId="1050419679" sldId="7519"/>
            <ac:spMk id="3" creationId="{173B3A46-ABFD-4768-84BC-34BEAB876306}"/>
          </ac:spMkLst>
        </pc:spChg>
      </pc:sldChg>
      <pc:sldChg chg="del">
        <pc:chgData name="Nehal" userId="1a85c097-1105-423b-b4b0-c40205f35a12" providerId="ADAL" clId="{D11DC6CB-643A-42F8-9645-E45F8016306E}" dt="2020-11-24T01:21:29.732" v="1352" actId="47"/>
        <pc:sldMkLst>
          <pc:docMk/>
          <pc:sldMk cId="2085888696" sldId="7523"/>
        </pc:sldMkLst>
      </pc:sldChg>
      <pc:sldChg chg="delSp modSp mod">
        <pc:chgData name="Nehal" userId="1a85c097-1105-423b-b4b0-c40205f35a12" providerId="ADAL" clId="{D11DC6CB-643A-42F8-9645-E45F8016306E}" dt="2020-11-23T22:43:26.759" v="570" actId="20577"/>
        <pc:sldMkLst>
          <pc:docMk/>
          <pc:sldMk cId="3108078479" sldId="7524"/>
        </pc:sldMkLst>
        <pc:spChg chg="mod">
          <ac:chgData name="Nehal" userId="1a85c097-1105-423b-b4b0-c40205f35a12" providerId="ADAL" clId="{D11DC6CB-643A-42F8-9645-E45F8016306E}" dt="2020-11-17T22:57:23.580" v="157" actId="20577"/>
          <ac:spMkLst>
            <pc:docMk/>
            <pc:sldMk cId="3108078479" sldId="7524"/>
            <ac:spMk id="3" creationId="{0357643D-9C46-4F51-A7C5-DF0BA756C459}"/>
          </ac:spMkLst>
        </pc:spChg>
        <pc:spChg chg="mod">
          <ac:chgData name="Nehal" userId="1a85c097-1105-423b-b4b0-c40205f35a12" providerId="ADAL" clId="{D11DC6CB-643A-42F8-9645-E45F8016306E}" dt="2020-11-23T22:43:26.759" v="570" actId="20577"/>
          <ac:spMkLst>
            <pc:docMk/>
            <pc:sldMk cId="3108078479" sldId="7524"/>
            <ac:spMk id="4" creationId="{D8341BF3-6032-44CD-BC44-C31C31622A30}"/>
          </ac:spMkLst>
        </pc:spChg>
        <pc:spChg chg="del">
          <ac:chgData name="Nehal" userId="1a85c097-1105-423b-b4b0-c40205f35a12" providerId="ADAL" clId="{D11DC6CB-643A-42F8-9645-E45F8016306E}" dt="2020-11-17T22:58:44.091" v="214" actId="478"/>
          <ac:spMkLst>
            <pc:docMk/>
            <pc:sldMk cId="3108078479" sldId="7524"/>
            <ac:spMk id="8" creationId="{7FE340E9-8494-4C28-AEBB-72BE825C5225}"/>
          </ac:spMkLst>
        </pc:spChg>
        <pc:graphicFrameChg chg="modGraphic">
          <ac:chgData name="Nehal" userId="1a85c097-1105-423b-b4b0-c40205f35a12" providerId="ADAL" clId="{D11DC6CB-643A-42F8-9645-E45F8016306E}" dt="2020-11-23T22:03:29.816" v="378" actId="20577"/>
          <ac:graphicFrameMkLst>
            <pc:docMk/>
            <pc:sldMk cId="3108078479" sldId="7524"/>
            <ac:graphicFrameMk id="5" creationId="{2C2476B8-85AE-4B29-8365-4457E1C563AD}"/>
          </ac:graphicFrameMkLst>
        </pc:graphicFrameChg>
      </pc:sldChg>
      <pc:sldChg chg="modSp del mod">
        <pc:chgData name="Nehal" userId="1a85c097-1105-423b-b4b0-c40205f35a12" providerId="ADAL" clId="{D11DC6CB-643A-42F8-9645-E45F8016306E}" dt="2020-11-23T22:03:05.093" v="344" actId="2696"/>
        <pc:sldMkLst>
          <pc:docMk/>
          <pc:sldMk cId="957794806" sldId="7525"/>
        </pc:sldMkLst>
        <pc:spChg chg="mod">
          <ac:chgData name="Nehal" userId="1a85c097-1105-423b-b4b0-c40205f35a12" providerId="ADAL" clId="{D11DC6CB-643A-42F8-9645-E45F8016306E}" dt="2020-11-17T22:54:42.830" v="37"/>
          <ac:spMkLst>
            <pc:docMk/>
            <pc:sldMk cId="957794806" sldId="7525"/>
            <ac:spMk id="3" creationId="{9A721E1D-B077-4542-B8CA-014AABAE3ADE}"/>
          </ac:spMkLst>
        </pc:spChg>
      </pc:sldChg>
      <pc:sldChg chg="addSp delSp modSp mod ord addCm delCm">
        <pc:chgData name="Nehal" userId="1a85c097-1105-423b-b4b0-c40205f35a12" providerId="ADAL" clId="{D11DC6CB-643A-42F8-9645-E45F8016306E}" dt="2020-11-24T16:58:02.004" v="1629" actId="20577"/>
        <pc:sldMkLst>
          <pc:docMk/>
          <pc:sldMk cId="2211107778" sldId="7526"/>
        </pc:sldMkLst>
        <pc:spChg chg="add mod">
          <ac:chgData name="Nehal" userId="1a85c097-1105-423b-b4b0-c40205f35a12" providerId="ADAL" clId="{D11DC6CB-643A-42F8-9645-E45F8016306E}" dt="2020-11-24T16:57:19.871" v="1627" actId="20577"/>
          <ac:spMkLst>
            <pc:docMk/>
            <pc:sldMk cId="2211107778" sldId="7526"/>
            <ac:spMk id="3" creationId="{D1198706-B678-43C8-8EA9-1BD4C9351C48}"/>
          </ac:spMkLst>
        </pc:spChg>
        <pc:spChg chg="add del mod">
          <ac:chgData name="Nehal" userId="1a85c097-1105-423b-b4b0-c40205f35a12" providerId="ADAL" clId="{D11DC6CB-643A-42F8-9645-E45F8016306E}" dt="2020-11-24T01:15:55.935" v="1327" actId="478"/>
          <ac:spMkLst>
            <pc:docMk/>
            <pc:sldMk cId="2211107778" sldId="7526"/>
            <ac:spMk id="4" creationId="{FD4F3350-EFE5-4563-9AB7-E8D9EC95B4B0}"/>
          </ac:spMkLst>
        </pc:spChg>
        <pc:spChg chg="add del mod">
          <ac:chgData name="Nehal" userId="1a85c097-1105-423b-b4b0-c40205f35a12" providerId="ADAL" clId="{D11DC6CB-643A-42F8-9645-E45F8016306E}" dt="2020-11-24T16:57:12.775" v="1609" actId="478"/>
          <ac:spMkLst>
            <pc:docMk/>
            <pc:sldMk cId="2211107778" sldId="7526"/>
            <ac:spMk id="5" creationId="{8E6E82FE-F542-4089-8D06-7D5146687072}"/>
          </ac:spMkLst>
        </pc:spChg>
        <pc:graphicFrameChg chg="add del mod modGraphic">
          <ac:chgData name="Nehal" userId="1a85c097-1105-423b-b4b0-c40205f35a12" providerId="ADAL" clId="{D11DC6CB-643A-42F8-9645-E45F8016306E}" dt="2020-11-23T23:16:10.588" v="599" actId="478"/>
          <ac:graphicFrameMkLst>
            <pc:docMk/>
            <pc:sldMk cId="2211107778" sldId="7526"/>
            <ac:graphicFrameMk id="3" creationId="{610B2B6C-7A00-4DF6-9F75-F6E085C4CC80}"/>
          </ac:graphicFrameMkLst>
        </pc:graphicFrameChg>
        <pc:graphicFrameChg chg="add del mod modGraphic">
          <ac:chgData name="Nehal" userId="1a85c097-1105-423b-b4b0-c40205f35a12" providerId="ADAL" clId="{D11DC6CB-643A-42F8-9645-E45F8016306E}" dt="2020-11-24T01:15:51.574" v="1326" actId="478"/>
          <ac:graphicFrameMkLst>
            <pc:docMk/>
            <pc:sldMk cId="2211107778" sldId="7526"/>
            <ac:graphicFrameMk id="5" creationId="{07825ABB-7A46-4B7D-AF83-55A2531EEBAD}"/>
          </ac:graphicFrameMkLst>
        </pc:graphicFrameChg>
        <pc:graphicFrameChg chg="del">
          <ac:chgData name="Nehal" userId="1a85c097-1105-423b-b4b0-c40205f35a12" providerId="ADAL" clId="{D11DC6CB-643A-42F8-9645-E45F8016306E}" dt="2020-11-23T22:23:37.550" v="518" actId="478"/>
          <ac:graphicFrameMkLst>
            <pc:docMk/>
            <pc:sldMk cId="2211107778" sldId="7526"/>
            <ac:graphicFrameMk id="6" creationId="{96A568F0-A3F0-42E4-8A64-D204B005F584}"/>
          </ac:graphicFrameMkLst>
        </pc:graphicFrameChg>
        <pc:graphicFrameChg chg="add mod modGraphic">
          <ac:chgData name="Nehal" userId="1a85c097-1105-423b-b4b0-c40205f35a12" providerId="ADAL" clId="{D11DC6CB-643A-42F8-9645-E45F8016306E}" dt="2020-11-24T16:58:02.004" v="1629" actId="20577"/>
          <ac:graphicFrameMkLst>
            <pc:docMk/>
            <pc:sldMk cId="2211107778" sldId="7526"/>
            <ac:graphicFrameMk id="7" creationId="{C854BD03-677A-4754-B414-C6220692B74B}"/>
          </ac:graphicFrameMkLst>
        </pc:graphicFrameChg>
      </pc:sldChg>
      <pc:sldChg chg="addSp delSp modSp mod ord">
        <pc:chgData name="Nehal" userId="1a85c097-1105-423b-b4b0-c40205f35a12" providerId="ADAL" clId="{D11DC6CB-643A-42F8-9645-E45F8016306E}" dt="2020-11-24T17:07:42.679" v="1801" actId="20577"/>
        <pc:sldMkLst>
          <pc:docMk/>
          <pc:sldMk cId="3548632037" sldId="7528"/>
        </pc:sldMkLst>
        <pc:spChg chg="mod">
          <ac:chgData name="Nehal" userId="1a85c097-1105-423b-b4b0-c40205f35a12" providerId="ADAL" clId="{D11DC6CB-643A-42F8-9645-E45F8016306E}" dt="2020-11-24T17:07:42.679" v="1801" actId="20577"/>
          <ac:spMkLst>
            <pc:docMk/>
            <pc:sldMk cId="3548632037" sldId="7528"/>
            <ac:spMk id="3" creationId="{80ABC569-A3C9-4D91-A20E-9CAF9C0392BF}"/>
          </ac:spMkLst>
        </pc:spChg>
        <pc:graphicFrameChg chg="add del mod">
          <ac:chgData name="Nehal" userId="1a85c097-1105-423b-b4b0-c40205f35a12" providerId="ADAL" clId="{D11DC6CB-643A-42F8-9645-E45F8016306E}" dt="2020-11-24T03:40:02.794" v="1401"/>
          <ac:graphicFrameMkLst>
            <pc:docMk/>
            <pc:sldMk cId="3548632037" sldId="7528"/>
            <ac:graphicFrameMk id="4" creationId="{10CFAC62-C0D6-488F-A739-7390E8F161ED}"/>
          </ac:graphicFrameMkLst>
        </pc:graphicFrameChg>
        <pc:graphicFrameChg chg="add mod modGraphic">
          <ac:chgData name="Nehal" userId="1a85c097-1105-423b-b4b0-c40205f35a12" providerId="ADAL" clId="{D11DC6CB-643A-42F8-9645-E45F8016306E}" dt="2020-11-24T04:06:50.366" v="1432" actId="14100"/>
          <ac:graphicFrameMkLst>
            <pc:docMk/>
            <pc:sldMk cId="3548632037" sldId="7528"/>
            <ac:graphicFrameMk id="5" creationId="{DA7D3524-324F-457B-A6D1-5E3C7D7AA523}"/>
          </ac:graphicFrameMkLst>
        </pc:graphicFrameChg>
        <pc:picChg chg="del">
          <ac:chgData name="Nehal" userId="1a85c097-1105-423b-b4b0-c40205f35a12" providerId="ADAL" clId="{D11DC6CB-643A-42F8-9645-E45F8016306E}" dt="2020-11-23T23:19:29.337" v="607" actId="478"/>
          <ac:picMkLst>
            <pc:docMk/>
            <pc:sldMk cId="3548632037" sldId="7528"/>
            <ac:picMk id="2050" creationId="{FF6A868E-8CAF-487E-8A55-99890EE63116}"/>
          </ac:picMkLst>
        </pc:picChg>
      </pc:sldChg>
      <pc:sldChg chg="addSp delSp modSp mod">
        <pc:chgData name="Nehal" userId="1a85c097-1105-423b-b4b0-c40205f35a12" providerId="ADAL" clId="{D11DC6CB-643A-42F8-9645-E45F8016306E}" dt="2020-11-24T21:46:03.264" v="2119" actId="20577"/>
        <pc:sldMkLst>
          <pc:docMk/>
          <pc:sldMk cId="1468098615" sldId="7529"/>
        </pc:sldMkLst>
        <pc:spChg chg="del">
          <ac:chgData name="Nehal" userId="1a85c097-1105-423b-b4b0-c40205f35a12" providerId="ADAL" clId="{D11DC6CB-643A-42F8-9645-E45F8016306E}" dt="2020-11-24T06:41:17.416" v="1454" actId="478"/>
          <ac:spMkLst>
            <pc:docMk/>
            <pc:sldMk cId="1468098615" sldId="7529"/>
            <ac:spMk id="3" creationId="{D6DBA64B-F7DC-4057-9698-5B1508DDBF49}"/>
          </ac:spMkLst>
        </pc:spChg>
        <pc:graphicFrameChg chg="add mod modGraphic">
          <ac:chgData name="Nehal" userId="1a85c097-1105-423b-b4b0-c40205f35a12" providerId="ADAL" clId="{D11DC6CB-643A-42F8-9645-E45F8016306E}" dt="2020-11-24T21:46:03.264" v="2119" actId="20577"/>
          <ac:graphicFrameMkLst>
            <pc:docMk/>
            <pc:sldMk cId="1468098615" sldId="7529"/>
            <ac:graphicFrameMk id="3" creationId="{F36521D8-E5E2-4B3C-9F60-10F1D98A1CD9}"/>
          </ac:graphicFrameMkLst>
        </pc:graphicFrameChg>
        <pc:graphicFrameChg chg="add del mod modGraphic">
          <ac:chgData name="Nehal" userId="1a85c097-1105-423b-b4b0-c40205f35a12" providerId="ADAL" clId="{D11DC6CB-643A-42F8-9645-E45F8016306E}" dt="2020-11-24T19:34:49.760" v="1876" actId="478"/>
          <ac:graphicFrameMkLst>
            <pc:docMk/>
            <pc:sldMk cId="1468098615" sldId="7529"/>
            <ac:graphicFrameMk id="4" creationId="{C4355616-E42F-49DA-9934-DAE6585576A4}"/>
          </ac:graphicFrameMkLst>
        </pc:graphicFrameChg>
      </pc:sldChg>
      <pc:sldChg chg="modSp new del mod">
        <pc:chgData name="Nehal" userId="1a85c097-1105-423b-b4b0-c40205f35a12" providerId="ADAL" clId="{D11DC6CB-643A-42F8-9645-E45F8016306E}" dt="2020-11-24T01:22:26.244" v="1356" actId="2696"/>
        <pc:sldMkLst>
          <pc:docMk/>
          <pc:sldMk cId="1538575416" sldId="7530"/>
        </pc:sldMkLst>
        <pc:spChg chg="mod">
          <ac:chgData name="Nehal" userId="1a85c097-1105-423b-b4b0-c40205f35a12" providerId="ADAL" clId="{D11DC6CB-643A-42F8-9645-E45F8016306E}" dt="2020-11-24T01:22:14.971" v="1355" actId="1076"/>
          <ac:spMkLst>
            <pc:docMk/>
            <pc:sldMk cId="1538575416" sldId="7530"/>
            <ac:spMk id="2" creationId="{957CC988-107B-4A28-AFB1-09B9439A5C2D}"/>
          </ac:spMkLst>
        </pc:spChg>
      </pc:sldChg>
      <pc:sldChg chg="modSp mod">
        <pc:chgData name="Nehal" userId="1a85c097-1105-423b-b4b0-c40205f35a12" providerId="ADAL" clId="{D11DC6CB-643A-42F8-9645-E45F8016306E}" dt="2020-11-24T01:23:43.299" v="1397" actId="20577"/>
        <pc:sldMkLst>
          <pc:docMk/>
          <pc:sldMk cId="2344281890" sldId="7530"/>
        </pc:sldMkLst>
        <pc:spChg chg="mod">
          <ac:chgData name="Nehal" userId="1a85c097-1105-423b-b4b0-c40205f35a12" providerId="ADAL" clId="{D11DC6CB-643A-42F8-9645-E45F8016306E}" dt="2020-11-24T01:23:43.299" v="1397" actId="20577"/>
          <ac:spMkLst>
            <pc:docMk/>
            <pc:sldMk cId="2344281890" sldId="7530"/>
            <ac:spMk id="2" creationId="{C8F43739-CFDA-44A3-9EB0-868BDD0F39D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E6E31-EC62-4031-8075-67525559E1A9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55826-CF56-49C1-8D87-636A53BD9A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5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20:16:43.97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5,'6'3,"0"1,0-1,0-1,0 1,1-1,-1-1,1 1,0-1,-1 0,14 0,10 3,63 17,58 9,-5-8,-73-9,0-3,82-1,692-11,-814 1,53-10,24-2,-74 11,42-9,-45 5,57-2,-22 7,108-14,-150 11,0 1,0 1,0 1,0 2,0 0,0 2,37 8,-36-8,1 0,-1-1,1-2,0-1,-1-1,36-7,61-4,288 15,-203 25,-40 2,-56-8,-96-19,51 9,127 5,-158-15,40 0,-72-1,0-1,1 1,-1-1,0 0,0 0,0-1,-1 0,1 1,0-2,0 1,4-3,-8 4,0 0,0 0,0 1,0-1,-1 0,1 0,0 0,0 0,-1 0,1 0,-1 0,1 0,-1-1,1 1,-1 0,1 0,-1 0,0-1,0 1,0 0,0 0,0-1,0 1,0 0,0 0,0 0,0-1,-1 1,1 0,-1 0,1 0,-1 0,1-1,-1 1,1 0,-1 0,0 0,0 0,1 0,-1 1,0-1,0 0,-1-1,-3-1,1-1,0 1,-1-1,0 1,0 0,0 1,0-1,-7-1,-17-3,0 2,-1 2,-52-1,43 3,-57-9,55 4,-74 1,78 5,1-2,-61-10,68 6,-1 2,1 2,-1 0,1 2,-45 5,-144 36,33-14,152-22,-1-2,-39-2,42-1,0 1,-58 9,29 0,0-3,-78 0,-14 1,82 0,-102 26,100-18,0-4,-113 5,-146-15,-8 0,231 10,66-6,-47 1,44-5,0-2,1-3,-1-1,1-2,0-2,-75-24,-41-38,140 64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63A4-27A1-4656-98F2-58D7CD16F20A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D92C0-4F37-46B2-8876-85D5CC61D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86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8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0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398DF-9C6B-6F49-9B9B-6CBCD5672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85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2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lide 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6DF05F-8E78-5144-BA89-DDF7DCDA7654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1024128"/>
          </a:xfrm>
          <a:prstGeom prst="rect">
            <a:avLst/>
          </a:prstGeom>
        </p:spPr>
      </p:pic>
      <p:sp>
        <p:nvSpPr>
          <p:cNvPr id="5" name="Title 16"/>
          <p:cNvSpPr>
            <a:spLocks noGrp="1"/>
          </p:cNvSpPr>
          <p:nvPr>
            <p:ph type="title" hasCustomPrompt="1"/>
          </p:nvPr>
        </p:nvSpPr>
        <p:spPr>
          <a:xfrm>
            <a:off x="457201" y="231648"/>
            <a:ext cx="11277600" cy="685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lnSpc>
                <a:spcPts val="2667"/>
              </a:lnSpc>
              <a:defRPr sz="2667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page headline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E92B84-3A16-174D-A657-187C8416AB1A}"/>
              </a:ext>
            </a:extLst>
          </p:cNvPr>
          <p:cNvSpPr/>
          <p:nvPr userDrawn="1"/>
        </p:nvSpPr>
        <p:spPr>
          <a:xfrm>
            <a:off x="0" y="1025144"/>
            <a:ext cx="12192000" cy="121920"/>
          </a:xfrm>
          <a:prstGeom prst="rect">
            <a:avLst/>
          </a:prstGeom>
          <a:gradFill>
            <a:gsLst>
              <a:gs pos="0">
                <a:srgbClr val="A8218B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dirty="0">
              <a:solidFill>
                <a:srgbClr val="FFFFFF"/>
              </a:solidFill>
              <a:latin typeface="Calibri Regular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40F014-7DEC-D946-A174-4A6421F460D3}"/>
              </a:ext>
            </a:extLst>
          </p:cNvPr>
          <p:cNvSpPr/>
          <p:nvPr userDrawn="1"/>
        </p:nvSpPr>
        <p:spPr>
          <a:xfrm>
            <a:off x="0" y="1141984"/>
            <a:ext cx="12192000" cy="121920"/>
          </a:xfrm>
          <a:prstGeom prst="rect">
            <a:avLst/>
          </a:prstGeom>
          <a:gradFill>
            <a:gsLst>
              <a:gs pos="100000">
                <a:schemeClr val="bg2">
                  <a:alpha val="0"/>
                </a:schemeClr>
              </a:gs>
              <a:gs pos="0">
                <a:schemeClr val="bg2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38CCA2E-2B4D-2A4F-85F8-8FAB2B4207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524000"/>
            <a:ext cx="11277600" cy="4425696"/>
          </a:xfrm>
          <a:prstGeom prst="rect">
            <a:avLst/>
          </a:prstGeom>
        </p:spPr>
        <p:txBody>
          <a:bodyPr lIns="0" tIns="0" rIns="0" bIns="0"/>
          <a:lstStyle>
            <a:lvl1pPr marL="228594" indent="-228594">
              <a:lnSpc>
                <a:spcPts val="28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2400"/>
            </a:lvl1pPr>
            <a:lvl2pPr marL="685783" indent="-228594">
              <a:lnSpc>
                <a:spcPts val="2533"/>
              </a:lnSpc>
              <a:spcBef>
                <a:spcPts val="533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sz="2133"/>
            </a:lvl2pPr>
            <a:lvl3pPr marL="1219170" indent="-304792">
              <a:lnSpc>
                <a:spcPts val="2267"/>
              </a:lnSpc>
              <a:spcBef>
                <a:spcPts val="400"/>
              </a:spcBef>
              <a:buClr>
                <a:schemeClr val="tx1"/>
              </a:buClr>
              <a:buFont typeface=".AppleSystemUIFont"/>
              <a:buChar char="–"/>
              <a:tabLst/>
              <a:defRPr sz="1867"/>
            </a:lvl3pPr>
            <a:lvl4pPr marL="1142971" indent="-228594">
              <a:lnSpc>
                <a:spcPts val="1867"/>
              </a:lnSpc>
              <a:spcBef>
                <a:spcPts val="400"/>
              </a:spcBef>
              <a:tabLst/>
              <a:defRPr sz="1600"/>
            </a:lvl4pPr>
          </a:lstStyle>
          <a:p>
            <a:pPr lvl="0"/>
            <a:r>
              <a:rPr lang="en-US"/>
              <a:t>Click here to edit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0908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6813550" cy="1935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49701"/>
            <a:ext cx="10515600" cy="2139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135"/>
            <a:ext cx="10515600" cy="614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8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7951"/>
            <a:ext cx="10515600" cy="534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859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82899"/>
            <a:ext cx="5157787" cy="33067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59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82899"/>
            <a:ext cx="5183188" cy="330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676400"/>
            <a:ext cx="3932237" cy="889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76400"/>
            <a:ext cx="6172200" cy="4635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65400"/>
            <a:ext cx="3932237" cy="3746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9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77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3800"/>
            <a:ext cx="3932237" cy="3683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5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03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28899"/>
            <a:ext cx="10515600" cy="354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46835"/>
            <a:ext cx="448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" t="-34027" r="-1"/>
          <a:stretch/>
        </p:blipFill>
        <p:spPr bwMode="auto">
          <a:xfrm flipV="1">
            <a:off x="-228600" y="6446834"/>
            <a:ext cx="12420600" cy="195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\\FileDepot.eClient.wa.lcl\WaTech\COMM\Com_Team_Shared\Images and Logos\Logos Branding\2019 WaTech logo concepts\REVISED WaTech logo 2019\waTech_logo_2019--draft 7-3-19.png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1" t="20984" r="14216" b="18375"/>
          <a:stretch/>
        </p:blipFill>
        <p:spPr bwMode="auto">
          <a:xfrm>
            <a:off x="9944100" y="230189"/>
            <a:ext cx="1781492" cy="557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t="-18366" r="-1"/>
          <a:stretch/>
        </p:blipFill>
        <p:spPr bwMode="auto">
          <a:xfrm rot="10800000">
            <a:off x="0" y="897507"/>
            <a:ext cx="12192000" cy="215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18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customXml" Target="../ink/ink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_#/files/Project%20Management?threadId=19%3A82209f304c424891b99b82a42bb6bb1a%40thread.skype&amp;ctx=channe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9" t="-310" r="-304" b="310"/>
          <a:stretch/>
        </p:blipFill>
        <p:spPr>
          <a:xfrm>
            <a:off x="-42529" y="-51283"/>
            <a:ext cx="3890626" cy="6954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097" y="2314723"/>
            <a:ext cx="6997111" cy="162995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Mainframe as a Service (MFaaS)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5" r="14026" b="18925"/>
          <a:stretch/>
        </p:blipFill>
        <p:spPr>
          <a:xfrm>
            <a:off x="9457059" y="5801089"/>
            <a:ext cx="2521146" cy="803413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38348" y="3725839"/>
            <a:ext cx="8247321" cy="1347627"/>
          </a:xfrm>
        </p:spPr>
        <p:txBody>
          <a:bodyPr/>
          <a:lstStyle/>
          <a:p>
            <a:pPr algn="l"/>
            <a:r>
              <a:rPr lang="en-US" dirty="0"/>
              <a:t>MFaaS Steering Committee Meeting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November 24, 2020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2578" y="5594684"/>
            <a:ext cx="8199422" cy="1"/>
          </a:xfrm>
          <a:prstGeom prst="line">
            <a:avLst/>
          </a:prstGeom>
          <a:ln w="28575">
            <a:solidFill>
              <a:srgbClr val="095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58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4E982B-F163-4183-A21B-D76EF6418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Appendix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aperclip">
            <a:extLst>
              <a:ext uri="{FF2B5EF4-FFF2-40B4-BE49-F238E27FC236}">
                <a16:creationId xmlns:a16="http://schemas.microsoft.com/office/drawing/2014/main" id="{23467234-8683-4896-B5BC-C5C81A376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5895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3739-CFDA-44A3-9EB0-868BDD0F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Ensono Calendar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BA64B-F7DC-4057-9698-5B1508DDBF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8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288224"/>
            <a:ext cx="10753006" cy="6604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1948624"/>
            <a:ext cx="10370965" cy="4355877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Testing Update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Production Cutover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RAID Log Review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Key Activities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Q&amp;A 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8767" y="1378874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80D64-E7C6-4AFF-8240-EDCDAB76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Update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854BD03-677A-4754-B414-C6220692B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97084"/>
              </p:ext>
            </p:extLst>
          </p:nvPr>
        </p:nvGraphicFramePr>
        <p:xfrm>
          <a:off x="457201" y="1274618"/>
          <a:ext cx="11277598" cy="5024585"/>
        </p:xfrm>
        <a:graphic>
          <a:graphicData uri="http://schemas.openxmlformats.org/drawingml/2006/table">
            <a:tbl>
              <a:tblPr/>
              <a:tblGrid>
                <a:gridCol w="1527727">
                  <a:extLst>
                    <a:ext uri="{9D8B030D-6E8A-4147-A177-3AD203B41FA5}">
                      <a16:colId xmlns:a16="http://schemas.microsoft.com/office/drawing/2014/main" val="1390815740"/>
                    </a:ext>
                  </a:extLst>
                </a:gridCol>
                <a:gridCol w="1007876">
                  <a:extLst>
                    <a:ext uri="{9D8B030D-6E8A-4147-A177-3AD203B41FA5}">
                      <a16:colId xmlns:a16="http://schemas.microsoft.com/office/drawing/2014/main" val="1542590125"/>
                    </a:ext>
                  </a:extLst>
                </a:gridCol>
                <a:gridCol w="1007876">
                  <a:extLst>
                    <a:ext uri="{9D8B030D-6E8A-4147-A177-3AD203B41FA5}">
                      <a16:colId xmlns:a16="http://schemas.microsoft.com/office/drawing/2014/main" val="3344675390"/>
                    </a:ext>
                  </a:extLst>
                </a:gridCol>
                <a:gridCol w="1007876">
                  <a:extLst>
                    <a:ext uri="{9D8B030D-6E8A-4147-A177-3AD203B41FA5}">
                      <a16:colId xmlns:a16="http://schemas.microsoft.com/office/drawing/2014/main" val="3497875920"/>
                    </a:ext>
                  </a:extLst>
                </a:gridCol>
                <a:gridCol w="1050313">
                  <a:extLst>
                    <a:ext uri="{9D8B030D-6E8A-4147-A177-3AD203B41FA5}">
                      <a16:colId xmlns:a16="http://schemas.microsoft.com/office/drawing/2014/main" val="769054550"/>
                    </a:ext>
                  </a:extLst>
                </a:gridCol>
                <a:gridCol w="869955">
                  <a:extLst>
                    <a:ext uri="{9D8B030D-6E8A-4147-A177-3AD203B41FA5}">
                      <a16:colId xmlns:a16="http://schemas.microsoft.com/office/drawing/2014/main" val="3997939772"/>
                    </a:ext>
                  </a:extLst>
                </a:gridCol>
                <a:gridCol w="159138">
                  <a:extLst>
                    <a:ext uri="{9D8B030D-6E8A-4147-A177-3AD203B41FA5}">
                      <a16:colId xmlns:a16="http://schemas.microsoft.com/office/drawing/2014/main" val="2351078307"/>
                    </a:ext>
                  </a:extLst>
                </a:gridCol>
                <a:gridCol w="1007876">
                  <a:extLst>
                    <a:ext uri="{9D8B030D-6E8A-4147-A177-3AD203B41FA5}">
                      <a16:colId xmlns:a16="http://schemas.microsoft.com/office/drawing/2014/main" val="1596546870"/>
                    </a:ext>
                  </a:extLst>
                </a:gridCol>
                <a:gridCol w="1050313">
                  <a:extLst>
                    <a:ext uri="{9D8B030D-6E8A-4147-A177-3AD203B41FA5}">
                      <a16:colId xmlns:a16="http://schemas.microsoft.com/office/drawing/2014/main" val="3799378156"/>
                    </a:ext>
                  </a:extLst>
                </a:gridCol>
                <a:gridCol w="901783">
                  <a:extLst>
                    <a:ext uri="{9D8B030D-6E8A-4147-A177-3AD203B41FA5}">
                      <a16:colId xmlns:a16="http://schemas.microsoft.com/office/drawing/2014/main" val="3756243354"/>
                    </a:ext>
                  </a:extLst>
                </a:gridCol>
                <a:gridCol w="838127">
                  <a:extLst>
                    <a:ext uri="{9D8B030D-6E8A-4147-A177-3AD203B41FA5}">
                      <a16:colId xmlns:a16="http://schemas.microsoft.com/office/drawing/2014/main" val="438081254"/>
                    </a:ext>
                  </a:extLst>
                </a:gridCol>
                <a:gridCol w="848738">
                  <a:extLst>
                    <a:ext uri="{9D8B030D-6E8A-4147-A177-3AD203B41FA5}">
                      <a16:colId xmlns:a16="http://schemas.microsoft.com/office/drawing/2014/main" val="3974432962"/>
                    </a:ext>
                  </a:extLst>
                </a:gridCol>
              </a:tblGrid>
              <a:tr h="3186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Mock Testing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DR Testing</a:t>
                      </a:r>
                    </a:p>
                  </a:txBody>
                  <a:tcPr marL="4233" marR="4233" marT="42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62936"/>
                  </a:ext>
                </a:extLst>
              </a:tr>
              <a:tr h="5640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Testing Status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Test Cases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Successful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Unsuccessful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Testing Status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Test Cases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Successful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Unsuccessful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51814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DCYF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612672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302682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DNR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348985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80490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DSHS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530548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ECY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647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ESD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154305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Started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786097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L&amp;I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Started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644325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OFM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613060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89540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WaTech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477371"/>
                  </a:ext>
                </a:extLst>
              </a:tr>
              <a:tr h="318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2154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198706-B678-43C8-8EA9-1BD4C9351C48}"/>
              </a:ext>
            </a:extLst>
          </p:cNvPr>
          <p:cNvSpPr txBox="1"/>
          <p:nvPr/>
        </p:nvSpPr>
        <p:spPr>
          <a:xfrm>
            <a:off x="414867" y="6468533"/>
            <a:ext cx="629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All mock testing and DR Validation data as of either 11/20 or 11/23 </a:t>
            </a:r>
          </a:p>
        </p:txBody>
      </p:sp>
    </p:spTree>
    <p:extLst>
      <p:ext uri="{BB962C8B-B14F-4D97-AF65-F5344CB8AC3E}">
        <p14:creationId xmlns:p14="http://schemas.microsoft.com/office/powerpoint/2010/main" val="221110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9576-2CF5-4FF5-A730-818D07AF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Issue Log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BC569-A3C9-4D91-A20E-9CAF9C0392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3088" y="1249986"/>
            <a:ext cx="3851564" cy="5098473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Issues Overview</a:t>
            </a:r>
          </a:p>
          <a:p>
            <a:r>
              <a:rPr lang="en-US" dirty="0"/>
              <a:t>File Transfer </a:t>
            </a:r>
          </a:p>
          <a:p>
            <a:pPr lvl="1"/>
            <a:r>
              <a:rPr lang="en-US" dirty="0"/>
              <a:t>File transfer taking 3x longer (investigating the potential implications) </a:t>
            </a:r>
          </a:p>
          <a:p>
            <a:pPr lvl="1"/>
            <a:r>
              <a:rPr lang="en-US" dirty="0"/>
              <a:t>Ensono currently investigating packets </a:t>
            </a:r>
          </a:p>
          <a:p>
            <a:pPr lvl="1"/>
            <a:r>
              <a:rPr lang="en-US" dirty="0"/>
              <a:t>OFM &amp; LNI have firewall issues they are working to resolve </a:t>
            </a:r>
          </a:p>
          <a:p>
            <a:r>
              <a:rPr lang="en-US" dirty="0"/>
              <a:t>App License issues</a:t>
            </a:r>
          </a:p>
          <a:p>
            <a:pPr lvl="1"/>
            <a:r>
              <a:rPr lang="en-US" dirty="0"/>
              <a:t>Currently have an issue with </a:t>
            </a:r>
            <a:r>
              <a:rPr lang="en-US" dirty="0" err="1"/>
              <a:t>QuickRef</a:t>
            </a:r>
            <a:r>
              <a:rPr lang="en-US" dirty="0"/>
              <a:t> (Chicago Soft), issue for DNR/HCA</a:t>
            </a:r>
          </a:p>
          <a:p>
            <a:pPr lvl="2"/>
            <a:r>
              <a:rPr lang="en-US" dirty="0"/>
              <a:t>Under review by OLS</a:t>
            </a:r>
          </a:p>
          <a:p>
            <a:pPr lvl="1"/>
            <a:r>
              <a:rPr lang="en-US" dirty="0"/>
              <a:t>Need to review the licenses that will be updated during cutover 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A7D3524-324F-457B-A6D1-5E3C7D7AA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290756"/>
              </p:ext>
            </p:extLst>
          </p:nvPr>
        </p:nvGraphicFramePr>
        <p:xfrm>
          <a:off x="135467" y="1249988"/>
          <a:ext cx="8009465" cy="5248966"/>
        </p:xfrm>
        <a:graphic>
          <a:graphicData uri="http://schemas.openxmlformats.org/drawingml/2006/table">
            <a:tbl>
              <a:tblPr firstRow="1" firstCol="1" bandRow="1"/>
              <a:tblGrid>
                <a:gridCol w="336275">
                  <a:extLst>
                    <a:ext uri="{9D8B030D-6E8A-4147-A177-3AD203B41FA5}">
                      <a16:colId xmlns:a16="http://schemas.microsoft.com/office/drawing/2014/main" val="1513773689"/>
                    </a:ext>
                  </a:extLst>
                </a:gridCol>
                <a:gridCol w="466199">
                  <a:extLst>
                    <a:ext uri="{9D8B030D-6E8A-4147-A177-3AD203B41FA5}">
                      <a16:colId xmlns:a16="http://schemas.microsoft.com/office/drawing/2014/main" val="800087054"/>
                    </a:ext>
                  </a:extLst>
                </a:gridCol>
                <a:gridCol w="522559">
                  <a:extLst>
                    <a:ext uri="{9D8B030D-6E8A-4147-A177-3AD203B41FA5}">
                      <a16:colId xmlns:a16="http://schemas.microsoft.com/office/drawing/2014/main" val="2656402224"/>
                    </a:ext>
                  </a:extLst>
                </a:gridCol>
                <a:gridCol w="983037">
                  <a:extLst>
                    <a:ext uri="{9D8B030D-6E8A-4147-A177-3AD203B41FA5}">
                      <a16:colId xmlns:a16="http://schemas.microsoft.com/office/drawing/2014/main" val="1279787969"/>
                    </a:ext>
                  </a:extLst>
                </a:gridCol>
                <a:gridCol w="619052">
                  <a:extLst>
                    <a:ext uri="{9D8B030D-6E8A-4147-A177-3AD203B41FA5}">
                      <a16:colId xmlns:a16="http://schemas.microsoft.com/office/drawing/2014/main" val="1600069338"/>
                    </a:ext>
                  </a:extLst>
                </a:gridCol>
                <a:gridCol w="1259644">
                  <a:extLst>
                    <a:ext uri="{9D8B030D-6E8A-4147-A177-3AD203B41FA5}">
                      <a16:colId xmlns:a16="http://schemas.microsoft.com/office/drawing/2014/main" val="1245067253"/>
                    </a:ext>
                  </a:extLst>
                </a:gridCol>
                <a:gridCol w="3822699">
                  <a:extLst>
                    <a:ext uri="{9D8B030D-6E8A-4147-A177-3AD203B41FA5}">
                      <a16:colId xmlns:a16="http://schemas.microsoft.com/office/drawing/2014/main" val="1753668308"/>
                    </a:ext>
                  </a:extLst>
                </a:gridCol>
              </a:tblGrid>
              <a:tr h="275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Item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Reported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App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Owner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Issue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Remediation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615839"/>
                  </a:ext>
                </a:extLst>
              </a:tr>
              <a:tr h="23696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11/10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FTP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Ensono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(Joint testing in progress)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FTP from Olympia to Omaha seems to be running twice as long as it does normally.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11/23 - Mutual Trace collected with LNI Network/Interface data.  Files in process of being posted for Ensono Analysis.  11/24 meeting scheduled to review data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11/19 - Mutual Trace captured.  9:30am Pacific.  LNI Packet Trace needs to include Network/Interface data.  11/23 - 9am Pacific meeting to retest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11/17 - 12:53 large (LNI) FTP currently running with joint capture.  Another job for USBank being recorded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11/17 - Ensono Analyze Trace Data collected on 11/16.  HW Config reconciled for Olympia and Omaha.  Joint Ensono/WaTech trace may be needed pending trace analysis.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11/16 - Further FTP Testing at 1pm PST. Breton ran a trace, trace data being analyzed.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 connectivity from the Distributed servers to the mainframe in Olympia is 10GB.  The circuit from Olympia to Omaha is only 1 GB.  Some differences are to be expected.  Ensono verified Circuit not 100% utilized during 11/10 evening testing.  11/13 - Testing will continue on Monday, 11/16.   Size and Memory of the testing box not the issue based on 11/13 testing.  Circuit and Routers not the issue as mutually agreed 11/13.  11/16 Testing by WaTech showed job completed in 18 min similar to Prod. 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032256"/>
                  </a:ext>
                </a:extLst>
              </a:tr>
              <a:tr h="665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QuickRef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Ensono/WaTech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License Key error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11/23 - WaTech received a quote.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11/17 - WaTech Legal working to resolve with Chicago-Soft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Still do not have new key from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ChicagoSoft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  WaTech and Ensono working with vendor.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Pendng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 decision if SW is required at this point. 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Donna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00636"/>
                  </a:ext>
                </a:extLst>
              </a:tr>
              <a:tr h="79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FTP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WaTech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Carolee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(LNI)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Access to IP addresses: 159.1.251.188, 159.1.251.189, and 159.1.94.227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11/23 -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Theissue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with 159.1.94.227 has been resolved.. .188 and .189 are still outstanding.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11/20 checking firewall permissions (Dave)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.188 and .189 servers are for Enterprise Extender traffic with the NET1 LPAR on UDP port 12000-12004 and are open. 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Source 10.81.134.221 / 147.55.117.199 to 159.1.94.227, port 21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01445"/>
                  </a:ext>
                </a:extLst>
              </a:tr>
              <a:tr h="5355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FTP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WaTech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Randy J (OFM)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Access to 198.238.122.207 via port 1416 from Mock2 MQA1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11/23 - Waiting to be tested. LNI MQA2 test was successful.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11/20 - Checked firewalls ok for port 1415 and 1416 per Dave Wilbur, check OFM Agency firewall for same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747779"/>
                  </a:ext>
                </a:extLst>
              </a:tr>
              <a:tr h="4029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Barr Printers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WaTech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Jason Johnson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Unable to access / start Barr printers RMT(13), RMT(58)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11/23 - Researching MF Firewall and LPAR access - Currently waiting on agencies.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0" marR="35970" marT="4996" marB="49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555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63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5038B-B760-4F83-B0A9-C0144946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Testing and Production Cutover Timeline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2476B8-85AE-4B29-8365-4457E1C56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622693"/>
              </p:ext>
            </p:extLst>
          </p:nvPr>
        </p:nvGraphicFramePr>
        <p:xfrm>
          <a:off x="704849" y="1409699"/>
          <a:ext cx="10467975" cy="5075028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909804357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29410729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494371056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02345380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28792637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93278792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683090439"/>
                    </a:ext>
                  </a:extLst>
                </a:gridCol>
              </a:tblGrid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719120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1 Testing - Completed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364465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4785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24463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2 Testing - Completed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043278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774846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458156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2 Testing - Completed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96368"/>
                  </a:ext>
                </a:extLst>
              </a:tr>
              <a:tr h="2693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Ensono DR Prep - Completed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 Validation - Completed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085101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377605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492995"/>
                  </a:ext>
                </a:extLst>
              </a:tr>
              <a:tr h="1346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Optional Mock 2 Testing – In Process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Holidays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536899"/>
                  </a:ext>
                </a:extLst>
              </a:tr>
              <a:tr h="1346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Optional DR Validation – In Process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055143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94087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743678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3 Testing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638553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521803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275292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Cutover Prep</a:t>
                      </a:r>
                    </a:p>
                  </a:txBody>
                  <a:tcPr marL="4233" marR="4233" marT="42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Production Cutover</a:t>
                      </a:r>
                    </a:p>
                  </a:txBody>
                  <a:tcPr marL="4233" marR="4233" marT="42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2936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57643D-9C46-4F51-A7C5-DF0BA756C459}"/>
              </a:ext>
            </a:extLst>
          </p:cNvPr>
          <p:cNvSpPr txBox="1"/>
          <p:nvPr/>
        </p:nvSpPr>
        <p:spPr>
          <a:xfrm>
            <a:off x="8665633" y="1654468"/>
            <a:ext cx="3069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Go/No-Go meeting scheduled w/non-SC agencies – Dec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341BF3-6032-44CD-BC44-C31C31622A30}"/>
              </a:ext>
            </a:extLst>
          </p:cNvPr>
          <p:cNvSpPr txBox="1"/>
          <p:nvPr/>
        </p:nvSpPr>
        <p:spPr>
          <a:xfrm>
            <a:off x="8665633" y="2562217"/>
            <a:ext cx="30691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Go/No-Go meeting with SC on Dec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Production Cutover Start Time: December 13 @ 12:01am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Might need to be moved to 2:00am start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7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3739-CFDA-44A3-9EB0-868BDD0F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 Log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6521D8-E5E2-4B3C-9F60-10F1D98A1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134262"/>
              </p:ext>
            </p:extLst>
          </p:nvPr>
        </p:nvGraphicFramePr>
        <p:xfrm>
          <a:off x="457200" y="1129144"/>
          <a:ext cx="11277600" cy="5356701"/>
        </p:xfrm>
        <a:graphic>
          <a:graphicData uri="http://schemas.openxmlformats.org/drawingml/2006/table">
            <a:tbl>
              <a:tblPr/>
              <a:tblGrid>
                <a:gridCol w="1185333">
                  <a:extLst>
                    <a:ext uri="{9D8B030D-6E8A-4147-A177-3AD203B41FA5}">
                      <a16:colId xmlns:a16="http://schemas.microsoft.com/office/drawing/2014/main" val="240108911"/>
                    </a:ext>
                  </a:extLst>
                </a:gridCol>
                <a:gridCol w="2738966">
                  <a:extLst>
                    <a:ext uri="{9D8B030D-6E8A-4147-A177-3AD203B41FA5}">
                      <a16:colId xmlns:a16="http://schemas.microsoft.com/office/drawing/2014/main" val="2094323612"/>
                    </a:ext>
                  </a:extLst>
                </a:gridCol>
                <a:gridCol w="1248834">
                  <a:extLst>
                    <a:ext uri="{9D8B030D-6E8A-4147-A177-3AD203B41FA5}">
                      <a16:colId xmlns:a16="http://schemas.microsoft.com/office/drawing/2014/main" val="313674275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00498471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944080816"/>
                    </a:ext>
                  </a:extLst>
                </a:gridCol>
                <a:gridCol w="4034367">
                  <a:extLst>
                    <a:ext uri="{9D8B030D-6E8A-4147-A177-3AD203B41FA5}">
                      <a16:colId xmlns:a16="http://schemas.microsoft.com/office/drawing/2014/main" val="786246505"/>
                    </a:ext>
                  </a:extLst>
                </a:gridCol>
              </a:tblGrid>
              <a:tr h="59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Risk Category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Risk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Date Raised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Assigned To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Risk Mitigation/Response Plan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471894"/>
                  </a:ext>
                </a:extLst>
              </a:tr>
              <a:tr h="1801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Licenses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Several products are failing in mock testing due to license expiration or authorization code issues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11/2/2020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Ensono/LC/NC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 is currently working with Donna Beatty and SW vendors on getting appropriate temp authorization codes.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Create tasks for each of the SW licenses that will expire in December. Including: requesting the license from the vendor, receiving the licenses from the vendor, installing the license in Production/DR, verifying the application starts up with no issues.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26856"/>
                  </a:ext>
                </a:extLst>
              </a:tr>
              <a:tr h="827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Interface between vendor resources is inconstant.  Information and decisions are at times conflicting.  Falling short of full alignment and synchronization could result in miscommunication, missed steps, and errors.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11/10/2020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 to be more detailed in their communication both between their silos and with WaTech.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776456"/>
                  </a:ext>
                </a:extLst>
              </a:tr>
              <a:tr h="1000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Testing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FTP is taking longer to complete than previously in Olympia (up to 3x longer)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11/10/2020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Ensono/LC/NC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 working to identify why the FTP process is taking longer.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WaTech working with agencies to understand the potential impact.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8373"/>
                  </a:ext>
                </a:extLst>
              </a:tr>
              <a:tr h="827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Disaster Recovery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 to ensure the DR site is adequate and to test the FTP throughput.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11/20/2020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Ensono/LC/NC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 needs to create sufficient test plans in order to fully test all aspects of the DR (Downers Grove) environment, including failover to the environment, FTP to/from, SW licenses, etc.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597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09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AF6C-DEED-4A99-94F0-3A0A6369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B3A46-ABFD-4768-84BC-34BEAB8763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358900"/>
            <a:ext cx="11277600" cy="496146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Production Go/No-Go Checklist </a:t>
            </a:r>
          </a:p>
          <a:p>
            <a:pPr lvl="1">
              <a:lnSpc>
                <a:spcPct val="110000"/>
              </a:lnSpc>
            </a:pPr>
            <a:r>
              <a:rPr lang="en-US" sz="2533" dirty="0"/>
              <a:t>Received responses from DNR, DRS, DSHS, HCA, LNI, TRE &amp; WaTech</a:t>
            </a:r>
          </a:p>
          <a:p>
            <a:pPr lvl="1">
              <a:lnSpc>
                <a:spcPct val="110000"/>
              </a:lnSpc>
            </a:pPr>
            <a:r>
              <a:rPr lang="en-US" sz="2533" dirty="0"/>
              <a:t>Still waiting on DCYF, DES, ESD &amp; OFM</a:t>
            </a:r>
          </a:p>
          <a:p>
            <a:pPr lvl="1">
              <a:lnSpc>
                <a:spcPct val="110000"/>
              </a:lnSpc>
            </a:pPr>
            <a:r>
              <a:rPr lang="en-US" sz="2533" dirty="0"/>
              <a:t>Need to identify how long agencies will need to complete their testing</a:t>
            </a:r>
          </a:p>
          <a:p>
            <a:pPr marL="457189" lvl="1" indent="0">
              <a:lnSpc>
                <a:spcPct val="110000"/>
              </a:lnSpc>
              <a:buNone/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800" dirty="0"/>
              <a:t>SSA Approval</a:t>
            </a:r>
          </a:p>
          <a:p>
            <a:pPr lvl="1">
              <a:lnSpc>
                <a:spcPct val="110000"/>
              </a:lnSpc>
            </a:pPr>
            <a:r>
              <a:rPr lang="en-US" sz="2533" dirty="0"/>
              <a:t>Received the written approval letter from SSA on Friday 11/20</a:t>
            </a:r>
          </a:p>
          <a:p>
            <a:pPr marL="457189" lvl="1" indent="0">
              <a:lnSpc>
                <a:spcPct val="110000"/>
              </a:lnSpc>
              <a:buNone/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3067" dirty="0"/>
              <a:t>Contingency Date – January 16-17</a:t>
            </a:r>
          </a:p>
          <a:p>
            <a:pPr lvl="1">
              <a:lnSpc>
                <a:spcPct val="110000"/>
              </a:lnSpc>
            </a:pPr>
            <a:r>
              <a:rPr lang="en-US" sz="2533" dirty="0"/>
              <a:t>Alternate contingency date in Q1 2021 might be discussed at the next SC per request from LNI</a:t>
            </a:r>
          </a:p>
          <a:p>
            <a:pPr marL="457189" lvl="1" indent="0">
              <a:lnSpc>
                <a:spcPct val="110000"/>
              </a:lnSpc>
              <a:buNone/>
            </a:pPr>
            <a:endParaRPr lang="en-US" sz="2533" dirty="0"/>
          </a:p>
        </p:txBody>
      </p:sp>
    </p:spTree>
    <p:extLst>
      <p:ext uri="{BB962C8B-B14F-4D97-AF65-F5344CB8AC3E}">
        <p14:creationId xmlns:p14="http://schemas.microsoft.com/office/powerpoint/2010/main" val="105041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9" y="287164"/>
            <a:ext cx="11277600" cy="685800"/>
          </a:xfrm>
        </p:spPr>
        <p:txBody>
          <a:bodyPr/>
          <a:lstStyle/>
          <a:p>
            <a:r>
              <a:rPr lang="en-US" sz="2800" dirty="0"/>
              <a:t>Questions and Answers</a:t>
            </a:r>
          </a:p>
        </p:txBody>
      </p:sp>
      <p:pic>
        <p:nvPicPr>
          <p:cNvPr id="80" name="Picture 4" descr="Image result for washington technology solutions">
            <a:extLst>
              <a:ext uri="{FF2B5EF4-FFF2-40B4-BE49-F238E27FC236}">
                <a16:creationId xmlns:a16="http://schemas.microsoft.com/office/drawing/2014/main" id="{8E64ED29-1876-4CE2-9077-706499516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2"/>
          <a:stretch/>
        </p:blipFill>
        <p:spPr bwMode="auto">
          <a:xfrm>
            <a:off x="9964189" y="213288"/>
            <a:ext cx="2141980" cy="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4DAB211-C3AD-4B26-A810-F7E9F8F8EDAA}"/>
              </a:ext>
            </a:extLst>
          </p:cNvPr>
          <p:cNvGrpSpPr/>
          <p:nvPr/>
        </p:nvGrpSpPr>
        <p:grpSpPr>
          <a:xfrm>
            <a:off x="4181475" y="2095500"/>
            <a:ext cx="3829050" cy="2667000"/>
            <a:chOff x="4181475" y="2095500"/>
            <a:chExt cx="3829050" cy="2667000"/>
          </a:xfrm>
        </p:grpSpPr>
        <p:pic>
          <p:nvPicPr>
            <p:cNvPr id="1026" name="Picture 2" descr="Q&amp;a Images, Stock Photos &amp; Vectors | Shutterstock">
              <a:extLst>
                <a:ext uri="{FF2B5EF4-FFF2-40B4-BE49-F238E27FC236}">
                  <a16:creationId xmlns:a16="http://schemas.microsoft.com/office/drawing/2014/main" id="{BA8C2482-7CE6-4140-9CED-67E967E1C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475" y="2095500"/>
              <a:ext cx="382905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14:cNvPr>
                <p14:cNvContentPartPr/>
                <p14:nvPr/>
              </p14:nvContentPartPr>
              <p14:xfrm>
                <a:off x="5324220" y="4636815"/>
                <a:ext cx="1559880" cy="87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15580" y="4628175"/>
                  <a:ext cx="1577520" cy="1054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C913317-CFBE-4DE2-92C5-683DC62E4C5B}"/>
                </a:ext>
              </a:extLst>
            </p:cNvPr>
            <p:cNvSpPr/>
            <p:nvPr/>
          </p:nvSpPr>
          <p:spPr>
            <a:xfrm>
              <a:off x="4181475" y="4524375"/>
              <a:ext cx="3829050" cy="2002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658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901612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</a:rPr>
              <a:t>Thank you</a:t>
            </a:r>
            <a:endParaRPr lang="en-US" sz="4000" dirty="0">
              <a:solidFill>
                <a:srgbClr val="0950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665602"/>
            <a:ext cx="10814392" cy="35700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Next Customer Group meeting is scheduled for December 1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Meetings are held semi-monthly (first and third Tuesday of the month)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Next SC meeting is planned for December 8</a:t>
            </a:r>
            <a:r>
              <a:rPr lang="en-US" baseline="30000" dirty="0"/>
              <a:t>th</a:t>
            </a:r>
            <a:r>
              <a:rPr lang="en-US" dirty="0"/>
              <a:t> at 2pm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Will include a Go/No-Go discussion for the production cutover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Project documentation location:</a:t>
            </a:r>
          </a:p>
          <a:p>
            <a:pPr algn="l"/>
            <a:r>
              <a:rPr lang="en-US" dirty="0">
                <a:hlinkClick r:id="rId2"/>
              </a:rPr>
              <a:t>https://teams.microsoft.com/_#/files/Project%20Management?threadId=19%3A82209f304c424891b99b82a42bb6bb1a%40thread.skype&amp;ctx=channel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6363CD62857429E52274922FF7611" ma:contentTypeVersion="2" ma:contentTypeDescription="Create a new document." ma:contentTypeScope="" ma:versionID="4b4e28fe460dfcf10cffea90d40fb9d0">
  <xsd:schema xmlns:xsd="http://www.w3.org/2001/XMLSchema" xmlns:xs="http://www.w3.org/2001/XMLSchema" xmlns:p="http://schemas.microsoft.com/office/2006/metadata/properties" xmlns:ns2="333dc36a-d9e7-4b2b-b515-73d5fcbfc288" targetNamespace="http://schemas.microsoft.com/office/2006/metadata/properties" ma:root="true" ma:fieldsID="8e534d5332ae7252317a8c114b0696cc" ns2:_="">
    <xsd:import namespace="333dc36a-d9e7-4b2b-b515-73d5fcbfc2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dc36a-d9e7-4b2b-b515-73d5fcbfc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19B872-A11A-447E-BEDA-88623D173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3dc36a-d9e7-4b2b-b515-73d5fcbfc2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813B5E-6708-42BD-8A69-712DEDBE2B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EA22C-71BF-4134-A71B-D05A4358B3E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10645</TotalTime>
  <Words>1362</Words>
  <Application>Microsoft Office PowerPoint</Application>
  <PresentationFormat>Widescreen</PresentationFormat>
  <Paragraphs>323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.AppleSystemUIFont</vt:lpstr>
      <vt:lpstr>Arial</vt:lpstr>
      <vt:lpstr>Calibri</vt:lpstr>
      <vt:lpstr>Calibri Light</vt:lpstr>
      <vt:lpstr>Calibri Regular</vt:lpstr>
      <vt:lpstr>Times New Roman</vt:lpstr>
      <vt:lpstr>Wingdings</vt:lpstr>
      <vt:lpstr>Office Theme</vt:lpstr>
      <vt:lpstr>Migration to Mainframe as a Service (MFaaS)</vt:lpstr>
      <vt:lpstr>Agenda</vt:lpstr>
      <vt:lpstr>Testing Update</vt:lpstr>
      <vt:lpstr>Testing Issue Log</vt:lpstr>
      <vt:lpstr>Mock Testing and Production Cutover Timeline</vt:lpstr>
      <vt:lpstr>RAID Log</vt:lpstr>
      <vt:lpstr>Key Activities</vt:lpstr>
      <vt:lpstr>Questions and Answers</vt:lpstr>
      <vt:lpstr>Thank you</vt:lpstr>
      <vt:lpstr>Appendix</vt:lpstr>
      <vt:lpstr>Ensono 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to Mainframe as a Service (MFaaS)</dc:title>
  <dc:creator>Nehal Chokshi</dc:creator>
  <cp:lastModifiedBy>Nehal Chokshi</cp:lastModifiedBy>
  <cp:revision>2</cp:revision>
  <dcterms:created xsi:type="dcterms:W3CDTF">2020-11-10T19:40:13Z</dcterms:created>
  <dcterms:modified xsi:type="dcterms:W3CDTF">2020-11-24T21:46:32Z</dcterms:modified>
</cp:coreProperties>
</file>