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0" r:id="rId6"/>
    <p:sldId id="7498" r:id="rId7"/>
    <p:sldId id="7518" r:id="rId8"/>
    <p:sldId id="7510" r:id="rId9"/>
    <p:sldId id="7519" r:id="rId10"/>
    <p:sldId id="7522" r:id="rId11"/>
    <p:sldId id="7490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Rosales" initials="JR" lastIdx="6" clrIdx="0">
    <p:extLst>
      <p:ext uri="{19B8F6BF-5375-455C-9EA6-DF929625EA0E}">
        <p15:presenceInfo xmlns:p15="http://schemas.microsoft.com/office/powerpoint/2012/main" userId="d34940df3a3460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507E"/>
    <a:srgbClr val="409A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C61DBA-038A-4B6C-8E92-CD0204BCFC40}" v="8" dt="2020-10-29T22:23:46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13" autoAdjust="0"/>
    <p:restoredTop sz="83236" autoAdjust="0"/>
  </p:normalViewPr>
  <p:slideViewPr>
    <p:cSldViewPr snapToGrid="0">
      <p:cViewPr>
        <p:scale>
          <a:sx n="100" d="100"/>
          <a:sy n="100" d="100"/>
        </p:scale>
        <p:origin x="768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hal" userId="1a85c097-1105-423b-b4b0-c40205f35a12" providerId="ADAL" clId="{9CC61DBA-038A-4B6C-8E92-CD0204BCFC40}"/>
    <pc:docChg chg="undo custSel mod addSld delSld modSld sldOrd">
      <pc:chgData name="Nehal" userId="1a85c097-1105-423b-b4b0-c40205f35a12" providerId="ADAL" clId="{9CC61DBA-038A-4B6C-8E92-CD0204BCFC40}" dt="2020-10-29T22:31:14.389" v="2843" actId="20577"/>
      <pc:docMkLst>
        <pc:docMk/>
      </pc:docMkLst>
      <pc:sldChg chg="modSp mod">
        <pc:chgData name="Nehal" userId="1a85c097-1105-423b-b4b0-c40205f35a12" providerId="ADAL" clId="{9CC61DBA-038A-4B6C-8E92-CD0204BCFC40}" dt="2020-10-28T21:51:31.402" v="457" actId="20577"/>
        <pc:sldMkLst>
          <pc:docMk/>
          <pc:sldMk cId="3415796725" sldId="260"/>
        </pc:sldMkLst>
        <pc:spChg chg="mod">
          <ac:chgData name="Nehal" userId="1a85c097-1105-423b-b4b0-c40205f35a12" providerId="ADAL" clId="{9CC61DBA-038A-4B6C-8E92-CD0204BCFC40}" dt="2020-10-28T21:51:31.402" v="457" actId="20577"/>
          <ac:spMkLst>
            <pc:docMk/>
            <pc:sldMk cId="3415796725" sldId="260"/>
            <ac:spMk id="3" creationId="{00000000-0000-0000-0000-000000000000}"/>
          </ac:spMkLst>
        </pc:spChg>
      </pc:sldChg>
      <pc:sldChg chg="modSp mod">
        <pc:chgData name="Nehal" userId="1a85c097-1105-423b-b4b0-c40205f35a12" providerId="ADAL" clId="{9CC61DBA-038A-4B6C-8E92-CD0204BCFC40}" dt="2020-10-28T23:58:20.496" v="1913" actId="27636"/>
        <pc:sldMkLst>
          <pc:docMk/>
          <pc:sldMk cId="989432906" sldId="261"/>
        </pc:sldMkLst>
        <pc:spChg chg="mod">
          <ac:chgData name="Nehal" userId="1a85c097-1105-423b-b4b0-c40205f35a12" providerId="ADAL" clId="{9CC61DBA-038A-4B6C-8E92-CD0204BCFC40}" dt="2020-10-28T23:58:20.496" v="1913" actId="27636"/>
          <ac:spMkLst>
            <pc:docMk/>
            <pc:sldMk cId="989432906" sldId="261"/>
            <ac:spMk id="3" creationId="{00000000-0000-0000-0000-000000000000}"/>
          </ac:spMkLst>
        </pc:spChg>
      </pc:sldChg>
      <pc:sldChg chg="addSp delSp modSp mod ord modClrScheme chgLayout">
        <pc:chgData name="Nehal" userId="1a85c097-1105-423b-b4b0-c40205f35a12" providerId="ADAL" clId="{9CC61DBA-038A-4B6C-8E92-CD0204BCFC40}" dt="2020-10-28T23:39:16.442" v="890" actId="1076"/>
        <pc:sldMkLst>
          <pc:docMk/>
          <pc:sldMk cId="838446458" sldId="7498"/>
        </pc:sldMkLst>
        <pc:spChg chg="mod ord">
          <ac:chgData name="Nehal" userId="1a85c097-1105-423b-b4b0-c40205f35a12" providerId="ADAL" clId="{9CC61DBA-038A-4B6C-8E92-CD0204BCFC40}" dt="2020-10-28T21:55:49.290" v="563" actId="700"/>
          <ac:spMkLst>
            <pc:docMk/>
            <pc:sldMk cId="838446458" sldId="7498"/>
            <ac:spMk id="2" creationId="{00000000-0000-0000-0000-000000000000}"/>
          </ac:spMkLst>
        </pc:spChg>
        <pc:spChg chg="add del mod">
          <ac:chgData name="Nehal" userId="1a85c097-1105-423b-b4b0-c40205f35a12" providerId="ADAL" clId="{9CC61DBA-038A-4B6C-8E92-CD0204BCFC40}" dt="2020-10-28T23:39:16.442" v="890" actId="1076"/>
          <ac:spMkLst>
            <pc:docMk/>
            <pc:sldMk cId="838446458" sldId="7498"/>
            <ac:spMk id="3" creationId="{9A721E1D-B077-4542-B8CA-014AABAE3ADE}"/>
          </ac:spMkLst>
        </pc:spChg>
        <pc:spChg chg="add del mod ord">
          <ac:chgData name="Nehal" userId="1a85c097-1105-423b-b4b0-c40205f35a12" providerId="ADAL" clId="{9CC61DBA-038A-4B6C-8E92-CD0204BCFC40}" dt="2020-10-28T21:55:49.290" v="563" actId="700"/>
          <ac:spMkLst>
            <pc:docMk/>
            <pc:sldMk cId="838446458" sldId="7498"/>
            <ac:spMk id="4" creationId="{A77B3CD7-AEB5-4540-AC37-936637124D5B}"/>
          </ac:spMkLst>
        </pc:spChg>
      </pc:sldChg>
      <pc:sldChg chg="modSp mod">
        <pc:chgData name="Nehal" userId="1a85c097-1105-423b-b4b0-c40205f35a12" providerId="ADAL" clId="{9CC61DBA-038A-4B6C-8E92-CD0204BCFC40}" dt="2020-10-28T23:44:37.815" v="1456" actId="14100"/>
        <pc:sldMkLst>
          <pc:docMk/>
          <pc:sldMk cId="4293934450" sldId="7510"/>
        </pc:sldMkLst>
        <pc:spChg chg="mod">
          <ac:chgData name="Nehal" userId="1a85c097-1105-423b-b4b0-c40205f35a12" providerId="ADAL" clId="{9CC61DBA-038A-4B6C-8E92-CD0204BCFC40}" dt="2020-10-28T23:40:06.313" v="909" actId="20577"/>
          <ac:spMkLst>
            <pc:docMk/>
            <pc:sldMk cId="4293934450" sldId="7510"/>
            <ac:spMk id="2" creationId="{4F19AF6C-DEED-4A99-94F0-3A0A63697FD6}"/>
          </ac:spMkLst>
        </pc:spChg>
        <pc:spChg chg="mod">
          <ac:chgData name="Nehal" userId="1a85c097-1105-423b-b4b0-c40205f35a12" providerId="ADAL" clId="{9CC61DBA-038A-4B6C-8E92-CD0204BCFC40}" dt="2020-10-28T23:44:37.815" v="1456" actId="14100"/>
          <ac:spMkLst>
            <pc:docMk/>
            <pc:sldMk cId="4293934450" sldId="7510"/>
            <ac:spMk id="3" creationId="{173B3A46-ABFD-4768-84BC-34BEAB876306}"/>
          </ac:spMkLst>
        </pc:spChg>
      </pc:sldChg>
      <pc:sldChg chg="del">
        <pc:chgData name="Nehal" userId="1a85c097-1105-423b-b4b0-c40205f35a12" providerId="ADAL" clId="{9CC61DBA-038A-4B6C-8E92-CD0204BCFC40}" dt="2020-10-28T23:56:58.186" v="1809" actId="47"/>
        <pc:sldMkLst>
          <pc:docMk/>
          <pc:sldMk cId="4221124710" sldId="7511"/>
        </pc:sldMkLst>
      </pc:sldChg>
      <pc:sldChg chg="del">
        <pc:chgData name="Nehal" userId="1a85c097-1105-423b-b4b0-c40205f35a12" providerId="ADAL" clId="{9CC61DBA-038A-4B6C-8E92-CD0204BCFC40}" dt="2020-10-28T23:56:58.186" v="1809" actId="47"/>
        <pc:sldMkLst>
          <pc:docMk/>
          <pc:sldMk cId="526044055" sldId="7512"/>
        </pc:sldMkLst>
      </pc:sldChg>
      <pc:sldChg chg="del">
        <pc:chgData name="Nehal" userId="1a85c097-1105-423b-b4b0-c40205f35a12" providerId="ADAL" clId="{9CC61DBA-038A-4B6C-8E92-CD0204BCFC40}" dt="2020-10-28T23:56:58.186" v="1809" actId="47"/>
        <pc:sldMkLst>
          <pc:docMk/>
          <pc:sldMk cId="1357485391" sldId="7513"/>
        </pc:sldMkLst>
      </pc:sldChg>
      <pc:sldChg chg="del">
        <pc:chgData name="Nehal" userId="1a85c097-1105-423b-b4b0-c40205f35a12" providerId="ADAL" clId="{9CC61DBA-038A-4B6C-8E92-CD0204BCFC40}" dt="2020-10-28T23:56:58.186" v="1809" actId="47"/>
        <pc:sldMkLst>
          <pc:docMk/>
          <pc:sldMk cId="3155215837" sldId="7514"/>
        </pc:sldMkLst>
      </pc:sldChg>
      <pc:sldChg chg="modSp del mod">
        <pc:chgData name="Nehal" userId="1a85c097-1105-423b-b4b0-c40205f35a12" providerId="ADAL" clId="{9CC61DBA-038A-4B6C-8E92-CD0204BCFC40}" dt="2020-10-28T23:39:36.588" v="891" actId="2696"/>
        <pc:sldMkLst>
          <pc:docMk/>
          <pc:sldMk cId="1620792335" sldId="7516"/>
        </pc:sldMkLst>
        <pc:spChg chg="mod">
          <ac:chgData name="Nehal" userId="1a85c097-1105-423b-b4b0-c40205f35a12" providerId="ADAL" clId="{9CC61DBA-038A-4B6C-8E92-CD0204BCFC40}" dt="2020-10-27T19:40:39.020" v="250" actId="20577"/>
          <ac:spMkLst>
            <pc:docMk/>
            <pc:sldMk cId="1620792335" sldId="7516"/>
            <ac:spMk id="2" creationId="{B9576111-A732-4AA2-8217-85990C0FEB16}"/>
          </ac:spMkLst>
        </pc:spChg>
      </pc:sldChg>
      <pc:sldChg chg="del">
        <pc:chgData name="Nehal" userId="1a85c097-1105-423b-b4b0-c40205f35a12" providerId="ADAL" clId="{9CC61DBA-038A-4B6C-8E92-CD0204BCFC40}" dt="2020-10-28T23:59:07.486" v="1914" actId="47"/>
        <pc:sldMkLst>
          <pc:docMk/>
          <pc:sldMk cId="3092244411" sldId="7517"/>
        </pc:sldMkLst>
      </pc:sldChg>
      <pc:sldChg chg="addSp delSp modSp new mod ord">
        <pc:chgData name="Nehal" userId="1a85c097-1105-423b-b4b0-c40205f35a12" providerId="ADAL" clId="{9CC61DBA-038A-4B6C-8E92-CD0204BCFC40}" dt="2020-10-29T22:19:05.535" v="2798" actId="1036"/>
        <pc:sldMkLst>
          <pc:docMk/>
          <pc:sldMk cId="3771923664" sldId="7518"/>
        </pc:sldMkLst>
        <pc:spChg chg="mod">
          <ac:chgData name="Nehal" userId="1a85c097-1105-423b-b4b0-c40205f35a12" providerId="ADAL" clId="{9CC61DBA-038A-4B6C-8E92-CD0204BCFC40}" dt="2020-10-28T21:51:53.382" v="503" actId="20577"/>
          <ac:spMkLst>
            <pc:docMk/>
            <pc:sldMk cId="3771923664" sldId="7518"/>
            <ac:spMk id="2" creationId="{AC75038B-B760-4F83-B0A9-C01449460E37}"/>
          </ac:spMkLst>
        </pc:spChg>
        <pc:spChg chg="del mod">
          <ac:chgData name="Nehal" userId="1a85c097-1105-423b-b4b0-c40205f35a12" providerId="ADAL" clId="{9CC61DBA-038A-4B6C-8E92-CD0204BCFC40}" dt="2020-10-28T15:33:56.574" v="341" actId="478"/>
          <ac:spMkLst>
            <pc:docMk/>
            <pc:sldMk cId="3771923664" sldId="7518"/>
            <ac:spMk id="3" creationId="{9B4F4BD7-A619-494C-A596-F13E95C26E0B}"/>
          </ac:spMkLst>
        </pc:spChg>
        <pc:spChg chg="add del mod">
          <ac:chgData name="Nehal" userId="1a85c097-1105-423b-b4b0-c40205f35a12" providerId="ADAL" clId="{9CC61DBA-038A-4B6C-8E92-CD0204BCFC40}" dt="2020-10-28T15:33:41.375" v="337" actId="478"/>
          <ac:spMkLst>
            <pc:docMk/>
            <pc:sldMk cId="3771923664" sldId="7518"/>
            <ac:spMk id="6" creationId="{81EC649A-31B3-4B60-B9AC-B90C679D4131}"/>
          </ac:spMkLst>
        </pc:spChg>
        <pc:graphicFrameChg chg="add del mod">
          <ac:chgData name="Nehal" userId="1a85c097-1105-423b-b4b0-c40205f35a12" providerId="ADAL" clId="{9CC61DBA-038A-4B6C-8E92-CD0204BCFC40}" dt="2020-10-27T19:52:37.051" v="328" actId="478"/>
          <ac:graphicFrameMkLst>
            <pc:docMk/>
            <pc:sldMk cId="3771923664" sldId="7518"/>
            <ac:graphicFrameMk id="4" creationId="{DFE7DD73-4670-4ABA-A80E-C6CF5B23DAA4}"/>
          </ac:graphicFrameMkLst>
        </pc:graphicFrameChg>
        <pc:graphicFrameChg chg="add mod modGraphic">
          <ac:chgData name="Nehal" userId="1a85c097-1105-423b-b4b0-c40205f35a12" providerId="ADAL" clId="{9CC61DBA-038A-4B6C-8E92-CD0204BCFC40}" dt="2020-10-29T22:19:05.535" v="2798" actId="1036"/>
          <ac:graphicFrameMkLst>
            <pc:docMk/>
            <pc:sldMk cId="3771923664" sldId="7518"/>
            <ac:graphicFrameMk id="5" creationId="{2C2476B8-85AE-4B29-8365-4457E1C563AD}"/>
          </ac:graphicFrameMkLst>
        </pc:graphicFrameChg>
      </pc:sldChg>
      <pc:sldChg chg="modSp add mod">
        <pc:chgData name="Nehal" userId="1a85c097-1105-423b-b4b0-c40205f35a12" providerId="ADAL" clId="{9CC61DBA-038A-4B6C-8E92-CD0204BCFC40}" dt="2020-10-29T22:20:01.631" v="2799" actId="403"/>
        <pc:sldMkLst>
          <pc:docMk/>
          <pc:sldMk cId="1050419679" sldId="7519"/>
        </pc:sldMkLst>
        <pc:spChg chg="mod">
          <ac:chgData name="Nehal" userId="1a85c097-1105-423b-b4b0-c40205f35a12" providerId="ADAL" clId="{9CC61DBA-038A-4B6C-8E92-CD0204BCFC40}" dt="2020-10-28T23:44:54.134" v="1468" actId="20577"/>
          <ac:spMkLst>
            <pc:docMk/>
            <pc:sldMk cId="1050419679" sldId="7519"/>
            <ac:spMk id="2" creationId="{4F19AF6C-DEED-4A99-94F0-3A0A63697FD6}"/>
          </ac:spMkLst>
        </pc:spChg>
        <pc:spChg chg="mod">
          <ac:chgData name="Nehal" userId="1a85c097-1105-423b-b4b0-c40205f35a12" providerId="ADAL" clId="{9CC61DBA-038A-4B6C-8E92-CD0204BCFC40}" dt="2020-10-29T22:20:01.631" v="2799" actId="403"/>
          <ac:spMkLst>
            <pc:docMk/>
            <pc:sldMk cId="1050419679" sldId="7519"/>
            <ac:spMk id="3" creationId="{173B3A46-ABFD-4768-84BC-34BEAB876306}"/>
          </ac:spMkLst>
        </pc:spChg>
      </pc:sldChg>
      <pc:sldChg chg="new del">
        <pc:chgData name="Nehal" userId="1a85c097-1105-423b-b4b0-c40205f35a12" providerId="ADAL" clId="{9CC61DBA-038A-4B6C-8E92-CD0204BCFC40}" dt="2020-10-28T21:55:12.527" v="514" actId="2696"/>
        <pc:sldMkLst>
          <pc:docMk/>
          <pc:sldMk cId="1668836850" sldId="7519"/>
        </pc:sldMkLst>
      </pc:sldChg>
      <pc:sldChg chg="modSp new del mod">
        <pc:chgData name="Nehal" userId="1a85c097-1105-423b-b4b0-c40205f35a12" providerId="ADAL" clId="{9CC61DBA-038A-4B6C-8E92-CD0204BCFC40}" dt="2020-10-29T00:25:46.526" v="2395" actId="47"/>
        <pc:sldMkLst>
          <pc:docMk/>
          <pc:sldMk cId="3512746370" sldId="7520"/>
        </pc:sldMkLst>
        <pc:spChg chg="mod">
          <ac:chgData name="Nehal" userId="1a85c097-1105-423b-b4b0-c40205f35a12" providerId="ADAL" clId="{9CC61DBA-038A-4B6C-8E92-CD0204BCFC40}" dt="2020-10-28T23:59:13.913" v="1931" actId="20577"/>
          <ac:spMkLst>
            <pc:docMk/>
            <pc:sldMk cId="3512746370" sldId="7520"/>
            <ac:spMk id="2" creationId="{1B53F093-6B8A-4ABF-B1BE-E25A6094F657}"/>
          </ac:spMkLst>
        </pc:spChg>
        <pc:spChg chg="mod">
          <ac:chgData name="Nehal" userId="1a85c097-1105-423b-b4b0-c40205f35a12" providerId="ADAL" clId="{9CC61DBA-038A-4B6C-8E92-CD0204BCFC40}" dt="2020-10-29T00:01:21.178" v="2109" actId="20577"/>
          <ac:spMkLst>
            <pc:docMk/>
            <pc:sldMk cId="3512746370" sldId="7520"/>
            <ac:spMk id="3" creationId="{E8C53DA1-4F4E-4447-A0D7-304BD1FF0D43}"/>
          </ac:spMkLst>
        </pc:spChg>
      </pc:sldChg>
      <pc:sldChg chg="addSp delSp modSp new del mod ord setBg">
        <pc:chgData name="Nehal" userId="1a85c097-1105-423b-b4b0-c40205f35a12" providerId="ADAL" clId="{9CC61DBA-038A-4B6C-8E92-CD0204BCFC40}" dt="2020-10-29T15:33:49.629" v="2797" actId="2696"/>
        <pc:sldMkLst>
          <pc:docMk/>
          <pc:sldMk cId="1007510671" sldId="7521"/>
        </pc:sldMkLst>
        <pc:spChg chg="mod">
          <ac:chgData name="Nehal" userId="1a85c097-1105-423b-b4b0-c40205f35a12" providerId="ADAL" clId="{9CC61DBA-038A-4B6C-8E92-CD0204BCFC40}" dt="2020-10-29T00:16:27.967" v="2121" actId="26606"/>
          <ac:spMkLst>
            <pc:docMk/>
            <pc:sldMk cId="1007510671" sldId="7521"/>
            <ac:spMk id="2" creationId="{7DE1CAD2-B88D-4117-9E00-2E03DD2BA6A4}"/>
          </ac:spMkLst>
        </pc:spChg>
        <pc:spChg chg="add del">
          <ac:chgData name="Nehal" userId="1a85c097-1105-423b-b4b0-c40205f35a12" providerId="ADAL" clId="{9CC61DBA-038A-4B6C-8E92-CD0204BCFC40}" dt="2020-10-29T00:16:27.967" v="2121" actId="26606"/>
          <ac:spMkLst>
            <pc:docMk/>
            <pc:sldMk cId="1007510671" sldId="7521"/>
            <ac:spMk id="3" creationId="{8156DC99-4C42-4418-BB09-197E93A4FA80}"/>
          </ac:spMkLst>
        </pc:spChg>
        <pc:spChg chg="add del">
          <ac:chgData name="Nehal" userId="1a85c097-1105-423b-b4b0-c40205f35a12" providerId="ADAL" clId="{9CC61DBA-038A-4B6C-8E92-CD0204BCFC40}" dt="2020-10-29T00:16:27.950" v="2120" actId="26606"/>
          <ac:spMkLst>
            <pc:docMk/>
            <pc:sldMk cId="1007510671" sldId="7521"/>
            <ac:spMk id="10" creationId="{A3363022-C969-41E9-8EB2-E4C94908C1FA}"/>
          </ac:spMkLst>
        </pc:spChg>
        <pc:spChg chg="add del">
          <ac:chgData name="Nehal" userId="1a85c097-1105-423b-b4b0-c40205f35a12" providerId="ADAL" clId="{9CC61DBA-038A-4B6C-8E92-CD0204BCFC40}" dt="2020-10-29T00:16:27.950" v="2120" actId="26606"/>
          <ac:spMkLst>
            <pc:docMk/>
            <pc:sldMk cId="1007510671" sldId="7521"/>
            <ac:spMk id="12" creationId="{8D1AD6B3-BE88-4CEB-BA17-790657CC4729}"/>
          </ac:spMkLst>
        </pc:spChg>
        <pc:spChg chg="add">
          <ac:chgData name="Nehal" userId="1a85c097-1105-423b-b4b0-c40205f35a12" providerId="ADAL" clId="{9CC61DBA-038A-4B6C-8E92-CD0204BCFC40}" dt="2020-10-29T00:16:27.967" v="2121" actId="26606"/>
          <ac:spMkLst>
            <pc:docMk/>
            <pc:sldMk cId="1007510671" sldId="7521"/>
            <ac:spMk id="19" creationId="{35555856-9970-4BC3-9AA9-6A917F53AFBD}"/>
          </ac:spMkLst>
        </pc:spChg>
        <pc:spChg chg="add">
          <ac:chgData name="Nehal" userId="1a85c097-1105-423b-b4b0-c40205f35a12" providerId="ADAL" clId="{9CC61DBA-038A-4B6C-8E92-CD0204BCFC40}" dt="2020-10-29T00:16:27.967" v="2121" actId="26606"/>
          <ac:spMkLst>
            <pc:docMk/>
            <pc:sldMk cId="1007510671" sldId="7521"/>
            <ac:spMk id="21" creationId="{13722DD7-BA73-4776-93A3-94491FEF7260}"/>
          </ac:spMkLst>
        </pc:spChg>
        <pc:grpChg chg="add del">
          <ac:chgData name="Nehal" userId="1a85c097-1105-423b-b4b0-c40205f35a12" providerId="ADAL" clId="{9CC61DBA-038A-4B6C-8E92-CD0204BCFC40}" dt="2020-10-29T00:16:27.950" v="2120" actId="26606"/>
          <ac:grpSpMkLst>
            <pc:docMk/>
            <pc:sldMk cId="1007510671" sldId="7521"/>
            <ac:grpSpMk id="14" creationId="{89D1390B-7E13-4B4F-9CB2-391063412E54}"/>
          </ac:grpSpMkLst>
        </pc:grpChg>
        <pc:picChg chg="add del">
          <ac:chgData name="Nehal" userId="1a85c097-1105-423b-b4b0-c40205f35a12" providerId="ADAL" clId="{9CC61DBA-038A-4B6C-8E92-CD0204BCFC40}" dt="2020-10-29T00:16:27.950" v="2120" actId="26606"/>
          <ac:picMkLst>
            <pc:docMk/>
            <pc:sldMk cId="1007510671" sldId="7521"/>
            <ac:picMk id="7" creationId="{7FF42CAB-FDE9-4E87-AB19-A1A2E752DFDF}"/>
          </ac:picMkLst>
        </pc:picChg>
        <pc:picChg chg="add">
          <ac:chgData name="Nehal" userId="1a85c097-1105-423b-b4b0-c40205f35a12" providerId="ADAL" clId="{9CC61DBA-038A-4B6C-8E92-CD0204BCFC40}" dt="2020-10-29T00:16:27.967" v="2121" actId="26606"/>
          <ac:picMkLst>
            <pc:docMk/>
            <pc:sldMk cId="1007510671" sldId="7521"/>
            <ac:picMk id="20" creationId="{7F487851-BFAF-46D8-A1ED-50CAD6E46F59}"/>
          </ac:picMkLst>
        </pc:picChg>
        <pc:picChg chg="add">
          <ac:chgData name="Nehal" userId="1a85c097-1105-423b-b4b0-c40205f35a12" providerId="ADAL" clId="{9CC61DBA-038A-4B6C-8E92-CD0204BCFC40}" dt="2020-10-29T00:16:27.967" v="2121" actId="26606"/>
          <ac:picMkLst>
            <pc:docMk/>
            <pc:sldMk cId="1007510671" sldId="7521"/>
            <ac:picMk id="22" creationId="{A57DA305-9982-4B01-90CA-74A2F8914402}"/>
          </ac:picMkLst>
        </pc:picChg>
      </pc:sldChg>
      <pc:sldChg chg="addSp delSp modSp new mod ord modClrScheme chgLayout">
        <pc:chgData name="Nehal" userId="1a85c097-1105-423b-b4b0-c40205f35a12" providerId="ADAL" clId="{9CC61DBA-038A-4B6C-8E92-CD0204BCFC40}" dt="2020-10-29T22:31:14.389" v="2843" actId="20577"/>
        <pc:sldMkLst>
          <pc:docMk/>
          <pc:sldMk cId="3965739035" sldId="7522"/>
        </pc:sldMkLst>
        <pc:spChg chg="mod ord">
          <ac:chgData name="Nehal" userId="1a85c097-1105-423b-b4b0-c40205f35a12" providerId="ADAL" clId="{9CC61DBA-038A-4B6C-8E92-CD0204BCFC40}" dt="2020-10-29T00:31:35.536" v="2644" actId="207"/>
          <ac:spMkLst>
            <pc:docMk/>
            <pc:sldMk cId="3965739035" sldId="7522"/>
            <ac:spMk id="2" creationId="{BC3B18EC-736C-4D87-9D1C-9AECFCEC1D00}"/>
          </ac:spMkLst>
        </pc:spChg>
        <pc:spChg chg="del">
          <ac:chgData name="Nehal" userId="1a85c097-1105-423b-b4b0-c40205f35a12" providerId="ADAL" clId="{9CC61DBA-038A-4B6C-8E92-CD0204BCFC40}" dt="2020-10-29T00:18:05.955" v="2157" actId="478"/>
          <ac:spMkLst>
            <pc:docMk/>
            <pc:sldMk cId="3965739035" sldId="7522"/>
            <ac:spMk id="3" creationId="{9EF0FD9D-EFC5-4860-86F6-90714D312B2E}"/>
          </ac:spMkLst>
        </pc:spChg>
        <pc:spChg chg="add del mod ord">
          <ac:chgData name="Nehal" userId="1a85c097-1105-423b-b4b0-c40205f35a12" providerId="ADAL" clId="{9CC61DBA-038A-4B6C-8E92-CD0204BCFC40}" dt="2020-10-29T00:27:44.351" v="2410" actId="478"/>
          <ac:spMkLst>
            <pc:docMk/>
            <pc:sldMk cId="3965739035" sldId="7522"/>
            <ac:spMk id="6" creationId="{EFE16D6A-0C3A-43DC-975A-588D451ED079}"/>
          </ac:spMkLst>
        </pc:spChg>
        <pc:spChg chg="add mod ord">
          <ac:chgData name="Nehal" userId="1a85c097-1105-423b-b4b0-c40205f35a12" providerId="ADAL" clId="{9CC61DBA-038A-4B6C-8E92-CD0204BCFC40}" dt="2020-10-29T00:32:45.874" v="2795" actId="14100"/>
          <ac:spMkLst>
            <pc:docMk/>
            <pc:sldMk cId="3965739035" sldId="7522"/>
            <ac:spMk id="7" creationId="{EF9E79FA-F00E-4E0F-B362-EECB1E9FE78B}"/>
          </ac:spMkLst>
        </pc:spChg>
        <pc:graphicFrameChg chg="add mod modGraphic">
          <ac:chgData name="Nehal" userId="1a85c097-1105-423b-b4b0-c40205f35a12" providerId="ADAL" clId="{9CC61DBA-038A-4B6C-8E92-CD0204BCFC40}" dt="2020-10-29T22:23:46.407" v="2802"/>
          <ac:graphicFrameMkLst>
            <pc:docMk/>
            <pc:sldMk cId="3965739035" sldId="7522"/>
            <ac:graphicFrameMk id="4" creationId="{BA670601-E70A-4584-A894-803617D6F1FB}"/>
          </ac:graphicFrameMkLst>
        </pc:graphicFrameChg>
        <pc:graphicFrameChg chg="add mod modGraphic">
          <ac:chgData name="Nehal" userId="1a85c097-1105-423b-b4b0-c40205f35a12" providerId="ADAL" clId="{9CC61DBA-038A-4B6C-8E92-CD0204BCFC40}" dt="2020-10-29T22:31:14.389" v="2843" actId="20577"/>
          <ac:graphicFrameMkLst>
            <pc:docMk/>
            <pc:sldMk cId="3965739035" sldId="7522"/>
            <ac:graphicFrameMk id="5" creationId="{673784A4-D86F-4E9B-B7A7-0B3B62DFEAA4}"/>
          </ac:graphicFrameMkLst>
        </pc:graphicFrameChg>
      </pc:sldChg>
      <pc:sldChg chg="new del">
        <pc:chgData name="Nehal" userId="1a85c097-1105-423b-b4b0-c40205f35a12" providerId="ADAL" clId="{9CC61DBA-038A-4B6C-8E92-CD0204BCFC40}" dt="2020-10-29T00:22:40.512" v="2369" actId="680"/>
        <pc:sldMkLst>
          <pc:docMk/>
          <pc:sldMk cId="3756795817" sldId="75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E6E31-EC62-4031-8075-67525559E1A9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55826-CF56-49C1-8D87-636A53BD9A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150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4T20:16:43.97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5,'6'3,"0"1,0-1,0-1,0 1,1-1,-1-1,1 1,0-1,-1 0,14 0,10 3,63 17,58 9,-5-8,-73-9,0-3,82-1,692-11,-814 1,53-10,24-2,-74 11,42-9,-45 5,57-2,-22 7,108-14,-150 11,0 1,0 1,0 1,0 2,0 0,0 2,37 8,-36-8,1 0,-1-1,1-2,0-1,-1-1,36-7,61-4,288 15,-203 25,-40 2,-56-8,-96-19,51 9,127 5,-158-15,40 0,-72-1,0-1,1 1,-1-1,0 0,0 0,0-1,-1 0,1 1,0-2,0 1,4-3,-8 4,0 0,0 0,0 1,0-1,-1 0,1 0,0 0,0 0,-1 0,1 0,-1 0,1 0,-1-1,1 1,-1 0,1 0,-1 0,0-1,0 1,0 0,0 0,0-1,0 1,0 0,0 0,0 0,0-1,-1 1,1 0,-1 0,1 0,-1 0,1-1,-1 1,1 0,-1 0,0 0,0 0,1 0,-1 1,0-1,0 0,-1-1,-3-1,1-1,0 1,-1-1,0 1,0 0,0 1,0-1,-7-1,-17-3,0 2,-1 2,-52-1,43 3,-57-9,55 4,-74 1,78 5,1-2,-61-10,68 6,-1 2,1 2,-1 0,1 2,-45 5,-144 36,33-14,152-22,-1-2,-39-2,42-1,0 1,-58 9,29 0,0-3,-78 0,-14 1,82 0,-102 26,100-18,0-4,-113 5,-146-15,-8 0,231 10,66-6,-47 1,44-5,0-2,1-3,-1-1,1-2,0-2,-75-24,-41-38,140 64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63A4-27A1-4656-98F2-58D7CD16F20A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D92C0-4F37-46B2-8876-85D5CC61DE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86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8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0D92C0-4F37-46B2-8876-85D5CC61DE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02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398DF-9C6B-6F49-9B9B-6CBCD5672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739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7398DF-9C6B-6F49-9B9B-6CBCD567270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385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2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lide Line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16DF05F-8E78-5144-BA89-DDF7DCDA7654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1024128"/>
          </a:xfrm>
          <a:prstGeom prst="rect">
            <a:avLst/>
          </a:prstGeom>
        </p:spPr>
      </p:pic>
      <p:sp>
        <p:nvSpPr>
          <p:cNvPr id="5" name="Title 16"/>
          <p:cNvSpPr>
            <a:spLocks noGrp="1"/>
          </p:cNvSpPr>
          <p:nvPr>
            <p:ph type="title" hasCustomPrompt="1"/>
          </p:nvPr>
        </p:nvSpPr>
        <p:spPr>
          <a:xfrm>
            <a:off x="457201" y="231648"/>
            <a:ext cx="11277600" cy="68580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lnSpc>
                <a:spcPts val="2667"/>
              </a:lnSpc>
              <a:defRPr sz="2667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page headline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E92B84-3A16-174D-A657-187C8416AB1A}"/>
              </a:ext>
            </a:extLst>
          </p:cNvPr>
          <p:cNvSpPr/>
          <p:nvPr userDrawn="1"/>
        </p:nvSpPr>
        <p:spPr>
          <a:xfrm>
            <a:off x="0" y="1025144"/>
            <a:ext cx="12192000" cy="121920"/>
          </a:xfrm>
          <a:prstGeom prst="rect">
            <a:avLst/>
          </a:prstGeom>
          <a:gradFill>
            <a:gsLst>
              <a:gs pos="0">
                <a:srgbClr val="A8218B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 dirty="0">
              <a:solidFill>
                <a:srgbClr val="FFFFFF"/>
              </a:solidFill>
              <a:latin typeface="Calibri Regular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40F014-7DEC-D946-A174-4A6421F460D3}"/>
              </a:ext>
            </a:extLst>
          </p:cNvPr>
          <p:cNvSpPr/>
          <p:nvPr userDrawn="1"/>
        </p:nvSpPr>
        <p:spPr>
          <a:xfrm>
            <a:off x="0" y="1141984"/>
            <a:ext cx="12192000" cy="121920"/>
          </a:xfrm>
          <a:prstGeom prst="rect">
            <a:avLst/>
          </a:prstGeom>
          <a:gradFill>
            <a:gsLst>
              <a:gs pos="100000">
                <a:schemeClr val="bg2">
                  <a:alpha val="0"/>
                </a:schemeClr>
              </a:gs>
              <a:gs pos="0">
                <a:schemeClr val="bg2"/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38CCA2E-2B4D-2A4F-85F8-8FAB2B4207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524000"/>
            <a:ext cx="11277600" cy="4425696"/>
          </a:xfrm>
          <a:prstGeom prst="rect">
            <a:avLst/>
          </a:prstGeom>
        </p:spPr>
        <p:txBody>
          <a:bodyPr lIns="0" tIns="0" rIns="0" bIns="0"/>
          <a:lstStyle>
            <a:lvl1pPr marL="228594" indent="-228594">
              <a:lnSpc>
                <a:spcPts val="2800"/>
              </a:lnSpc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2400"/>
            </a:lvl1pPr>
            <a:lvl2pPr marL="685783" indent="-228594">
              <a:lnSpc>
                <a:spcPts val="2533"/>
              </a:lnSpc>
              <a:spcBef>
                <a:spcPts val="533"/>
              </a:spcBef>
              <a:buClr>
                <a:schemeClr val="tx2"/>
              </a:buClr>
              <a:buFont typeface="Wingdings" pitchFamily="2" charset="2"/>
              <a:buChar char="§"/>
              <a:tabLst/>
              <a:defRPr sz="2133"/>
            </a:lvl2pPr>
            <a:lvl3pPr marL="1219170" indent="-304792">
              <a:lnSpc>
                <a:spcPts val="2267"/>
              </a:lnSpc>
              <a:spcBef>
                <a:spcPts val="400"/>
              </a:spcBef>
              <a:buClr>
                <a:schemeClr val="tx1"/>
              </a:buClr>
              <a:buFont typeface=".AppleSystemUIFont"/>
              <a:buChar char="–"/>
              <a:tabLst/>
              <a:defRPr sz="1867"/>
            </a:lvl3pPr>
            <a:lvl4pPr marL="1142971" indent="-228594">
              <a:lnSpc>
                <a:spcPts val="1867"/>
              </a:lnSpc>
              <a:spcBef>
                <a:spcPts val="400"/>
              </a:spcBef>
              <a:tabLst/>
              <a:defRPr sz="1600"/>
            </a:lvl4pPr>
          </a:lstStyle>
          <a:p>
            <a:pPr lvl="0"/>
            <a:r>
              <a:rPr lang="en-US"/>
              <a:t>Click here to edit copy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0908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6813550" cy="19351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49701"/>
            <a:ext cx="10515600" cy="2139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1135"/>
            <a:ext cx="10515600" cy="6143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74899"/>
            <a:ext cx="5181600" cy="3802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8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7951"/>
            <a:ext cx="10515600" cy="53498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9859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82899"/>
            <a:ext cx="5157787" cy="330676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9859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82899"/>
            <a:ext cx="5183188" cy="33067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6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676400"/>
            <a:ext cx="3932237" cy="889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76400"/>
            <a:ext cx="6172200" cy="4635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565400"/>
            <a:ext cx="3932237" cy="37465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71600"/>
            <a:ext cx="3932237" cy="1092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371600"/>
            <a:ext cx="6172200" cy="477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63800"/>
            <a:ext cx="3932237" cy="3683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5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03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28899"/>
            <a:ext cx="10515600" cy="354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46835"/>
            <a:ext cx="448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0DA9-04E4-4415-BDB3-4FB3EC4E947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8" t="-34027" r="-1"/>
          <a:stretch/>
        </p:blipFill>
        <p:spPr bwMode="auto">
          <a:xfrm flipV="1">
            <a:off x="-228600" y="6446834"/>
            <a:ext cx="12420600" cy="195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\\FileDepot.eClient.wa.lcl\WaTech\COMM\Com_Team_Shared\Images and Logos\Logos Branding\2019 WaTech logo concepts\REVISED WaTech logo 2019\waTech_logo_2019--draft 7-3-19.png"/>
          <p:cNvPicPr/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1" t="20984" r="14216" b="18375"/>
          <a:stretch/>
        </p:blipFill>
        <p:spPr bwMode="auto">
          <a:xfrm>
            <a:off x="9944100" y="230189"/>
            <a:ext cx="1781492" cy="557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" t="-18366" r="-1"/>
          <a:stretch/>
        </p:blipFill>
        <p:spPr bwMode="auto">
          <a:xfrm rot="10800000">
            <a:off x="0" y="897507"/>
            <a:ext cx="12192000" cy="215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189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4.png"/><Relationship Id="rId5" Type="http://schemas.openxmlformats.org/officeDocument/2006/relationships/customXml" Target="../ink/ink1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eams.microsoft.com/_#/files/Project%20Management?threadId=19%3A82209f304c424891b99b82a42bb6bb1a%40thread.skype&amp;ctx=channe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59" t="-310" r="-304" b="310"/>
          <a:stretch/>
        </p:blipFill>
        <p:spPr>
          <a:xfrm>
            <a:off x="-42529" y="-51283"/>
            <a:ext cx="3890626" cy="69542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8097" y="2314723"/>
            <a:ext cx="6997111" cy="1629955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Mainframe as a Service (MFaaS)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25" r="14026" b="18925"/>
          <a:stretch/>
        </p:blipFill>
        <p:spPr>
          <a:xfrm>
            <a:off x="9457059" y="5801089"/>
            <a:ext cx="2521146" cy="803413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838348" y="3725839"/>
            <a:ext cx="8247321" cy="1347627"/>
          </a:xfrm>
        </p:spPr>
        <p:txBody>
          <a:bodyPr/>
          <a:lstStyle/>
          <a:p>
            <a:pPr algn="l"/>
            <a:r>
              <a:rPr lang="en-US" dirty="0"/>
              <a:t>MFaaS Steering Committee Meeting</a:t>
            </a:r>
          </a:p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October 29, 2020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92578" y="5594684"/>
            <a:ext cx="8199422" cy="1"/>
          </a:xfrm>
          <a:prstGeom prst="line">
            <a:avLst/>
          </a:prstGeom>
          <a:ln w="28575">
            <a:solidFill>
              <a:srgbClr val="0950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58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288224"/>
            <a:ext cx="10753006" cy="660400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1948624"/>
            <a:ext cx="10370965" cy="4355877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Data Replication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Timeline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Production Cutover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Production Cutover Checklist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Contingency Dates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Q&amp;A</a:t>
            </a:r>
          </a:p>
        </p:txBody>
      </p:sp>
      <p:sp>
        <p:nvSpPr>
          <p:cNvPr id="6" name="Isosceles Triangle 5"/>
          <p:cNvSpPr/>
          <p:nvPr/>
        </p:nvSpPr>
        <p:spPr>
          <a:xfrm rot="5400000">
            <a:off x="-48767" y="1378874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79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9" y="287164"/>
            <a:ext cx="11277600" cy="685800"/>
          </a:xfrm>
        </p:spPr>
        <p:txBody>
          <a:bodyPr/>
          <a:lstStyle/>
          <a:p>
            <a:r>
              <a:rPr lang="en-US" sz="2800" dirty="0"/>
              <a:t>Data Replication Update</a:t>
            </a:r>
            <a:endParaRPr lang="en-US" sz="2800" i="1" dirty="0"/>
          </a:p>
        </p:txBody>
      </p:sp>
      <p:pic>
        <p:nvPicPr>
          <p:cNvPr id="80" name="Picture 4" descr="Image result for washington technology solutions">
            <a:extLst>
              <a:ext uri="{FF2B5EF4-FFF2-40B4-BE49-F238E27FC236}">
                <a16:creationId xmlns:a16="http://schemas.microsoft.com/office/drawing/2014/main" id="{8E64ED29-1876-4CE2-9077-706499516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2"/>
          <a:stretch/>
        </p:blipFill>
        <p:spPr bwMode="auto">
          <a:xfrm>
            <a:off x="9964189" y="213288"/>
            <a:ext cx="2141980" cy="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721E1D-B077-4542-B8CA-014AABAE3ADE}"/>
              </a:ext>
            </a:extLst>
          </p:cNvPr>
          <p:cNvSpPr txBox="1"/>
          <p:nvPr/>
        </p:nvSpPr>
        <p:spPr>
          <a:xfrm>
            <a:off x="893232" y="1600200"/>
            <a:ext cx="1020339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Disk (DASD) Replication completed on Monday (Oct 26)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Virtual Tape Replication started on Monday (Oct 26)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Ensono estimate to complete: ~6.5 days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Should finish approximately Sunday, November 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4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5038B-B760-4F83-B0A9-C0144946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Mock Testing and Production Cutover Timeline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2476B8-85AE-4B29-8365-4457E1C56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058356"/>
              </p:ext>
            </p:extLst>
          </p:nvPr>
        </p:nvGraphicFramePr>
        <p:xfrm>
          <a:off x="704849" y="1409699"/>
          <a:ext cx="10467975" cy="4848228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909804357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29410729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494371056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02345380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428792637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932787924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683090439"/>
                    </a:ext>
                  </a:extLst>
                </a:gridCol>
              </a:tblGrid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719120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1 Testing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364465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34785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24463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2 Testing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043278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774846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458156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2 Testing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996368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 Validation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085101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1377605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492995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Holidays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536899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94087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30-Nov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743678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Mock 3 Testing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638553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521803"/>
                  </a:ext>
                </a:extLst>
              </a:tr>
              <a:tr h="2693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13-Dec</a:t>
                      </a:r>
                    </a:p>
                  </a:txBody>
                  <a:tcPr marL="4233" marR="4233" marT="42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275292"/>
                  </a:ext>
                </a:extLst>
              </a:tr>
              <a:tr h="26934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Cutover Prep</a:t>
                      </a:r>
                    </a:p>
                  </a:txBody>
                  <a:tcPr marL="4233" marR="4233" marT="42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Production Cutover</a:t>
                      </a:r>
                    </a:p>
                  </a:txBody>
                  <a:tcPr marL="4233" marR="4233" marT="42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329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92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AF6C-DEED-4A99-94F0-3A0A6369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Cutover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B3A46-ABFD-4768-84BC-34BEAB8763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371404"/>
            <a:ext cx="11277600" cy="455314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Option 1 – Start on Saturday, December 12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Begin in the AM on Saturday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Provides both Saturday and Sunday to complete the migration and address any issues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Option 2 – Start on Sunday, December 13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Begin during the maintenance window 12:01am PT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Would allow any jobs scheduled to run on Saturday to complete prior to beginning the migration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Only have Sunday to complete migration and address any issues that arise</a:t>
            </a:r>
          </a:p>
        </p:txBody>
      </p:sp>
    </p:spTree>
    <p:extLst>
      <p:ext uri="{BB962C8B-B14F-4D97-AF65-F5344CB8AC3E}">
        <p14:creationId xmlns:p14="http://schemas.microsoft.com/office/powerpoint/2010/main" val="4293934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AF6C-DEED-4A99-94F0-3A0A6369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Cutover Checklist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B3A46-ABFD-4768-84BC-34BEAB87630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0" y="1533524"/>
            <a:ext cx="11277600" cy="44672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Production cutover checklist sent yesterday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Outlines the tasks that will be completed by Ensono and WaTech post migration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If these tasks fail and we are unable to resolve within the cutover window would need to fallback to Olympia Mainframe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Need each agency to create their Production Go/No-Go checklist </a:t>
            </a:r>
          </a:p>
        </p:txBody>
      </p:sp>
    </p:spTree>
    <p:extLst>
      <p:ext uri="{BB962C8B-B14F-4D97-AF65-F5344CB8AC3E}">
        <p14:creationId xmlns:p14="http://schemas.microsoft.com/office/powerpoint/2010/main" val="105041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18EC-736C-4D87-9D1C-9AECFCEC1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272216"/>
            <a:ext cx="10515600" cy="61436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Contingency Cutover Dates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9E79FA-F00E-4E0F-B362-EECB1E9FE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7799" y="4257160"/>
            <a:ext cx="6664325" cy="1919801"/>
          </a:xfrm>
        </p:spPr>
        <p:txBody>
          <a:bodyPr/>
          <a:lstStyle/>
          <a:p>
            <a:r>
              <a:rPr lang="en-US" dirty="0"/>
              <a:t>Can DNR and LNI make January 16-17 work for a contingency cutover date? </a:t>
            </a:r>
          </a:p>
          <a:p>
            <a:r>
              <a:rPr lang="en-US" dirty="0"/>
              <a:t>If not, what date can be agreed upon?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670601-E70A-4584-A894-803617D6F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41990"/>
              </p:ext>
            </p:extLst>
          </p:nvPr>
        </p:nvGraphicFramePr>
        <p:xfrm>
          <a:off x="457201" y="1219200"/>
          <a:ext cx="4543426" cy="5199622"/>
        </p:xfrm>
        <a:graphic>
          <a:graphicData uri="http://schemas.openxmlformats.org/drawingml/2006/table">
            <a:tbl>
              <a:tblPr/>
              <a:tblGrid>
                <a:gridCol w="2271713">
                  <a:extLst>
                    <a:ext uri="{9D8B030D-6E8A-4147-A177-3AD203B41FA5}">
                      <a16:colId xmlns:a16="http://schemas.microsoft.com/office/drawing/2014/main" val="4030419811"/>
                    </a:ext>
                  </a:extLst>
                </a:gridCol>
                <a:gridCol w="2271713">
                  <a:extLst>
                    <a:ext uri="{9D8B030D-6E8A-4147-A177-3AD203B41FA5}">
                      <a16:colId xmlns:a16="http://schemas.microsoft.com/office/drawing/2014/main" val="2253274168"/>
                    </a:ext>
                  </a:extLst>
                </a:gridCol>
              </a:tblGrid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Saturday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Sunday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46600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2-Jan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3-Jan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21304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agency - not acceptable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783406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9-Jan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10-Jan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422549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agency - Acceptable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69337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16-Jan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17-Jan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175698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agencies - Acceptable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97951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23-Jan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24-Jan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72293"/>
                  </a:ext>
                </a:extLst>
              </a:tr>
              <a:tr h="2956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agency - Acceptable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agency - not acceptable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052431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30-Jan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31-Jan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692812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418667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6-Feb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7-Feb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300679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930573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13-Feb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14-Feb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5506692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714192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20-Feb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21-Feb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898525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agency - Acceptable (3rd choice) 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934818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27-Feb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28-Feb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063571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agency - Acceptable (1st choice) 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51022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6-Mar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7-Mar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898852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359224"/>
                  </a:ext>
                </a:extLst>
              </a:tr>
              <a:tr h="1478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13-Mar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14-Mar</a:t>
                      </a:r>
                    </a:p>
                  </a:txBody>
                  <a:tcPr marL="3434" marR="3434" marT="3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104851"/>
                  </a:ext>
                </a:extLst>
              </a:tr>
              <a:tr h="1478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agency - Acceptable (2nd choice) </a:t>
                      </a:r>
                    </a:p>
                  </a:txBody>
                  <a:tcPr marL="3434" marR="3434" marT="34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22626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73784A4-D86F-4E9B-B7A7-0B3B62DFE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686305"/>
              </p:ext>
            </p:extLst>
          </p:nvPr>
        </p:nvGraphicFramePr>
        <p:xfrm>
          <a:off x="5257798" y="1219200"/>
          <a:ext cx="6664325" cy="24942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32865">
                  <a:extLst>
                    <a:ext uri="{9D8B030D-6E8A-4147-A177-3AD203B41FA5}">
                      <a16:colId xmlns:a16="http://schemas.microsoft.com/office/drawing/2014/main" val="3100572254"/>
                    </a:ext>
                  </a:extLst>
                </a:gridCol>
                <a:gridCol w="1219835">
                  <a:extLst>
                    <a:ext uri="{9D8B030D-6E8A-4147-A177-3AD203B41FA5}">
                      <a16:colId xmlns:a16="http://schemas.microsoft.com/office/drawing/2014/main" val="2228614922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902596785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421851695"/>
                    </a:ext>
                  </a:extLst>
                </a:gridCol>
                <a:gridCol w="1501775">
                  <a:extLst>
                    <a:ext uri="{9D8B030D-6E8A-4147-A177-3AD203B41FA5}">
                      <a16:colId xmlns:a16="http://schemas.microsoft.com/office/drawing/2014/main" val="3924837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Choice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Choice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Choice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Unacceptable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1907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DNR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23-Jan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916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16-Jan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9-Jan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2-Jan</a:t>
                      </a:r>
                    </a:p>
                    <a:p>
                      <a:pPr algn="ctr"/>
                      <a:r>
                        <a:rPr lang="en-US" dirty="0"/>
                        <a:t>23-Jan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82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DSHS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16-Jan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050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27-Feb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13-Mar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312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16-Jan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535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73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59" y="287164"/>
            <a:ext cx="11277600" cy="685800"/>
          </a:xfrm>
        </p:spPr>
        <p:txBody>
          <a:bodyPr/>
          <a:lstStyle/>
          <a:p>
            <a:r>
              <a:rPr lang="en-US" sz="2800" dirty="0"/>
              <a:t>Questions and Answers</a:t>
            </a:r>
          </a:p>
        </p:txBody>
      </p:sp>
      <p:pic>
        <p:nvPicPr>
          <p:cNvPr id="80" name="Picture 4" descr="Image result for washington technology solutions">
            <a:extLst>
              <a:ext uri="{FF2B5EF4-FFF2-40B4-BE49-F238E27FC236}">
                <a16:creationId xmlns:a16="http://schemas.microsoft.com/office/drawing/2014/main" id="{8E64ED29-1876-4CE2-9077-706499516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2"/>
          <a:stretch/>
        </p:blipFill>
        <p:spPr bwMode="auto">
          <a:xfrm>
            <a:off x="9964189" y="213288"/>
            <a:ext cx="2141980" cy="5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4DAB211-C3AD-4B26-A810-F7E9F8F8EDAA}"/>
              </a:ext>
            </a:extLst>
          </p:cNvPr>
          <p:cNvGrpSpPr/>
          <p:nvPr/>
        </p:nvGrpSpPr>
        <p:grpSpPr>
          <a:xfrm>
            <a:off x="4181475" y="2095500"/>
            <a:ext cx="3829050" cy="2667000"/>
            <a:chOff x="4181475" y="2095500"/>
            <a:chExt cx="3829050" cy="2667000"/>
          </a:xfrm>
        </p:grpSpPr>
        <p:pic>
          <p:nvPicPr>
            <p:cNvPr id="1026" name="Picture 2" descr="Q&amp;a Images, Stock Photos &amp; Vectors | Shutterstock">
              <a:extLst>
                <a:ext uri="{FF2B5EF4-FFF2-40B4-BE49-F238E27FC236}">
                  <a16:creationId xmlns:a16="http://schemas.microsoft.com/office/drawing/2014/main" id="{BA8C2482-7CE6-4140-9CED-67E967E1C7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475" y="2095500"/>
              <a:ext cx="3829050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14:cNvPr>
                <p14:cNvContentPartPr/>
                <p14:nvPr/>
              </p14:nvContentPartPr>
              <p14:xfrm>
                <a:off x="5324220" y="4636815"/>
                <a:ext cx="1559880" cy="878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39CE83A-04FB-41FA-9CFA-1E6CA5D7601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315580" y="4628175"/>
                  <a:ext cx="1577520" cy="1054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C913317-CFBE-4DE2-92C5-683DC62E4C5B}"/>
                </a:ext>
              </a:extLst>
            </p:cNvPr>
            <p:cNvSpPr/>
            <p:nvPr/>
          </p:nvSpPr>
          <p:spPr>
            <a:xfrm>
              <a:off x="4181475" y="4524375"/>
              <a:ext cx="3829050" cy="2002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658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100" y="1860908"/>
            <a:ext cx="10753006" cy="901612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>
                <a:solidFill>
                  <a:srgbClr val="09507E"/>
                </a:solidFill>
              </a:rPr>
              <a:t>Thank you</a:t>
            </a:r>
            <a:endParaRPr lang="en-US" sz="4000" dirty="0">
              <a:solidFill>
                <a:srgbClr val="09507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141" y="2665602"/>
            <a:ext cx="10814392" cy="35700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Mock 1 Testing starts Monday, November 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Next Customer Group meeting is scheduled for November 3</a:t>
            </a:r>
            <a:r>
              <a:rPr lang="en-US" baseline="30000" dirty="0"/>
              <a:t>rd</a:t>
            </a:r>
            <a:endParaRPr lang="en-US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Meetings are held semi-monthly (first and third Tuesday of the month)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Next SC meeting is planned for November 10</a:t>
            </a:r>
            <a:r>
              <a:rPr lang="en-US" baseline="30000" dirty="0"/>
              <a:t>th</a:t>
            </a:r>
            <a:r>
              <a:rPr lang="en-US" dirty="0"/>
              <a:t> at 2pm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Project documentation location:</a:t>
            </a:r>
          </a:p>
          <a:p>
            <a:pPr algn="l"/>
            <a:r>
              <a:rPr lang="en-US" dirty="0">
                <a:hlinkClick r:id="rId2"/>
              </a:rPr>
              <a:t>https://teams.microsoft.com/_#/files/Project%20Management?threadId=19%3A82209f304c424891b99b82a42bb6bb1a%40thread.skype&amp;ctx=channel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-42198" y="1903106"/>
            <a:ext cx="563496" cy="479100"/>
          </a:xfrm>
          <a:prstGeom prst="triangle">
            <a:avLst/>
          </a:prstGeom>
          <a:solidFill>
            <a:srgbClr val="095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5614" y="6432328"/>
            <a:ext cx="441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F81353-B02C-4805-A6CC-7FC77C232576}" type="slidenum">
              <a:rPr 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3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06363CD62857429E52274922FF7611" ma:contentTypeVersion="2" ma:contentTypeDescription="Create a new document." ma:contentTypeScope="" ma:versionID="4b4e28fe460dfcf10cffea90d40fb9d0">
  <xsd:schema xmlns:xsd="http://www.w3.org/2001/XMLSchema" xmlns:xs="http://www.w3.org/2001/XMLSchema" xmlns:p="http://schemas.microsoft.com/office/2006/metadata/properties" xmlns:ns2="333dc36a-d9e7-4b2b-b515-73d5fcbfc288" targetNamespace="http://schemas.microsoft.com/office/2006/metadata/properties" ma:root="true" ma:fieldsID="8e534d5332ae7252317a8c114b0696cc" ns2:_="">
    <xsd:import namespace="333dc36a-d9e7-4b2b-b515-73d5fcbfc2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3dc36a-d9e7-4b2b-b515-73d5fcbfc2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BEA22C-71BF-4134-A71B-D05A4358B3E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813B5E-6708-42BD-8A69-712DEDBE2B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19B872-A11A-447E-BEDA-88623D173B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3dc36a-d9e7-4b2b-b515-73d5fcbfc2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466</Words>
  <Application>Microsoft Office PowerPoint</Application>
  <PresentationFormat>Widescreen</PresentationFormat>
  <Paragraphs>149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.AppleSystemUIFont</vt:lpstr>
      <vt:lpstr>Arial</vt:lpstr>
      <vt:lpstr>Calibri</vt:lpstr>
      <vt:lpstr>Calibri Regular</vt:lpstr>
      <vt:lpstr>Wingdings</vt:lpstr>
      <vt:lpstr>Office Theme</vt:lpstr>
      <vt:lpstr>Migration to Mainframe as a Service (MFaaS)</vt:lpstr>
      <vt:lpstr>Agenda</vt:lpstr>
      <vt:lpstr>Data Replication Update</vt:lpstr>
      <vt:lpstr>Mock Testing and Production Cutover Timeline</vt:lpstr>
      <vt:lpstr>Production Cutover</vt:lpstr>
      <vt:lpstr>Production Cutover Checklist </vt:lpstr>
      <vt:lpstr>Contingency Cutover Dates </vt:lpstr>
      <vt:lpstr>Questions and Answers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to Mainframe as a Service (MFaaS)</dc:title>
  <dc:creator>Nehal Chokshi</dc:creator>
  <cp:lastModifiedBy>Nehal Chokshi</cp:lastModifiedBy>
  <cp:revision>1</cp:revision>
  <dcterms:created xsi:type="dcterms:W3CDTF">2020-10-29T00:16:27Z</dcterms:created>
  <dcterms:modified xsi:type="dcterms:W3CDTF">2020-10-29T22:31:24Z</dcterms:modified>
</cp:coreProperties>
</file>