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16"/>
  </p:notesMasterIdLst>
  <p:handoutMasterIdLst>
    <p:handoutMasterId r:id="rId17"/>
  </p:handoutMasterIdLst>
  <p:sldIdLst>
    <p:sldId id="288" r:id="rId6"/>
    <p:sldId id="293" r:id="rId7"/>
    <p:sldId id="294" r:id="rId8"/>
    <p:sldId id="309" r:id="rId9"/>
    <p:sldId id="300" r:id="rId10"/>
    <p:sldId id="302" r:id="rId11"/>
    <p:sldId id="305" r:id="rId12"/>
    <p:sldId id="303" r:id="rId13"/>
    <p:sldId id="308" r:id="rId14"/>
    <p:sldId id="310" r:id="rId15"/>
  </p:sldIdLst>
  <p:sldSz cx="12192000" cy="6858000"/>
  <p:notesSz cx="7010400" cy="92964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  <p:cmAuthor id="4" name="Leckner, Audrey (WaTech)" initials="LA(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62"/>
    <a:srgbClr val="EA982A"/>
    <a:srgbClr val="E86D1F"/>
    <a:srgbClr val="555456"/>
    <a:srgbClr val="526F82"/>
    <a:srgbClr val="717073"/>
    <a:srgbClr val="9FA617"/>
    <a:srgbClr val="7493A7"/>
    <a:srgbClr val="808000"/>
    <a:srgbClr val="4D0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94" autoAdjust="0"/>
    <p:restoredTop sz="99261" autoAdjust="0"/>
  </p:normalViewPr>
  <p:slideViewPr>
    <p:cSldViewPr snapToGrid="0">
      <p:cViewPr varScale="1">
        <p:scale>
          <a:sx n="108" d="100"/>
          <a:sy n="108" d="100"/>
        </p:scale>
        <p:origin x="114" y="258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orient="horz" pos="2904"/>
        <p:guide pos="4194"/>
        <p:guide pos="1892"/>
        <p:guide pos="3267"/>
        <p:guide orient="horz" pos="2259"/>
        <p:guide orient="horz" pos="3896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notesViewPr>
    <p:cSldViewPr snapToGrid="0" showGuides="1">
      <p:cViewPr varScale="1">
        <p:scale>
          <a:sx n="86" d="100"/>
          <a:sy n="86" d="100"/>
        </p:scale>
        <p:origin x="3822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depot.eclient.wa.lcl\wtshome$\audreyl\yearly%20saw%20grow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8025203332504E-3"/>
          <c:y val="5.6185132673158954E-3"/>
          <c:w val="0.99576394959333503"/>
          <c:h val="0.90479547112857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owssvr!$C$31</c:f>
              <c:strCache>
                <c:ptCount val="1"/>
                <c:pt idx="0">
                  <c:v>SAW Accounts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52006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02-4B47-9E3B-5A1A7F1F0B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owssvr!$D$30:$G$30</c:f>
              <c:strCache>
                <c:ptCount val="4"/>
                <c:pt idx="0">
                  <c:v>Q1 2015</c:v>
                </c:pt>
                <c:pt idx="1">
                  <c:v>Q1 2016</c:v>
                </c:pt>
                <c:pt idx="2">
                  <c:v>Q1 2017</c:v>
                </c:pt>
                <c:pt idx="3">
                  <c:v>September 2018</c:v>
                </c:pt>
              </c:strCache>
            </c:strRef>
          </c:cat>
          <c:val>
            <c:numRef>
              <c:f>owssvr!$D$31:$G$31</c:f>
              <c:numCache>
                <c:formatCode>#,##0</c:formatCode>
                <c:ptCount val="4"/>
                <c:pt idx="0">
                  <c:v>2135086</c:v>
                </c:pt>
                <c:pt idx="1">
                  <c:v>2843279</c:v>
                </c:pt>
                <c:pt idx="2">
                  <c:v>4035911</c:v>
                </c:pt>
                <c:pt idx="3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2-4B47-9E3B-5A1A7F1F0B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8395784"/>
        <c:axId val="538396112"/>
      </c:barChart>
      <c:catAx>
        <c:axId val="53839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96112"/>
        <c:crosses val="autoZero"/>
        <c:auto val="1"/>
        <c:lblAlgn val="ctr"/>
        <c:lblOffset val="100"/>
        <c:noMultiLvlLbl val="0"/>
      </c:catAx>
      <c:valAx>
        <c:axId val="538396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839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BD852-19EF-4DFA-9DEA-C5D2D245B0A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D6F43E-F76A-4EF7-89B2-FDA3C7FD6176}">
      <dgm:prSet/>
      <dgm:spPr/>
      <dgm:t>
        <a:bodyPr/>
        <a:lstStyle/>
        <a:p>
          <a:pPr rtl="0"/>
          <a:r>
            <a:rPr lang="en-US" b="0" baseline="0" smtClean="0"/>
            <a:t>SAW Exists to Provide</a:t>
          </a:r>
          <a:endParaRPr lang="en-US"/>
        </a:p>
      </dgm:t>
    </dgm:pt>
    <dgm:pt modelId="{E96D045C-AA68-43B4-ADF8-AD492D042797}" type="parTrans" cxnId="{93438922-3C81-454E-A76A-6B6CC80C1E70}">
      <dgm:prSet/>
      <dgm:spPr/>
      <dgm:t>
        <a:bodyPr/>
        <a:lstStyle/>
        <a:p>
          <a:endParaRPr lang="en-US"/>
        </a:p>
      </dgm:t>
    </dgm:pt>
    <dgm:pt modelId="{7C87A736-FE8B-4B36-8026-8202AE72521D}" type="sibTrans" cxnId="{93438922-3C81-454E-A76A-6B6CC80C1E70}">
      <dgm:prSet/>
      <dgm:spPr/>
      <dgm:t>
        <a:bodyPr/>
        <a:lstStyle/>
        <a:p>
          <a:endParaRPr lang="en-US"/>
        </a:p>
      </dgm:t>
    </dgm:pt>
    <dgm:pt modelId="{3357C97B-2118-4FFC-A0AF-EF37E1FF6452}" type="pres">
      <dgm:prSet presAssocID="{DAFBD852-19EF-4DFA-9DEA-C5D2D245B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2DD91-E8CB-45C7-A517-5C5BE9C46F37}" type="pres">
      <dgm:prSet presAssocID="{21D6F43E-F76A-4EF7-89B2-FDA3C7FD6176}" presName="parentText" presStyleLbl="node1" presStyleIdx="0" presStyleCnt="1" custScaleX="680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438922-3C81-454E-A76A-6B6CC80C1E70}" srcId="{DAFBD852-19EF-4DFA-9DEA-C5D2D245B0A3}" destId="{21D6F43E-F76A-4EF7-89B2-FDA3C7FD6176}" srcOrd="0" destOrd="0" parTransId="{E96D045C-AA68-43B4-ADF8-AD492D042797}" sibTransId="{7C87A736-FE8B-4B36-8026-8202AE72521D}"/>
    <dgm:cxn modelId="{54780F0A-F880-4BB4-9D8E-F581CF2C4FCB}" type="presOf" srcId="{21D6F43E-F76A-4EF7-89B2-FDA3C7FD6176}" destId="{0E32DD91-E8CB-45C7-A517-5C5BE9C46F37}" srcOrd="0" destOrd="0" presId="urn:microsoft.com/office/officeart/2005/8/layout/vList2"/>
    <dgm:cxn modelId="{79A6ED75-5CA1-4C53-B78C-AB7220098395}" type="presOf" srcId="{DAFBD852-19EF-4DFA-9DEA-C5D2D245B0A3}" destId="{3357C97B-2118-4FFC-A0AF-EF37E1FF6452}" srcOrd="0" destOrd="0" presId="urn:microsoft.com/office/officeart/2005/8/layout/vList2"/>
    <dgm:cxn modelId="{E59CBBA0-CFF3-4B84-B722-83E97E7EDD7C}" type="presParOf" srcId="{3357C97B-2118-4FFC-A0AF-EF37E1FF6452}" destId="{0E32DD91-E8CB-45C7-A517-5C5BE9C46F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64F309-4502-4CCA-9338-6F424FF3E0A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9C535C0-FF37-4C72-9F37-D26DDD167485}">
      <dgm:prSet/>
      <dgm:spPr/>
      <dgm:t>
        <a:bodyPr/>
        <a:lstStyle/>
        <a:p>
          <a:pPr rtl="0"/>
          <a:r>
            <a:rPr lang="en-US" dirty="0" smtClean="0"/>
            <a:t>Improved Multi-tenant Capabilities</a:t>
          </a:r>
          <a:endParaRPr lang="en-US" dirty="0"/>
        </a:p>
      </dgm:t>
    </dgm:pt>
    <dgm:pt modelId="{89308B7A-52D3-413B-B1F6-FB82CE825FCF}" type="parTrans" cxnId="{5278C8FA-AF56-4205-AFB4-7244D185EB9D}">
      <dgm:prSet/>
      <dgm:spPr/>
      <dgm:t>
        <a:bodyPr/>
        <a:lstStyle/>
        <a:p>
          <a:endParaRPr lang="en-US"/>
        </a:p>
      </dgm:t>
    </dgm:pt>
    <dgm:pt modelId="{699CD2C3-FDA2-40C2-95A4-45E21713F851}" type="sibTrans" cxnId="{5278C8FA-AF56-4205-AFB4-7244D185EB9D}">
      <dgm:prSet/>
      <dgm:spPr/>
      <dgm:t>
        <a:bodyPr/>
        <a:lstStyle/>
        <a:p>
          <a:endParaRPr lang="en-US"/>
        </a:p>
      </dgm:t>
    </dgm:pt>
    <dgm:pt modelId="{C14BEFD8-E68C-4DB1-89D0-1BED62190F98}" type="pres">
      <dgm:prSet presAssocID="{6E64F309-4502-4CCA-9338-6F424FF3E0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2B1E2-B4F9-4A60-9DED-431F7B0EDA8D}" type="pres">
      <dgm:prSet presAssocID="{C9C535C0-FF37-4C72-9F37-D26DDD167485}" presName="parentText" presStyleLbl="node1" presStyleIdx="0" presStyleCnt="1" custLinFactY="40249" custLinFactNeighborX="347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8C8FA-AF56-4205-AFB4-7244D185EB9D}" srcId="{6E64F309-4502-4CCA-9338-6F424FF3E0A8}" destId="{C9C535C0-FF37-4C72-9F37-D26DDD167485}" srcOrd="0" destOrd="0" parTransId="{89308B7A-52D3-413B-B1F6-FB82CE825FCF}" sibTransId="{699CD2C3-FDA2-40C2-95A4-45E21713F851}"/>
    <dgm:cxn modelId="{BD61DC9F-41D7-443A-847E-F827B5F3B9FD}" type="presOf" srcId="{6E64F309-4502-4CCA-9338-6F424FF3E0A8}" destId="{C14BEFD8-E68C-4DB1-89D0-1BED62190F98}" srcOrd="0" destOrd="0" presId="urn:microsoft.com/office/officeart/2005/8/layout/vList2"/>
    <dgm:cxn modelId="{0E55D993-4B6E-451D-9ADA-DC368BF3DC93}" type="presOf" srcId="{C9C535C0-FF37-4C72-9F37-D26DDD167485}" destId="{69E2B1E2-B4F9-4A60-9DED-431F7B0EDA8D}" srcOrd="0" destOrd="0" presId="urn:microsoft.com/office/officeart/2005/8/layout/vList2"/>
    <dgm:cxn modelId="{4D3D949D-DB17-4E7E-A465-CD6E194832AC}" type="presParOf" srcId="{C14BEFD8-E68C-4DB1-89D0-1BED62190F98}" destId="{69E2B1E2-B4F9-4A60-9DED-431F7B0EDA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17A9A0-AD4F-46AE-99A3-A3042C842045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4C9CD1E-F44A-4117-A24C-3AA344872D96}">
      <dgm:prSet phldrT="[Text]"/>
      <dgm:spPr/>
      <dgm:t>
        <a:bodyPr/>
        <a:lstStyle/>
        <a:p>
          <a:r>
            <a:rPr lang="en-US" dirty="0" smtClean="0"/>
            <a:t>Agency specific policies </a:t>
          </a:r>
          <a:endParaRPr lang="en-US" dirty="0"/>
        </a:p>
      </dgm:t>
    </dgm:pt>
    <dgm:pt modelId="{FDB772AF-85B6-4041-8FF5-B4B6583BC301}" type="parTrans" cxnId="{C268175F-9885-48B2-996A-42416AE32C65}">
      <dgm:prSet/>
      <dgm:spPr/>
      <dgm:t>
        <a:bodyPr/>
        <a:lstStyle/>
        <a:p>
          <a:endParaRPr lang="en-US"/>
        </a:p>
      </dgm:t>
    </dgm:pt>
    <dgm:pt modelId="{9FE7175F-3840-4796-A6FC-7E059E87C7B8}" type="sibTrans" cxnId="{C268175F-9885-48B2-996A-42416AE32C65}">
      <dgm:prSet/>
      <dgm:spPr/>
      <dgm:t>
        <a:bodyPr/>
        <a:lstStyle/>
        <a:p>
          <a:endParaRPr lang="en-US"/>
        </a:p>
      </dgm:t>
    </dgm:pt>
    <dgm:pt modelId="{BB96E73E-1A74-44AE-9C40-99C733B20D83}">
      <dgm:prSet phldrT="[Text]"/>
      <dgm:spPr/>
      <dgm:t>
        <a:bodyPr/>
        <a:lstStyle/>
        <a:p>
          <a:r>
            <a:rPr lang="en-US" dirty="0" smtClean="0"/>
            <a:t>Multi-factor authentication</a:t>
          </a:r>
          <a:endParaRPr lang="en-US" dirty="0"/>
        </a:p>
      </dgm:t>
    </dgm:pt>
    <dgm:pt modelId="{D054D9DF-C88F-47A7-AD75-C91BF147A411}" type="parTrans" cxnId="{E7E4F9ED-43D9-4E6E-953A-878FD72CF2D9}">
      <dgm:prSet/>
      <dgm:spPr/>
      <dgm:t>
        <a:bodyPr/>
        <a:lstStyle/>
        <a:p>
          <a:endParaRPr lang="en-US"/>
        </a:p>
      </dgm:t>
    </dgm:pt>
    <dgm:pt modelId="{1213E569-2519-4E4B-AF43-E3C4B1DE97B4}" type="sibTrans" cxnId="{E7E4F9ED-43D9-4E6E-953A-878FD72CF2D9}">
      <dgm:prSet/>
      <dgm:spPr/>
      <dgm:t>
        <a:bodyPr/>
        <a:lstStyle/>
        <a:p>
          <a:endParaRPr lang="en-US"/>
        </a:p>
      </dgm:t>
    </dgm:pt>
    <dgm:pt modelId="{AD33619F-C5A1-4124-A281-00641F84EA36}">
      <dgm:prSet phldrT="[Text]"/>
      <dgm:spPr/>
      <dgm:t>
        <a:bodyPr/>
        <a:lstStyle/>
        <a:p>
          <a:endParaRPr lang="en-US" dirty="0"/>
        </a:p>
      </dgm:t>
    </dgm:pt>
    <dgm:pt modelId="{BA7B8DA3-CAB0-4DB4-B23C-1D23E8E59DDE}" type="parTrans" cxnId="{357C1CBF-2122-487F-95EF-1842BDCE90C5}">
      <dgm:prSet/>
      <dgm:spPr/>
      <dgm:t>
        <a:bodyPr/>
        <a:lstStyle/>
        <a:p>
          <a:endParaRPr lang="en-US"/>
        </a:p>
      </dgm:t>
    </dgm:pt>
    <dgm:pt modelId="{E8711383-EE76-4E9D-A496-72081BDE5266}" type="sibTrans" cxnId="{357C1CBF-2122-487F-95EF-1842BDCE90C5}">
      <dgm:prSet/>
      <dgm:spPr/>
      <dgm:t>
        <a:bodyPr/>
        <a:lstStyle/>
        <a:p>
          <a:endParaRPr lang="en-US"/>
        </a:p>
      </dgm:t>
    </dgm:pt>
    <dgm:pt modelId="{1AEA665A-9CAA-4128-A693-8A4532E935EC}">
      <dgm:prSet/>
      <dgm:spPr/>
      <dgm:t>
        <a:bodyPr/>
        <a:lstStyle/>
        <a:p>
          <a:r>
            <a:rPr lang="en-US" dirty="0" smtClean="0"/>
            <a:t>Knowledge based authentication</a:t>
          </a:r>
          <a:endParaRPr lang="en-US" dirty="0"/>
        </a:p>
      </dgm:t>
    </dgm:pt>
    <dgm:pt modelId="{824FD15B-0752-45BC-835E-516EA0CBFABB}" type="parTrans" cxnId="{106308D9-FB8D-4D12-B28D-BE8E3DE5841B}">
      <dgm:prSet/>
      <dgm:spPr/>
      <dgm:t>
        <a:bodyPr/>
        <a:lstStyle/>
        <a:p>
          <a:endParaRPr lang="en-US"/>
        </a:p>
      </dgm:t>
    </dgm:pt>
    <dgm:pt modelId="{862B1653-ECFE-43BE-B1E5-9E1D2731F5F9}" type="sibTrans" cxnId="{106308D9-FB8D-4D12-B28D-BE8E3DE5841B}">
      <dgm:prSet/>
      <dgm:spPr/>
      <dgm:t>
        <a:bodyPr/>
        <a:lstStyle/>
        <a:p>
          <a:endParaRPr lang="en-US"/>
        </a:p>
      </dgm:t>
    </dgm:pt>
    <dgm:pt modelId="{F72E9138-FD87-4986-B82C-452CF43717C6}">
      <dgm:prSet/>
      <dgm:spPr/>
      <dgm:t>
        <a:bodyPr/>
        <a:lstStyle/>
        <a:p>
          <a:r>
            <a:rPr lang="en-US" dirty="0" smtClean="0"/>
            <a:t>Password requirements</a:t>
          </a:r>
          <a:endParaRPr lang="en-US" dirty="0"/>
        </a:p>
      </dgm:t>
    </dgm:pt>
    <dgm:pt modelId="{2C9E0D2A-4601-4390-B46A-53A0C501A1E0}" type="parTrans" cxnId="{2AE55EBA-C22B-4E28-87F1-431814D332B6}">
      <dgm:prSet/>
      <dgm:spPr/>
      <dgm:t>
        <a:bodyPr/>
        <a:lstStyle/>
        <a:p>
          <a:endParaRPr lang="en-US"/>
        </a:p>
      </dgm:t>
    </dgm:pt>
    <dgm:pt modelId="{01C721B6-9679-44FD-91BE-B39FCB4627F4}" type="sibTrans" cxnId="{2AE55EBA-C22B-4E28-87F1-431814D332B6}">
      <dgm:prSet/>
      <dgm:spPr/>
      <dgm:t>
        <a:bodyPr/>
        <a:lstStyle/>
        <a:p>
          <a:endParaRPr lang="en-US"/>
        </a:p>
      </dgm:t>
    </dgm:pt>
    <dgm:pt modelId="{00A0E1A6-9B0F-42C4-A7B8-399628F9512D}">
      <dgm:prSet/>
      <dgm:spPr/>
      <dgm:t>
        <a:bodyPr/>
        <a:lstStyle/>
        <a:p>
          <a:r>
            <a:rPr lang="en-US" dirty="0" smtClean="0"/>
            <a:t>Agency specific reporting</a:t>
          </a:r>
          <a:endParaRPr lang="en-US" dirty="0"/>
        </a:p>
      </dgm:t>
    </dgm:pt>
    <dgm:pt modelId="{35692F9B-3F61-4A3C-8ABB-E9D38D5B6870}" type="parTrans" cxnId="{ECD2DF39-A964-4A23-AA8A-E0BC52A0C20B}">
      <dgm:prSet/>
      <dgm:spPr/>
      <dgm:t>
        <a:bodyPr/>
        <a:lstStyle/>
        <a:p>
          <a:endParaRPr lang="en-US"/>
        </a:p>
      </dgm:t>
    </dgm:pt>
    <dgm:pt modelId="{00D03385-4B25-4633-A3D1-FBD7C0EFB519}" type="sibTrans" cxnId="{ECD2DF39-A964-4A23-AA8A-E0BC52A0C20B}">
      <dgm:prSet/>
      <dgm:spPr/>
      <dgm:t>
        <a:bodyPr/>
        <a:lstStyle/>
        <a:p>
          <a:endParaRPr lang="en-US"/>
        </a:p>
      </dgm:t>
    </dgm:pt>
    <dgm:pt modelId="{F7C19F68-DDFD-4AC0-B93D-4EF2B472E74B}" type="pres">
      <dgm:prSet presAssocID="{2B17A9A0-AD4F-46AE-99A3-A3042C8420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41AB9-23AA-43D9-8765-F69D35BE3E34}" type="pres">
      <dgm:prSet presAssocID="{44C9CD1E-F44A-4117-A24C-3AA344872D96}" presName="roof" presStyleLbl="dkBgShp" presStyleIdx="0" presStyleCnt="2"/>
      <dgm:spPr/>
      <dgm:t>
        <a:bodyPr/>
        <a:lstStyle/>
        <a:p>
          <a:endParaRPr lang="en-US"/>
        </a:p>
      </dgm:t>
    </dgm:pt>
    <dgm:pt modelId="{C374389D-36EF-45EC-850A-8B0F671F2E5C}" type="pres">
      <dgm:prSet presAssocID="{44C9CD1E-F44A-4117-A24C-3AA344872D96}" presName="pillars" presStyleCnt="0"/>
      <dgm:spPr/>
    </dgm:pt>
    <dgm:pt modelId="{47B20CBC-38FB-43C8-BED1-6F5736449462}" type="pres">
      <dgm:prSet presAssocID="{44C9CD1E-F44A-4117-A24C-3AA344872D9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A641-FBEA-49CB-BEF4-9A6E7580D8C1}" type="pres">
      <dgm:prSet presAssocID="{1AEA665A-9CAA-4128-A693-8A4532E935E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4146A-03D0-4B73-919E-E29CB74340C8}" type="pres">
      <dgm:prSet presAssocID="{F72E9138-FD87-4986-B82C-452CF43717C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6A849-02EA-4E98-8797-38D9BAB0CEC4}" type="pres">
      <dgm:prSet presAssocID="{00A0E1A6-9B0F-42C4-A7B8-399628F9512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DD6A-C12E-494F-B90B-E4E84EC15EE7}" type="pres">
      <dgm:prSet presAssocID="{44C9CD1E-F44A-4117-A24C-3AA344872D96}" presName="base" presStyleLbl="dkBgShp" presStyleIdx="1" presStyleCnt="2"/>
      <dgm:spPr/>
    </dgm:pt>
  </dgm:ptLst>
  <dgm:cxnLst>
    <dgm:cxn modelId="{2BECDF2A-28C6-42DE-A0DD-2EB208E63BC9}" type="presOf" srcId="{1AEA665A-9CAA-4128-A693-8A4532E935EC}" destId="{FEDFA641-FBEA-49CB-BEF4-9A6E7580D8C1}" srcOrd="0" destOrd="0" presId="urn:microsoft.com/office/officeart/2005/8/layout/hList3"/>
    <dgm:cxn modelId="{E7E4F9ED-43D9-4E6E-953A-878FD72CF2D9}" srcId="{44C9CD1E-F44A-4117-A24C-3AA344872D96}" destId="{BB96E73E-1A74-44AE-9C40-99C733B20D83}" srcOrd="0" destOrd="0" parTransId="{D054D9DF-C88F-47A7-AD75-C91BF147A411}" sibTransId="{1213E569-2519-4E4B-AF43-E3C4B1DE97B4}"/>
    <dgm:cxn modelId="{357C1CBF-2122-487F-95EF-1842BDCE90C5}" srcId="{2B17A9A0-AD4F-46AE-99A3-A3042C842045}" destId="{AD33619F-C5A1-4124-A281-00641F84EA36}" srcOrd="1" destOrd="0" parTransId="{BA7B8DA3-CAB0-4DB4-B23C-1D23E8E59DDE}" sibTransId="{E8711383-EE76-4E9D-A496-72081BDE5266}"/>
    <dgm:cxn modelId="{D2BA49A4-1197-4B45-A942-2A75719D9BA3}" type="presOf" srcId="{F72E9138-FD87-4986-B82C-452CF43717C6}" destId="{1384146A-03D0-4B73-919E-E29CB74340C8}" srcOrd="0" destOrd="0" presId="urn:microsoft.com/office/officeart/2005/8/layout/hList3"/>
    <dgm:cxn modelId="{ECD2DF39-A964-4A23-AA8A-E0BC52A0C20B}" srcId="{44C9CD1E-F44A-4117-A24C-3AA344872D96}" destId="{00A0E1A6-9B0F-42C4-A7B8-399628F9512D}" srcOrd="3" destOrd="0" parTransId="{35692F9B-3F61-4A3C-8ABB-E9D38D5B6870}" sibTransId="{00D03385-4B25-4633-A3D1-FBD7C0EFB519}"/>
    <dgm:cxn modelId="{4502C29E-8D81-405C-81E1-08ACFB08F06B}" type="presOf" srcId="{00A0E1A6-9B0F-42C4-A7B8-399628F9512D}" destId="{30D6A849-02EA-4E98-8797-38D9BAB0CEC4}" srcOrd="0" destOrd="0" presId="urn:microsoft.com/office/officeart/2005/8/layout/hList3"/>
    <dgm:cxn modelId="{106308D9-FB8D-4D12-B28D-BE8E3DE5841B}" srcId="{44C9CD1E-F44A-4117-A24C-3AA344872D96}" destId="{1AEA665A-9CAA-4128-A693-8A4532E935EC}" srcOrd="1" destOrd="0" parTransId="{824FD15B-0752-45BC-835E-516EA0CBFABB}" sibTransId="{862B1653-ECFE-43BE-B1E5-9E1D2731F5F9}"/>
    <dgm:cxn modelId="{B9008D5E-22B3-488C-84BA-61ACCCC9A9BE}" type="presOf" srcId="{2B17A9A0-AD4F-46AE-99A3-A3042C842045}" destId="{F7C19F68-DDFD-4AC0-B93D-4EF2B472E74B}" srcOrd="0" destOrd="0" presId="urn:microsoft.com/office/officeart/2005/8/layout/hList3"/>
    <dgm:cxn modelId="{2AE55EBA-C22B-4E28-87F1-431814D332B6}" srcId="{44C9CD1E-F44A-4117-A24C-3AA344872D96}" destId="{F72E9138-FD87-4986-B82C-452CF43717C6}" srcOrd="2" destOrd="0" parTransId="{2C9E0D2A-4601-4390-B46A-53A0C501A1E0}" sibTransId="{01C721B6-9679-44FD-91BE-B39FCB4627F4}"/>
    <dgm:cxn modelId="{C268175F-9885-48B2-996A-42416AE32C65}" srcId="{2B17A9A0-AD4F-46AE-99A3-A3042C842045}" destId="{44C9CD1E-F44A-4117-A24C-3AA344872D96}" srcOrd="0" destOrd="0" parTransId="{FDB772AF-85B6-4041-8FF5-B4B6583BC301}" sibTransId="{9FE7175F-3840-4796-A6FC-7E059E87C7B8}"/>
    <dgm:cxn modelId="{17C2A041-3A0A-4E2C-8085-325681CCEC85}" type="presOf" srcId="{BB96E73E-1A74-44AE-9C40-99C733B20D83}" destId="{47B20CBC-38FB-43C8-BED1-6F5736449462}" srcOrd="0" destOrd="0" presId="urn:microsoft.com/office/officeart/2005/8/layout/hList3"/>
    <dgm:cxn modelId="{5EEEBA1C-DD5E-4107-8A3F-C53FA22417BB}" type="presOf" srcId="{44C9CD1E-F44A-4117-A24C-3AA344872D96}" destId="{6B141AB9-23AA-43D9-8765-F69D35BE3E34}" srcOrd="0" destOrd="0" presId="urn:microsoft.com/office/officeart/2005/8/layout/hList3"/>
    <dgm:cxn modelId="{3BB1E8D1-4B0E-4E83-8CC2-DF0C8C0AEFDF}" type="presParOf" srcId="{F7C19F68-DDFD-4AC0-B93D-4EF2B472E74B}" destId="{6B141AB9-23AA-43D9-8765-F69D35BE3E34}" srcOrd="0" destOrd="0" presId="urn:microsoft.com/office/officeart/2005/8/layout/hList3"/>
    <dgm:cxn modelId="{6DC67062-BE63-403A-864D-D6A50D12947E}" type="presParOf" srcId="{F7C19F68-DDFD-4AC0-B93D-4EF2B472E74B}" destId="{C374389D-36EF-45EC-850A-8B0F671F2E5C}" srcOrd="1" destOrd="0" presId="urn:microsoft.com/office/officeart/2005/8/layout/hList3"/>
    <dgm:cxn modelId="{F69F087F-CA9D-4997-A575-0BAF81AEBD6A}" type="presParOf" srcId="{C374389D-36EF-45EC-850A-8B0F671F2E5C}" destId="{47B20CBC-38FB-43C8-BED1-6F5736449462}" srcOrd="0" destOrd="0" presId="urn:microsoft.com/office/officeart/2005/8/layout/hList3"/>
    <dgm:cxn modelId="{597B4331-426D-4CBD-9333-0A0818860419}" type="presParOf" srcId="{C374389D-36EF-45EC-850A-8B0F671F2E5C}" destId="{FEDFA641-FBEA-49CB-BEF4-9A6E7580D8C1}" srcOrd="1" destOrd="0" presId="urn:microsoft.com/office/officeart/2005/8/layout/hList3"/>
    <dgm:cxn modelId="{6688BE11-F466-4E77-9D4E-0CAD7FD4D9FB}" type="presParOf" srcId="{C374389D-36EF-45EC-850A-8B0F671F2E5C}" destId="{1384146A-03D0-4B73-919E-E29CB74340C8}" srcOrd="2" destOrd="0" presId="urn:microsoft.com/office/officeart/2005/8/layout/hList3"/>
    <dgm:cxn modelId="{2658747F-1966-4ABC-9049-28AE189EC437}" type="presParOf" srcId="{C374389D-36EF-45EC-850A-8B0F671F2E5C}" destId="{30D6A849-02EA-4E98-8797-38D9BAB0CEC4}" srcOrd="3" destOrd="0" presId="urn:microsoft.com/office/officeart/2005/8/layout/hList3"/>
    <dgm:cxn modelId="{AD275E22-4EB2-4538-97F5-C2E5605F0F9D}" type="presParOf" srcId="{F7C19F68-DDFD-4AC0-B93D-4EF2B472E74B}" destId="{1D03DD6A-C12E-494F-B90B-E4E84EC15E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3EB59E-1E73-4E79-898C-A4202B69FD6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9083E623-603A-4869-857B-EE00A1862D10}">
      <dgm:prSet/>
      <dgm:spPr/>
      <dgm:t>
        <a:bodyPr/>
        <a:lstStyle/>
        <a:p>
          <a:r>
            <a:rPr lang="en-US" smtClean="0"/>
            <a:t>What administrative functions are missing? </a:t>
          </a:r>
          <a:endParaRPr lang="en-US"/>
        </a:p>
      </dgm:t>
    </dgm:pt>
    <dgm:pt modelId="{CDFC96DB-B071-4313-BFEB-C16013145793}" type="parTrans" cxnId="{7504C863-85B0-4EAE-9787-06AFF2BD802B}">
      <dgm:prSet/>
      <dgm:spPr/>
      <dgm:t>
        <a:bodyPr/>
        <a:lstStyle/>
        <a:p>
          <a:endParaRPr lang="en-US"/>
        </a:p>
      </dgm:t>
    </dgm:pt>
    <dgm:pt modelId="{0BCFCC61-D766-4E6F-87D7-6E15B67DC067}" type="sibTrans" cxnId="{7504C863-85B0-4EAE-9787-06AFF2BD802B}">
      <dgm:prSet/>
      <dgm:spPr/>
      <dgm:t>
        <a:bodyPr/>
        <a:lstStyle/>
        <a:p>
          <a:endParaRPr lang="en-US"/>
        </a:p>
      </dgm:t>
    </dgm:pt>
    <dgm:pt modelId="{4CD55BFB-6438-411D-9DAE-9AA90F44F89B}">
      <dgm:prSet/>
      <dgm:spPr/>
      <dgm:t>
        <a:bodyPr/>
        <a:lstStyle/>
        <a:p>
          <a:r>
            <a:rPr lang="en-US" dirty="0" smtClean="0"/>
            <a:t>Improvements to Federated Workflow?</a:t>
          </a:r>
          <a:endParaRPr lang="en-US" dirty="0"/>
        </a:p>
      </dgm:t>
    </dgm:pt>
    <dgm:pt modelId="{7B0C75C0-E2BC-4BA4-B412-925BD122EBC0}" type="parTrans" cxnId="{2B54F456-AEB7-40C2-9D22-DFF1BC522D69}">
      <dgm:prSet/>
      <dgm:spPr/>
      <dgm:t>
        <a:bodyPr/>
        <a:lstStyle/>
        <a:p>
          <a:endParaRPr lang="en-US"/>
        </a:p>
      </dgm:t>
    </dgm:pt>
    <dgm:pt modelId="{EA8C5A8A-245B-408C-B81B-460B9B4E1619}" type="sibTrans" cxnId="{2B54F456-AEB7-40C2-9D22-DFF1BC522D69}">
      <dgm:prSet/>
      <dgm:spPr/>
      <dgm:t>
        <a:bodyPr/>
        <a:lstStyle/>
        <a:p>
          <a:endParaRPr lang="en-US"/>
        </a:p>
      </dgm:t>
    </dgm:pt>
    <dgm:pt modelId="{4328CE6B-9AFD-45E9-9CBD-AAF83BB526CE}">
      <dgm:prSet/>
      <dgm:spPr/>
      <dgm:t>
        <a:bodyPr/>
        <a:lstStyle/>
        <a:p>
          <a:r>
            <a:rPr lang="en-US" dirty="0" smtClean="0"/>
            <a:t>Biometric as a potential multi-factor authentication option?</a:t>
          </a:r>
          <a:endParaRPr lang="en-US" dirty="0"/>
        </a:p>
      </dgm:t>
    </dgm:pt>
    <dgm:pt modelId="{7565BF94-E0F3-4AE8-BFD6-60BF367730F5}" type="parTrans" cxnId="{88C1C46C-7946-4358-8872-10291CFB674A}">
      <dgm:prSet/>
      <dgm:spPr/>
      <dgm:t>
        <a:bodyPr/>
        <a:lstStyle/>
        <a:p>
          <a:endParaRPr lang="en-US"/>
        </a:p>
      </dgm:t>
    </dgm:pt>
    <dgm:pt modelId="{32DD6796-12F5-4A90-9602-31B1B9EF1B18}" type="sibTrans" cxnId="{88C1C46C-7946-4358-8872-10291CFB674A}">
      <dgm:prSet/>
      <dgm:spPr/>
      <dgm:t>
        <a:bodyPr/>
        <a:lstStyle/>
        <a:p>
          <a:endParaRPr lang="en-US"/>
        </a:p>
      </dgm:t>
    </dgm:pt>
    <dgm:pt modelId="{786D513E-28EE-4709-BE13-88FBBE2E2FC6}">
      <dgm:prSet phldrT="[Text]"/>
      <dgm:spPr/>
      <dgm:t>
        <a:bodyPr/>
        <a:lstStyle/>
        <a:p>
          <a:r>
            <a:rPr lang="en-US" dirty="0" smtClean="0"/>
            <a:t>What do agencies want to see in their SAW reports? </a:t>
          </a:r>
          <a:endParaRPr lang="en-US" dirty="0"/>
        </a:p>
      </dgm:t>
    </dgm:pt>
    <dgm:pt modelId="{B885F3E8-5871-4042-AF52-FDBC04E34535}" type="parTrans" cxnId="{ADC11C54-CB30-4280-84D8-56617B331B30}">
      <dgm:prSet/>
      <dgm:spPr/>
      <dgm:t>
        <a:bodyPr/>
        <a:lstStyle/>
        <a:p>
          <a:endParaRPr lang="en-US"/>
        </a:p>
      </dgm:t>
    </dgm:pt>
    <dgm:pt modelId="{A8BBCC40-8EF6-4C19-8BEA-A09190F9A897}" type="sibTrans" cxnId="{ADC11C54-CB30-4280-84D8-56617B331B30}">
      <dgm:prSet/>
      <dgm:spPr/>
      <dgm:t>
        <a:bodyPr/>
        <a:lstStyle/>
        <a:p>
          <a:endParaRPr lang="en-US"/>
        </a:p>
      </dgm:t>
    </dgm:pt>
    <dgm:pt modelId="{08A1D836-E16C-4617-A118-80ACA484BEA3}" type="pres">
      <dgm:prSet presAssocID="{173EB59E-1E73-4E79-898C-A4202B69FD67}" presName="outerComposite" presStyleCnt="0">
        <dgm:presLayoutVars>
          <dgm:chMax val="5"/>
          <dgm:dir/>
          <dgm:resizeHandles val="exact"/>
        </dgm:presLayoutVars>
      </dgm:prSet>
      <dgm:spPr/>
    </dgm:pt>
    <dgm:pt modelId="{EFCA6A4E-6DF8-45CE-BE2C-D8C54E46ED3F}" type="pres">
      <dgm:prSet presAssocID="{173EB59E-1E73-4E79-898C-A4202B69FD67}" presName="dummyMaxCanvas" presStyleCnt="0">
        <dgm:presLayoutVars/>
      </dgm:prSet>
      <dgm:spPr/>
    </dgm:pt>
    <dgm:pt modelId="{59E21477-6D9A-4788-93AA-B7AB5DB0EEA8}" type="pres">
      <dgm:prSet presAssocID="{173EB59E-1E73-4E79-898C-A4202B69FD6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59246-197C-493D-AF55-D6531F8FDAAA}" type="pres">
      <dgm:prSet presAssocID="{173EB59E-1E73-4E79-898C-A4202B69FD6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72A07-8202-4C20-8C59-BFE77F6484C5}" type="pres">
      <dgm:prSet presAssocID="{173EB59E-1E73-4E79-898C-A4202B69FD6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F7248-895E-4BFA-AC57-7FC2C4A5C855}" type="pres">
      <dgm:prSet presAssocID="{173EB59E-1E73-4E79-898C-A4202B69FD6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4AB2F-1CC3-4475-94AD-451A90149A8D}" type="pres">
      <dgm:prSet presAssocID="{173EB59E-1E73-4E79-898C-A4202B69FD6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C5DAF-6DBA-4A51-9446-5186D1718BA7}" type="pres">
      <dgm:prSet presAssocID="{173EB59E-1E73-4E79-898C-A4202B69FD6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7AEA-4277-4D51-AD40-636B9C13544E}" type="pres">
      <dgm:prSet presAssocID="{173EB59E-1E73-4E79-898C-A4202B69FD6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C380-77C4-4FE1-8560-1C23112273EF}" type="pres">
      <dgm:prSet presAssocID="{173EB59E-1E73-4E79-898C-A4202B69FD6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F8A7B-08B5-4F64-A7E0-A4A64B0E4795}" type="pres">
      <dgm:prSet presAssocID="{173EB59E-1E73-4E79-898C-A4202B69FD6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FA07C-E50D-4ACC-BDD5-7F2D58DE6A22}" type="pres">
      <dgm:prSet presAssocID="{173EB59E-1E73-4E79-898C-A4202B69FD6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D8777-B985-4175-8040-FA75B2CE8DBB}" type="pres">
      <dgm:prSet presAssocID="{173EB59E-1E73-4E79-898C-A4202B69FD6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1C46C-7946-4358-8872-10291CFB674A}" srcId="{173EB59E-1E73-4E79-898C-A4202B69FD67}" destId="{4328CE6B-9AFD-45E9-9CBD-AAF83BB526CE}" srcOrd="3" destOrd="0" parTransId="{7565BF94-E0F3-4AE8-BFD6-60BF367730F5}" sibTransId="{32DD6796-12F5-4A90-9602-31B1B9EF1B18}"/>
    <dgm:cxn modelId="{69B4A6F5-F5BB-4D4C-8513-A0B50CB66EE6}" type="presOf" srcId="{4328CE6B-9AFD-45E9-9CBD-AAF83BB526CE}" destId="{111F7248-895E-4BFA-AC57-7FC2C4A5C855}" srcOrd="0" destOrd="0" presId="urn:microsoft.com/office/officeart/2005/8/layout/vProcess5"/>
    <dgm:cxn modelId="{523C9E60-A780-4330-90E6-48ACDA45D66D}" type="presOf" srcId="{4CD55BFB-6438-411D-9DAE-9AA90F44F89B}" destId="{6E4FA07C-E50D-4ACC-BDD5-7F2D58DE6A22}" srcOrd="1" destOrd="0" presId="urn:microsoft.com/office/officeart/2005/8/layout/vProcess5"/>
    <dgm:cxn modelId="{CE7B6F8D-6476-4F8C-94BA-8EF1AC4D5E33}" type="presOf" srcId="{9083E623-603A-4869-857B-EE00A1862D10}" destId="{D6A59246-197C-493D-AF55-D6531F8FDAAA}" srcOrd="0" destOrd="0" presId="urn:microsoft.com/office/officeart/2005/8/layout/vProcess5"/>
    <dgm:cxn modelId="{4BB4884E-6E93-48C1-96AD-6FC964297B73}" type="presOf" srcId="{4CD55BFB-6438-411D-9DAE-9AA90F44F89B}" destId="{00172A07-8202-4C20-8C59-BFE77F6484C5}" srcOrd="0" destOrd="0" presId="urn:microsoft.com/office/officeart/2005/8/layout/vProcess5"/>
    <dgm:cxn modelId="{1B38B9F5-DDD1-47B5-91D9-BEB15A33F1B2}" type="presOf" srcId="{786D513E-28EE-4709-BE13-88FBBE2E2FC6}" destId="{4F7CC380-77C4-4FE1-8560-1C23112273EF}" srcOrd="1" destOrd="0" presId="urn:microsoft.com/office/officeart/2005/8/layout/vProcess5"/>
    <dgm:cxn modelId="{8C283D43-B862-409F-B189-E11DBE9A38D0}" type="presOf" srcId="{4328CE6B-9AFD-45E9-9CBD-AAF83BB526CE}" destId="{46FD8777-B985-4175-8040-FA75B2CE8DBB}" srcOrd="1" destOrd="0" presId="urn:microsoft.com/office/officeart/2005/8/layout/vProcess5"/>
    <dgm:cxn modelId="{ADC11C54-CB30-4280-84D8-56617B331B30}" srcId="{173EB59E-1E73-4E79-898C-A4202B69FD67}" destId="{786D513E-28EE-4709-BE13-88FBBE2E2FC6}" srcOrd="0" destOrd="0" parTransId="{B885F3E8-5871-4042-AF52-FDBC04E34535}" sibTransId="{A8BBCC40-8EF6-4C19-8BEA-A09190F9A897}"/>
    <dgm:cxn modelId="{2B54F456-AEB7-40C2-9D22-DFF1BC522D69}" srcId="{173EB59E-1E73-4E79-898C-A4202B69FD67}" destId="{4CD55BFB-6438-411D-9DAE-9AA90F44F89B}" srcOrd="2" destOrd="0" parTransId="{7B0C75C0-E2BC-4BA4-B412-925BD122EBC0}" sibTransId="{EA8C5A8A-245B-408C-B81B-460B9B4E1619}"/>
    <dgm:cxn modelId="{A1F65A4D-1B65-4081-B2DF-DABB1995074F}" type="presOf" srcId="{173EB59E-1E73-4E79-898C-A4202B69FD67}" destId="{08A1D836-E16C-4617-A118-80ACA484BEA3}" srcOrd="0" destOrd="0" presId="urn:microsoft.com/office/officeart/2005/8/layout/vProcess5"/>
    <dgm:cxn modelId="{7504C863-85B0-4EAE-9787-06AFF2BD802B}" srcId="{173EB59E-1E73-4E79-898C-A4202B69FD67}" destId="{9083E623-603A-4869-857B-EE00A1862D10}" srcOrd="1" destOrd="0" parTransId="{CDFC96DB-B071-4313-BFEB-C16013145793}" sibTransId="{0BCFCC61-D766-4E6F-87D7-6E15B67DC067}"/>
    <dgm:cxn modelId="{1996DFCE-4DFA-4AD4-9A42-FF180E61CB0F}" type="presOf" srcId="{9083E623-603A-4869-857B-EE00A1862D10}" destId="{D5CF8A7B-08B5-4F64-A7E0-A4A64B0E4795}" srcOrd="1" destOrd="0" presId="urn:microsoft.com/office/officeart/2005/8/layout/vProcess5"/>
    <dgm:cxn modelId="{AB577220-224D-44BB-AE4A-6A9EBD151B30}" type="presOf" srcId="{A8BBCC40-8EF6-4C19-8BEA-A09190F9A897}" destId="{F9D4AB2F-1CC3-4475-94AD-451A90149A8D}" srcOrd="0" destOrd="0" presId="urn:microsoft.com/office/officeart/2005/8/layout/vProcess5"/>
    <dgm:cxn modelId="{84F38E3A-B119-436E-8D6D-16FFF8026EA5}" type="presOf" srcId="{EA8C5A8A-245B-408C-B81B-460B9B4E1619}" destId="{865C7AEA-4277-4D51-AD40-636B9C13544E}" srcOrd="0" destOrd="0" presId="urn:microsoft.com/office/officeart/2005/8/layout/vProcess5"/>
    <dgm:cxn modelId="{32954C24-3BD8-4A6F-AD31-C4A39F2CC067}" type="presOf" srcId="{0BCFCC61-D766-4E6F-87D7-6E15B67DC067}" destId="{22CC5DAF-6DBA-4A51-9446-5186D1718BA7}" srcOrd="0" destOrd="0" presId="urn:microsoft.com/office/officeart/2005/8/layout/vProcess5"/>
    <dgm:cxn modelId="{039DEB25-EFF0-4A1D-B93F-605262B1E781}" type="presOf" srcId="{786D513E-28EE-4709-BE13-88FBBE2E2FC6}" destId="{59E21477-6D9A-4788-93AA-B7AB5DB0EEA8}" srcOrd="0" destOrd="0" presId="urn:microsoft.com/office/officeart/2005/8/layout/vProcess5"/>
    <dgm:cxn modelId="{AF26C07F-BED9-4B72-8531-71B08BFB6B47}" type="presParOf" srcId="{08A1D836-E16C-4617-A118-80ACA484BEA3}" destId="{EFCA6A4E-6DF8-45CE-BE2C-D8C54E46ED3F}" srcOrd="0" destOrd="0" presId="urn:microsoft.com/office/officeart/2005/8/layout/vProcess5"/>
    <dgm:cxn modelId="{A3764D43-F7D8-4C5E-B3DF-72424CD1258C}" type="presParOf" srcId="{08A1D836-E16C-4617-A118-80ACA484BEA3}" destId="{59E21477-6D9A-4788-93AA-B7AB5DB0EEA8}" srcOrd="1" destOrd="0" presId="urn:microsoft.com/office/officeart/2005/8/layout/vProcess5"/>
    <dgm:cxn modelId="{D1981C00-9053-477F-AE46-73EB8DA9DB67}" type="presParOf" srcId="{08A1D836-E16C-4617-A118-80ACA484BEA3}" destId="{D6A59246-197C-493D-AF55-D6531F8FDAAA}" srcOrd="2" destOrd="0" presId="urn:microsoft.com/office/officeart/2005/8/layout/vProcess5"/>
    <dgm:cxn modelId="{B2A2D199-06EB-4C08-9AA9-77E049B3BD55}" type="presParOf" srcId="{08A1D836-E16C-4617-A118-80ACA484BEA3}" destId="{00172A07-8202-4C20-8C59-BFE77F6484C5}" srcOrd="3" destOrd="0" presId="urn:microsoft.com/office/officeart/2005/8/layout/vProcess5"/>
    <dgm:cxn modelId="{4421EFFC-37F9-437C-AE26-3799125297CA}" type="presParOf" srcId="{08A1D836-E16C-4617-A118-80ACA484BEA3}" destId="{111F7248-895E-4BFA-AC57-7FC2C4A5C855}" srcOrd="4" destOrd="0" presId="urn:microsoft.com/office/officeart/2005/8/layout/vProcess5"/>
    <dgm:cxn modelId="{C984C4E8-23B4-48C0-AE2F-9BA7DF2C86A2}" type="presParOf" srcId="{08A1D836-E16C-4617-A118-80ACA484BEA3}" destId="{F9D4AB2F-1CC3-4475-94AD-451A90149A8D}" srcOrd="5" destOrd="0" presId="urn:microsoft.com/office/officeart/2005/8/layout/vProcess5"/>
    <dgm:cxn modelId="{C8A12C34-EC5B-4F79-9D97-D35816819C2F}" type="presParOf" srcId="{08A1D836-E16C-4617-A118-80ACA484BEA3}" destId="{22CC5DAF-6DBA-4A51-9446-5186D1718BA7}" srcOrd="6" destOrd="0" presId="urn:microsoft.com/office/officeart/2005/8/layout/vProcess5"/>
    <dgm:cxn modelId="{E2A1284E-30A7-4E36-9E4F-E6881158080B}" type="presParOf" srcId="{08A1D836-E16C-4617-A118-80ACA484BEA3}" destId="{865C7AEA-4277-4D51-AD40-636B9C13544E}" srcOrd="7" destOrd="0" presId="urn:microsoft.com/office/officeart/2005/8/layout/vProcess5"/>
    <dgm:cxn modelId="{F911A76B-E910-4866-A8D3-4975E179E49C}" type="presParOf" srcId="{08A1D836-E16C-4617-A118-80ACA484BEA3}" destId="{4F7CC380-77C4-4FE1-8560-1C23112273EF}" srcOrd="8" destOrd="0" presId="urn:microsoft.com/office/officeart/2005/8/layout/vProcess5"/>
    <dgm:cxn modelId="{CF2D93CB-8EDF-4BA1-BF61-D0ABCCC74D1D}" type="presParOf" srcId="{08A1D836-E16C-4617-A118-80ACA484BEA3}" destId="{D5CF8A7B-08B5-4F64-A7E0-A4A64B0E4795}" srcOrd="9" destOrd="0" presId="urn:microsoft.com/office/officeart/2005/8/layout/vProcess5"/>
    <dgm:cxn modelId="{9574379D-353C-4F66-BF0B-CEC9021142BF}" type="presParOf" srcId="{08A1D836-E16C-4617-A118-80ACA484BEA3}" destId="{6E4FA07C-E50D-4ACC-BDD5-7F2D58DE6A22}" srcOrd="10" destOrd="0" presId="urn:microsoft.com/office/officeart/2005/8/layout/vProcess5"/>
    <dgm:cxn modelId="{FB814960-9D4C-4432-8237-B26C81B9FC3D}" type="presParOf" srcId="{08A1D836-E16C-4617-A118-80ACA484BEA3}" destId="{46FD8777-B985-4175-8040-FA75B2CE8D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4953F3-CE08-4C44-82EF-97272456794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3DB265-D5D1-4268-B2DF-5EB639B081FA}">
      <dgm:prSet phldrT="[Text]"/>
      <dgm:spPr/>
      <dgm:t>
        <a:bodyPr/>
        <a:lstStyle/>
        <a:p>
          <a:r>
            <a:rPr lang="en-US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Areas Requiring Additional Agency Involvement:</a:t>
          </a:r>
          <a:endParaRPr lang="en-US" dirty="0"/>
        </a:p>
      </dgm:t>
    </dgm:pt>
    <dgm:pt modelId="{8DF1307D-EFEE-4F89-8891-C6BE4BC99818}" type="parTrans" cxnId="{AD01ADEA-22D4-4749-A7E3-60E82D80F005}">
      <dgm:prSet/>
      <dgm:spPr/>
      <dgm:t>
        <a:bodyPr/>
        <a:lstStyle/>
        <a:p>
          <a:endParaRPr lang="en-US"/>
        </a:p>
      </dgm:t>
    </dgm:pt>
    <dgm:pt modelId="{0A05FA8E-3602-45E5-A145-F608C09E7ADB}" type="sibTrans" cxnId="{AD01ADEA-22D4-4749-A7E3-60E82D80F005}">
      <dgm:prSet/>
      <dgm:spPr/>
      <dgm:t>
        <a:bodyPr/>
        <a:lstStyle/>
        <a:p>
          <a:endParaRPr lang="en-US"/>
        </a:p>
      </dgm:t>
    </dgm:pt>
    <dgm:pt modelId="{81E57431-500E-462E-A2F6-2EF120E4C47F}" type="pres">
      <dgm:prSet presAssocID="{D14953F3-CE08-4C44-82EF-972724567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41E26-9648-4DA9-8464-DEC71E881A09}" type="pres">
      <dgm:prSet presAssocID="{5F3DB265-D5D1-4268-B2DF-5EB639B081FA}" presName="parentText" presStyleLbl="node1" presStyleIdx="0" presStyleCnt="1" custScaleY="28541" custLinFactNeighborX="1940" custLinFactNeighborY="-21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ACC99-23A7-4814-8BBD-BB26C3FB5816}" type="presOf" srcId="{D14953F3-CE08-4C44-82EF-97272456794C}" destId="{81E57431-500E-462E-A2F6-2EF120E4C47F}" srcOrd="0" destOrd="0" presId="urn:microsoft.com/office/officeart/2005/8/layout/vList2"/>
    <dgm:cxn modelId="{D15C1841-A87F-4C99-BAA3-6296D74CDA85}" type="presOf" srcId="{5F3DB265-D5D1-4268-B2DF-5EB639B081FA}" destId="{E2D41E26-9648-4DA9-8464-DEC71E881A09}" srcOrd="0" destOrd="0" presId="urn:microsoft.com/office/officeart/2005/8/layout/vList2"/>
    <dgm:cxn modelId="{AD01ADEA-22D4-4749-A7E3-60E82D80F005}" srcId="{D14953F3-CE08-4C44-82EF-97272456794C}" destId="{5F3DB265-D5D1-4268-B2DF-5EB639B081FA}" srcOrd="0" destOrd="0" parTransId="{8DF1307D-EFEE-4F89-8891-C6BE4BC99818}" sibTransId="{0A05FA8E-3602-45E5-A145-F608C09E7ADB}"/>
    <dgm:cxn modelId="{1A5EF584-53AD-49F1-BB1B-A00C5695A043}" type="presParOf" srcId="{81E57431-500E-462E-A2F6-2EF120E4C47F}" destId="{E2D41E26-9648-4DA9-8464-DEC71E881A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BC64C1-0D47-4821-961A-0BCE660838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65C98-BC77-4CEE-B7AB-1418F8A62BB2}">
      <dgm:prSet phldrT="[Text]"/>
      <dgm:spPr/>
      <dgm:t>
        <a:bodyPr/>
        <a:lstStyle/>
        <a:p>
          <a:pPr algn="r"/>
          <a:r>
            <a:rPr lang="en-US" dirty="0" smtClean="0"/>
            <a:t>What are the Business problems you are trying to solve with SAW?</a:t>
          </a:r>
          <a:endParaRPr lang="en-US" dirty="0"/>
        </a:p>
      </dgm:t>
    </dgm:pt>
    <dgm:pt modelId="{338FEB71-12FB-41C9-8CC2-7EFDE6076F63}" type="parTrans" cxnId="{3D3F2353-C32D-41B2-A177-5959C448A848}">
      <dgm:prSet/>
      <dgm:spPr/>
      <dgm:t>
        <a:bodyPr/>
        <a:lstStyle/>
        <a:p>
          <a:endParaRPr lang="en-US"/>
        </a:p>
      </dgm:t>
    </dgm:pt>
    <dgm:pt modelId="{563110F1-E8AF-4EBC-AD35-A444C5245B6C}" type="sibTrans" cxnId="{3D3F2353-C32D-41B2-A177-5959C448A848}">
      <dgm:prSet/>
      <dgm:spPr/>
      <dgm:t>
        <a:bodyPr/>
        <a:lstStyle/>
        <a:p>
          <a:endParaRPr lang="en-US"/>
        </a:p>
      </dgm:t>
    </dgm:pt>
    <dgm:pt modelId="{9A05536E-11D9-45FF-AA8C-653C22B379EA}" type="pres">
      <dgm:prSet presAssocID="{65BC64C1-0D47-4821-961A-0BCE660838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D25E8-EF33-4AC7-9F61-2B946AEEB418}" type="pres">
      <dgm:prSet presAssocID="{1EF65C98-BC77-4CEE-B7AB-1418F8A62BB2}" presName="comp" presStyleCnt="0"/>
      <dgm:spPr/>
    </dgm:pt>
    <dgm:pt modelId="{04638DA5-D561-4346-A719-932FCF2E6D1F}" type="pres">
      <dgm:prSet presAssocID="{1EF65C98-BC77-4CEE-B7AB-1418F8A62BB2}" presName="box" presStyleLbl="node1" presStyleIdx="0" presStyleCnt="1"/>
      <dgm:spPr/>
      <dgm:t>
        <a:bodyPr/>
        <a:lstStyle/>
        <a:p>
          <a:endParaRPr lang="en-US"/>
        </a:p>
      </dgm:t>
    </dgm:pt>
    <dgm:pt modelId="{5AC4374F-5F9F-4DCD-960A-55673612EA88}" type="pres">
      <dgm:prSet presAssocID="{1EF65C98-BC77-4CEE-B7AB-1418F8A62BB2}" presName="img" presStyleLbl="fgImgPlace1" presStyleIdx="0" presStyleCnt="1" custScaleX="172254" custScaleY="125081" custLinFactNeighborX="16526" custLinFactNeighborY="3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0CFEDF-9187-4127-B24D-253E9F5A7BAE}" type="pres">
      <dgm:prSet presAssocID="{1EF65C98-BC77-4CEE-B7AB-1418F8A62BB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6539D-CB53-44C3-B02A-22D0E3E70408}" type="presOf" srcId="{1EF65C98-BC77-4CEE-B7AB-1418F8A62BB2}" destId="{EA0CFEDF-9187-4127-B24D-253E9F5A7BAE}" srcOrd="1" destOrd="0" presId="urn:microsoft.com/office/officeart/2005/8/layout/vList4"/>
    <dgm:cxn modelId="{08268E7E-50E1-4955-81A2-6278B785C14C}" type="presOf" srcId="{1EF65C98-BC77-4CEE-B7AB-1418F8A62BB2}" destId="{04638DA5-D561-4346-A719-932FCF2E6D1F}" srcOrd="0" destOrd="0" presId="urn:microsoft.com/office/officeart/2005/8/layout/vList4"/>
    <dgm:cxn modelId="{3D3F2353-C32D-41B2-A177-5959C448A848}" srcId="{65BC64C1-0D47-4821-961A-0BCE660838C4}" destId="{1EF65C98-BC77-4CEE-B7AB-1418F8A62BB2}" srcOrd="0" destOrd="0" parTransId="{338FEB71-12FB-41C9-8CC2-7EFDE6076F63}" sibTransId="{563110F1-E8AF-4EBC-AD35-A444C5245B6C}"/>
    <dgm:cxn modelId="{035BC9D6-5A4D-4853-B194-A0A381699684}" type="presOf" srcId="{65BC64C1-0D47-4821-961A-0BCE660838C4}" destId="{9A05536E-11D9-45FF-AA8C-653C22B379EA}" srcOrd="0" destOrd="0" presId="urn:microsoft.com/office/officeart/2005/8/layout/vList4"/>
    <dgm:cxn modelId="{EE5EA379-10E4-400C-B388-BAA55058D5CA}" type="presParOf" srcId="{9A05536E-11D9-45FF-AA8C-653C22B379EA}" destId="{A98D25E8-EF33-4AC7-9F61-2B946AEEB418}" srcOrd="0" destOrd="0" presId="urn:microsoft.com/office/officeart/2005/8/layout/vList4"/>
    <dgm:cxn modelId="{5AC878C3-1284-48EB-8FCF-9865F7F75C63}" type="presParOf" srcId="{A98D25E8-EF33-4AC7-9F61-2B946AEEB418}" destId="{04638DA5-D561-4346-A719-932FCF2E6D1F}" srcOrd="0" destOrd="0" presId="urn:microsoft.com/office/officeart/2005/8/layout/vList4"/>
    <dgm:cxn modelId="{5248115E-C916-484A-83B8-2C636D4761E9}" type="presParOf" srcId="{A98D25E8-EF33-4AC7-9F61-2B946AEEB418}" destId="{5AC4374F-5F9F-4DCD-960A-55673612EA88}" srcOrd="1" destOrd="0" presId="urn:microsoft.com/office/officeart/2005/8/layout/vList4"/>
    <dgm:cxn modelId="{E506587E-A362-49B8-957B-42DEC9DD0564}" type="presParOf" srcId="{A98D25E8-EF33-4AC7-9F61-2B946AEEB418}" destId="{EA0CFEDF-9187-4127-B24D-253E9F5A7B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828F6-F50C-4ED9-AA55-37C2603C080B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2EF496-D34F-46B1-9D02-502E1EA0197C}">
      <dgm:prSet phldrT="[Text]"/>
      <dgm:spPr/>
      <dgm:t>
        <a:bodyPr/>
        <a:lstStyle/>
        <a:p>
          <a:r>
            <a:rPr lang="en-US" dirty="0" smtClean="0"/>
            <a:t>A consistent authentication scheme for agency applications</a:t>
          </a:r>
          <a:endParaRPr lang="en-US" dirty="0"/>
        </a:p>
      </dgm:t>
    </dgm:pt>
    <dgm:pt modelId="{8106AE30-0180-4045-B81A-AC7BE57C929D}" type="parTrans" cxnId="{FF7809D0-7579-4EF2-85EC-316062A1AA8A}">
      <dgm:prSet/>
      <dgm:spPr/>
      <dgm:t>
        <a:bodyPr/>
        <a:lstStyle/>
        <a:p>
          <a:endParaRPr lang="en-US"/>
        </a:p>
      </dgm:t>
    </dgm:pt>
    <dgm:pt modelId="{86140678-AAD7-4891-BD17-4EE80365B041}" type="sibTrans" cxnId="{FF7809D0-7579-4EF2-85EC-316062A1AA8A}">
      <dgm:prSet/>
      <dgm:spPr/>
      <dgm:t>
        <a:bodyPr/>
        <a:lstStyle/>
        <a:p>
          <a:endParaRPr lang="en-US"/>
        </a:p>
      </dgm:t>
    </dgm:pt>
    <dgm:pt modelId="{EC592570-D687-4522-B965-E402DEA31348}">
      <dgm:prSet phldrT="[Text]"/>
      <dgm:spPr/>
      <dgm:t>
        <a:bodyPr/>
        <a:lstStyle/>
        <a:p>
          <a:r>
            <a:rPr lang="en-US" dirty="0" smtClean="0"/>
            <a:t>Secure authentication (MFA, KBA) for high-security agency applications (CAT3 or CAT4)</a:t>
          </a:r>
          <a:endParaRPr lang="en-US" dirty="0"/>
        </a:p>
      </dgm:t>
    </dgm:pt>
    <dgm:pt modelId="{2D227D8C-F751-4C47-AA9E-926671A10775}" type="sibTrans" cxnId="{ABBDE582-73A6-4B2D-A543-CC862B12D901}">
      <dgm:prSet/>
      <dgm:spPr/>
      <dgm:t>
        <a:bodyPr/>
        <a:lstStyle/>
        <a:p>
          <a:endParaRPr lang="en-US"/>
        </a:p>
      </dgm:t>
    </dgm:pt>
    <dgm:pt modelId="{C92D7FD4-FAE2-40D7-ADCF-23EEFF74C58C}" type="parTrans" cxnId="{ABBDE582-73A6-4B2D-A543-CC862B12D901}">
      <dgm:prSet/>
      <dgm:spPr/>
      <dgm:t>
        <a:bodyPr/>
        <a:lstStyle/>
        <a:p>
          <a:endParaRPr lang="en-US"/>
        </a:p>
      </dgm:t>
    </dgm:pt>
    <dgm:pt modelId="{B03EEA8A-F3E6-4656-933A-6BF19BCD2725}">
      <dgm:prSet phldrT="[Text]"/>
      <dgm:spPr/>
      <dgm:t>
        <a:bodyPr/>
        <a:lstStyle/>
        <a:p>
          <a:r>
            <a:rPr lang="en-US" dirty="0" smtClean="0"/>
            <a:t>A layer of protection for state agency applications (Proxy)</a:t>
          </a:r>
          <a:endParaRPr lang="en-US" dirty="0"/>
        </a:p>
      </dgm:t>
    </dgm:pt>
    <dgm:pt modelId="{8A1671AE-8E95-4176-B9F4-2E81CF981001}" type="sibTrans" cxnId="{8458A2E2-AA38-4DA0-986E-451B6AEA552B}">
      <dgm:prSet/>
      <dgm:spPr/>
      <dgm:t>
        <a:bodyPr/>
        <a:lstStyle/>
        <a:p>
          <a:endParaRPr lang="en-US"/>
        </a:p>
      </dgm:t>
    </dgm:pt>
    <dgm:pt modelId="{CAC3736C-12C4-488E-A2D6-3FE376B4F5DF}" type="parTrans" cxnId="{8458A2E2-AA38-4DA0-986E-451B6AEA552B}">
      <dgm:prSet/>
      <dgm:spPr/>
      <dgm:t>
        <a:bodyPr/>
        <a:lstStyle/>
        <a:p>
          <a:endParaRPr lang="en-US"/>
        </a:p>
      </dgm:t>
    </dgm:pt>
    <dgm:pt modelId="{40534592-E5B9-4CCA-9A5C-65947ACB92E0}">
      <dgm:prSet phldrT="[Text]"/>
      <dgm:spPr/>
      <dgm:t>
        <a:bodyPr/>
        <a:lstStyle/>
        <a:p>
          <a:r>
            <a:rPr lang="en-US" dirty="0" smtClean="0"/>
            <a:t>Selective access to agency online documents or services</a:t>
          </a:r>
          <a:endParaRPr lang="en-US" dirty="0"/>
        </a:p>
      </dgm:t>
    </dgm:pt>
    <dgm:pt modelId="{F65A320E-7D5E-49A7-BE71-D89481C016C3}" type="sibTrans" cxnId="{3AC1CE0E-B5C4-48CC-8188-B6B54AF951A3}">
      <dgm:prSet/>
      <dgm:spPr/>
      <dgm:t>
        <a:bodyPr/>
        <a:lstStyle/>
        <a:p>
          <a:endParaRPr lang="en-US"/>
        </a:p>
      </dgm:t>
    </dgm:pt>
    <dgm:pt modelId="{68930083-9962-4D64-A37C-63D8CBAA3C82}" type="parTrans" cxnId="{3AC1CE0E-B5C4-48CC-8188-B6B54AF951A3}">
      <dgm:prSet/>
      <dgm:spPr/>
      <dgm:t>
        <a:bodyPr/>
        <a:lstStyle/>
        <a:p>
          <a:endParaRPr lang="en-US"/>
        </a:p>
      </dgm:t>
    </dgm:pt>
    <dgm:pt modelId="{73B55EEC-429A-4641-8561-50D1AAC9B8A2}">
      <dgm:prSet phldrT="[Text]"/>
      <dgm:spPr/>
      <dgm:t>
        <a:bodyPr/>
        <a:lstStyle/>
        <a:p>
          <a:r>
            <a:rPr lang="en-US" dirty="0" smtClean="0"/>
            <a:t>Self-administered single sign-on access to multiple agency applications</a:t>
          </a:r>
          <a:endParaRPr lang="en-US" dirty="0"/>
        </a:p>
      </dgm:t>
    </dgm:pt>
    <dgm:pt modelId="{4ADBDCEE-09F9-4860-BB33-83A23EFCF668}" type="sibTrans" cxnId="{A0EEDEF9-4CC5-4558-BF1C-6D8D2813DFAB}">
      <dgm:prSet/>
      <dgm:spPr/>
      <dgm:t>
        <a:bodyPr/>
        <a:lstStyle/>
        <a:p>
          <a:endParaRPr lang="en-US"/>
        </a:p>
      </dgm:t>
    </dgm:pt>
    <dgm:pt modelId="{CB322645-7924-430E-85CE-1ECAD15419E7}" type="parTrans" cxnId="{A0EEDEF9-4CC5-4558-BF1C-6D8D2813DFAB}">
      <dgm:prSet/>
      <dgm:spPr/>
      <dgm:t>
        <a:bodyPr/>
        <a:lstStyle/>
        <a:p>
          <a:endParaRPr lang="en-US"/>
        </a:p>
      </dgm:t>
    </dgm:pt>
    <dgm:pt modelId="{D4C36E54-7A24-4591-B86D-76E96A8A28A7}" type="pres">
      <dgm:prSet presAssocID="{C05828F6-F50C-4ED9-AA55-37C2603C08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8459D1-8F6D-401A-8397-075DBD0D04E3}" type="pres">
      <dgm:prSet presAssocID="{522EF496-D34F-46B1-9D02-502E1EA0197C}" presName="vertOne" presStyleCnt="0"/>
      <dgm:spPr/>
    </dgm:pt>
    <dgm:pt modelId="{04A321B8-74E7-47B2-8E8F-A0A90B0A4036}" type="pres">
      <dgm:prSet presAssocID="{522EF496-D34F-46B1-9D02-502E1EA019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358338-21DC-428F-804F-32617BFF4C4A}" type="pres">
      <dgm:prSet presAssocID="{522EF496-D34F-46B1-9D02-502E1EA0197C}" presName="parTransOne" presStyleCnt="0"/>
      <dgm:spPr/>
    </dgm:pt>
    <dgm:pt modelId="{3A1EB63C-2132-444C-B4F8-86621E9B0137}" type="pres">
      <dgm:prSet presAssocID="{522EF496-D34F-46B1-9D02-502E1EA0197C}" presName="horzOne" presStyleCnt="0"/>
      <dgm:spPr/>
    </dgm:pt>
    <dgm:pt modelId="{9F1C8B06-0F91-4A40-92E8-9BFD0CFF194B}" type="pres">
      <dgm:prSet presAssocID="{EC592570-D687-4522-B965-E402DEA31348}" presName="vertTwo" presStyleCnt="0"/>
      <dgm:spPr/>
    </dgm:pt>
    <dgm:pt modelId="{CB61712D-F9A9-4A3E-A983-CC77D1CC5A0D}" type="pres">
      <dgm:prSet presAssocID="{EC592570-D687-4522-B965-E402DEA3134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D63C-6BA0-463B-A813-745E3BEBF3C5}" type="pres">
      <dgm:prSet presAssocID="{EC592570-D687-4522-B965-E402DEA31348}" presName="parTransTwo" presStyleCnt="0"/>
      <dgm:spPr/>
    </dgm:pt>
    <dgm:pt modelId="{894E10B1-AFE6-4F74-8403-1C9EA731CB0F}" type="pres">
      <dgm:prSet presAssocID="{EC592570-D687-4522-B965-E402DEA31348}" presName="horzTwo" presStyleCnt="0"/>
      <dgm:spPr/>
    </dgm:pt>
    <dgm:pt modelId="{6DC9C5F7-D0A2-4890-8E16-03BD313A9E8C}" type="pres">
      <dgm:prSet presAssocID="{B03EEA8A-F3E6-4656-933A-6BF19BCD2725}" presName="vertThree" presStyleCnt="0"/>
      <dgm:spPr/>
    </dgm:pt>
    <dgm:pt modelId="{13878B23-F5EA-4F97-83E4-28EDC4E13496}" type="pres">
      <dgm:prSet presAssocID="{B03EEA8A-F3E6-4656-933A-6BF19BCD272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063AF-6CE3-413F-BA24-58DABA8522CF}" type="pres">
      <dgm:prSet presAssocID="{B03EEA8A-F3E6-4656-933A-6BF19BCD2725}" presName="horzThree" presStyleCnt="0"/>
      <dgm:spPr/>
    </dgm:pt>
    <dgm:pt modelId="{1A31C171-78F1-4DAA-AD26-A8A3D2C97847}" type="pres">
      <dgm:prSet presAssocID="{8A1671AE-8E95-4176-B9F4-2E81CF981001}" presName="sibSpaceThree" presStyleCnt="0"/>
      <dgm:spPr/>
    </dgm:pt>
    <dgm:pt modelId="{767EEF85-73F3-46B7-8391-E8124F2F7601}" type="pres">
      <dgm:prSet presAssocID="{40534592-E5B9-4CCA-9A5C-65947ACB92E0}" presName="vertThree" presStyleCnt="0"/>
      <dgm:spPr/>
    </dgm:pt>
    <dgm:pt modelId="{7C6C88DD-C9D0-4987-8572-F9AF88DEF159}" type="pres">
      <dgm:prSet presAssocID="{40534592-E5B9-4CCA-9A5C-65947ACB92E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42D1D8-7FAB-4518-8907-2A02DD148CC4}" type="pres">
      <dgm:prSet presAssocID="{40534592-E5B9-4CCA-9A5C-65947ACB92E0}" presName="horzThree" presStyleCnt="0"/>
      <dgm:spPr/>
    </dgm:pt>
    <dgm:pt modelId="{C856E317-5E6D-4D89-8974-2E1A8177809B}" type="pres">
      <dgm:prSet presAssocID="{2D227D8C-F751-4C47-AA9E-926671A10775}" presName="sibSpaceTwo" presStyleCnt="0"/>
      <dgm:spPr/>
    </dgm:pt>
    <dgm:pt modelId="{AA6C9675-6787-47D5-A1ED-AD7FB9BE361E}" type="pres">
      <dgm:prSet presAssocID="{73B55EEC-429A-4641-8561-50D1AAC9B8A2}" presName="vertTwo" presStyleCnt="0"/>
      <dgm:spPr/>
    </dgm:pt>
    <dgm:pt modelId="{3A2F0087-5531-4D90-9A9A-E97F7C70F5CD}" type="pres">
      <dgm:prSet presAssocID="{73B55EEC-429A-4641-8561-50D1AAC9B8A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1D18F9-2D26-49F6-88F8-FDC206087CAE}" type="pres">
      <dgm:prSet presAssocID="{73B55EEC-429A-4641-8561-50D1AAC9B8A2}" presName="horzTwo" presStyleCnt="0"/>
      <dgm:spPr/>
    </dgm:pt>
  </dgm:ptLst>
  <dgm:cxnLst>
    <dgm:cxn modelId="{18E4627A-3199-4097-AEA1-91F6C045CAD8}" type="presOf" srcId="{40534592-E5B9-4CCA-9A5C-65947ACB92E0}" destId="{7C6C88DD-C9D0-4987-8572-F9AF88DEF159}" srcOrd="0" destOrd="0" presId="urn:microsoft.com/office/officeart/2005/8/layout/hierarchy4"/>
    <dgm:cxn modelId="{ABBDE582-73A6-4B2D-A543-CC862B12D901}" srcId="{522EF496-D34F-46B1-9D02-502E1EA0197C}" destId="{EC592570-D687-4522-B965-E402DEA31348}" srcOrd="0" destOrd="0" parTransId="{C92D7FD4-FAE2-40D7-ADCF-23EEFF74C58C}" sibTransId="{2D227D8C-F751-4C47-AA9E-926671A10775}"/>
    <dgm:cxn modelId="{FF7809D0-7579-4EF2-85EC-316062A1AA8A}" srcId="{C05828F6-F50C-4ED9-AA55-37C2603C080B}" destId="{522EF496-D34F-46B1-9D02-502E1EA0197C}" srcOrd="0" destOrd="0" parTransId="{8106AE30-0180-4045-B81A-AC7BE57C929D}" sibTransId="{86140678-AAD7-4891-BD17-4EE80365B041}"/>
    <dgm:cxn modelId="{5012BB08-1AED-4131-B73D-71D3BB06B563}" type="presOf" srcId="{C05828F6-F50C-4ED9-AA55-37C2603C080B}" destId="{D4C36E54-7A24-4591-B86D-76E96A8A28A7}" srcOrd="0" destOrd="0" presId="urn:microsoft.com/office/officeart/2005/8/layout/hierarchy4"/>
    <dgm:cxn modelId="{0ED879EA-8BA4-42D8-A7AE-A77586893071}" type="presOf" srcId="{B03EEA8A-F3E6-4656-933A-6BF19BCD2725}" destId="{13878B23-F5EA-4F97-83E4-28EDC4E13496}" srcOrd="0" destOrd="0" presId="urn:microsoft.com/office/officeart/2005/8/layout/hierarchy4"/>
    <dgm:cxn modelId="{9BAF0A65-1598-425F-9AE1-BE74E61C67B8}" type="presOf" srcId="{522EF496-D34F-46B1-9D02-502E1EA0197C}" destId="{04A321B8-74E7-47B2-8E8F-A0A90B0A4036}" srcOrd="0" destOrd="0" presId="urn:microsoft.com/office/officeart/2005/8/layout/hierarchy4"/>
    <dgm:cxn modelId="{8458A2E2-AA38-4DA0-986E-451B6AEA552B}" srcId="{EC592570-D687-4522-B965-E402DEA31348}" destId="{B03EEA8A-F3E6-4656-933A-6BF19BCD2725}" srcOrd="0" destOrd="0" parTransId="{CAC3736C-12C4-488E-A2D6-3FE376B4F5DF}" sibTransId="{8A1671AE-8E95-4176-B9F4-2E81CF981001}"/>
    <dgm:cxn modelId="{EB5A9198-151A-4892-9712-2B334A2AA7C1}" type="presOf" srcId="{EC592570-D687-4522-B965-E402DEA31348}" destId="{CB61712D-F9A9-4A3E-A983-CC77D1CC5A0D}" srcOrd="0" destOrd="0" presId="urn:microsoft.com/office/officeart/2005/8/layout/hierarchy4"/>
    <dgm:cxn modelId="{AAD90532-3B67-4A66-98F6-60BBC42853F7}" type="presOf" srcId="{73B55EEC-429A-4641-8561-50D1AAC9B8A2}" destId="{3A2F0087-5531-4D90-9A9A-E97F7C70F5CD}" srcOrd="0" destOrd="0" presId="urn:microsoft.com/office/officeart/2005/8/layout/hierarchy4"/>
    <dgm:cxn modelId="{A0EEDEF9-4CC5-4558-BF1C-6D8D2813DFAB}" srcId="{522EF496-D34F-46B1-9D02-502E1EA0197C}" destId="{73B55EEC-429A-4641-8561-50D1AAC9B8A2}" srcOrd="1" destOrd="0" parTransId="{CB322645-7924-430E-85CE-1ECAD15419E7}" sibTransId="{4ADBDCEE-09F9-4860-BB33-83A23EFCF668}"/>
    <dgm:cxn modelId="{3AC1CE0E-B5C4-48CC-8188-B6B54AF951A3}" srcId="{EC592570-D687-4522-B965-E402DEA31348}" destId="{40534592-E5B9-4CCA-9A5C-65947ACB92E0}" srcOrd="1" destOrd="0" parTransId="{68930083-9962-4D64-A37C-63D8CBAA3C82}" sibTransId="{F65A320E-7D5E-49A7-BE71-D89481C016C3}"/>
    <dgm:cxn modelId="{67B184E1-314F-4096-A488-436FF0FE81F3}" type="presParOf" srcId="{D4C36E54-7A24-4591-B86D-76E96A8A28A7}" destId="{8D8459D1-8F6D-401A-8397-075DBD0D04E3}" srcOrd="0" destOrd="0" presId="urn:microsoft.com/office/officeart/2005/8/layout/hierarchy4"/>
    <dgm:cxn modelId="{5E17E719-767D-49D4-98D5-0DC4787C29C6}" type="presParOf" srcId="{8D8459D1-8F6D-401A-8397-075DBD0D04E3}" destId="{04A321B8-74E7-47B2-8E8F-A0A90B0A4036}" srcOrd="0" destOrd="0" presId="urn:microsoft.com/office/officeart/2005/8/layout/hierarchy4"/>
    <dgm:cxn modelId="{0BF299D2-1DEA-47C6-B6E0-FAAE12556B22}" type="presParOf" srcId="{8D8459D1-8F6D-401A-8397-075DBD0D04E3}" destId="{28358338-21DC-428F-804F-32617BFF4C4A}" srcOrd="1" destOrd="0" presId="urn:microsoft.com/office/officeart/2005/8/layout/hierarchy4"/>
    <dgm:cxn modelId="{F7B7FDAD-6A24-4786-A1E9-39FB8F4735A0}" type="presParOf" srcId="{8D8459D1-8F6D-401A-8397-075DBD0D04E3}" destId="{3A1EB63C-2132-444C-B4F8-86621E9B0137}" srcOrd="2" destOrd="0" presId="urn:microsoft.com/office/officeart/2005/8/layout/hierarchy4"/>
    <dgm:cxn modelId="{812A853F-1ED2-48D2-A99B-83BBF1FDBBC0}" type="presParOf" srcId="{3A1EB63C-2132-444C-B4F8-86621E9B0137}" destId="{9F1C8B06-0F91-4A40-92E8-9BFD0CFF194B}" srcOrd="0" destOrd="0" presId="urn:microsoft.com/office/officeart/2005/8/layout/hierarchy4"/>
    <dgm:cxn modelId="{8423EA63-36A3-4E40-A991-6BD66A2707B1}" type="presParOf" srcId="{9F1C8B06-0F91-4A40-92E8-9BFD0CFF194B}" destId="{CB61712D-F9A9-4A3E-A983-CC77D1CC5A0D}" srcOrd="0" destOrd="0" presId="urn:microsoft.com/office/officeart/2005/8/layout/hierarchy4"/>
    <dgm:cxn modelId="{DC95BA70-E43F-4BC2-8B72-DE5A16044292}" type="presParOf" srcId="{9F1C8B06-0F91-4A40-92E8-9BFD0CFF194B}" destId="{4372D63C-6BA0-463B-A813-745E3BEBF3C5}" srcOrd="1" destOrd="0" presId="urn:microsoft.com/office/officeart/2005/8/layout/hierarchy4"/>
    <dgm:cxn modelId="{438CFA9A-4913-4A8A-A773-982D4C0A859F}" type="presParOf" srcId="{9F1C8B06-0F91-4A40-92E8-9BFD0CFF194B}" destId="{894E10B1-AFE6-4F74-8403-1C9EA731CB0F}" srcOrd="2" destOrd="0" presId="urn:microsoft.com/office/officeart/2005/8/layout/hierarchy4"/>
    <dgm:cxn modelId="{BC4DEB6E-F651-4E7D-893D-6B9280803F30}" type="presParOf" srcId="{894E10B1-AFE6-4F74-8403-1C9EA731CB0F}" destId="{6DC9C5F7-D0A2-4890-8E16-03BD313A9E8C}" srcOrd="0" destOrd="0" presId="urn:microsoft.com/office/officeart/2005/8/layout/hierarchy4"/>
    <dgm:cxn modelId="{700E7FDC-114B-4E23-80E9-DC4960F74520}" type="presParOf" srcId="{6DC9C5F7-D0A2-4890-8E16-03BD313A9E8C}" destId="{13878B23-F5EA-4F97-83E4-28EDC4E13496}" srcOrd="0" destOrd="0" presId="urn:microsoft.com/office/officeart/2005/8/layout/hierarchy4"/>
    <dgm:cxn modelId="{73492253-8D84-494F-8D8B-54164466243C}" type="presParOf" srcId="{6DC9C5F7-D0A2-4890-8E16-03BD313A9E8C}" destId="{709063AF-6CE3-413F-BA24-58DABA8522CF}" srcOrd="1" destOrd="0" presId="urn:microsoft.com/office/officeart/2005/8/layout/hierarchy4"/>
    <dgm:cxn modelId="{482C59DB-442B-43C5-A2FE-7CD27690A2C1}" type="presParOf" srcId="{894E10B1-AFE6-4F74-8403-1C9EA731CB0F}" destId="{1A31C171-78F1-4DAA-AD26-A8A3D2C97847}" srcOrd="1" destOrd="0" presId="urn:microsoft.com/office/officeart/2005/8/layout/hierarchy4"/>
    <dgm:cxn modelId="{EAB50804-653B-43FB-BCEC-5D5B996B469E}" type="presParOf" srcId="{894E10B1-AFE6-4F74-8403-1C9EA731CB0F}" destId="{767EEF85-73F3-46B7-8391-E8124F2F7601}" srcOrd="2" destOrd="0" presId="urn:microsoft.com/office/officeart/2005/8/layout/hierarchy4"/>
    <dgm:cxn modelId="{00E26FDB-B717-4BDB-9F90-ECEDD2C88418}" type="presParOf" srcId="{767EEF85-73F3-46B7-8391-E8124F2F7601}" destId="{7C6C88DD-C9D0-4987-8572-F9AF88DEF159}" srcOrd="0" destOrd="0" presId="urn:microsoft.com/office/officeart/2005/8/layout/hierarchy4"/>
    <dgm:cxn modelId="{7B2104B2-6EB1-4CDA-8A0A-BA2A4663E5CF}" type="presParOf" srcId="{767EEF85-73F3-46B7-8391-E8124F2F7601}" destId="{7542D1D8-7FAB-4518-8907-2A02DD148CC4}" srcOrd="1" destOrd="0" presId="urn:microsoft.com/office/officeart/2005/8/layout/hierarchy4"/>
    <dgm:cxn modelId="{A4452ED8-032C-4031-9764-5825DA0950EC}" type="presParOf" srcId="{3A1EB63C-2132-444C-B4F8-86621E9B0137}" destId="{C856E317-5E6D-4D89-8974-2E1A8177809B}" srcOrd="1" destOrd="0" presId="urn:microsoft.com/office/officeart/2005/8/layout/hierarchy4"/>
    <dgm:cxn modelId="{74E65CFF-C975-482E-8DCF-C7929D1AF895}" type="presParOf" srcId="{3A1EB63C-2132-444C-B4F8-86621E9B0137}" destId="{AA6C9675-6787-47D5-A1ED-AD7FB9BE361E}" srcOrd="2" destOrd="0" presId="urn:microsoft.com/office/officeart/2005/8/layout/hierarchy4"/>
    <dgm:cxn modelId="{C5356E39-60AA-4053-B044-8455F7C36AF0}" type="presParOf" srcId="{AA6C9675-6787-47D5-A1ED-AD7FB9BE361E}" destId="{3A2F0087-5531-4D90-9A9A-E97F7C70F5CD}" srcOrd="0" destOrd="0" presId="urn:microsoft.com/office/officeart/2005/8/layout/hierarchy4"/>
    <dgm:cxn modelId="{1935DE8E-B10C-4036-B228-EEA7708CD060}" type="presParOf" srcId="{AA6C9675-6787-47D5-A1ED-AD7FB9BE361E}" destId="{CB1D18F9-2D26-49F6-88F8-FDC206087C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CE6E9-02F8-4576-BE3D-6F29F567B9A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23858A09-C22A-4679-8A4B-AA25328B44EF}">
      <dgm:prSet/>
      <dgm:spPr/>
      <dgm:t>
        <a:bodyPr/>
        <a:lstStyle/>
        <a:p>
          <a:pPr rtl="0"/>
          <a:r>
            <a:rPr lang="en-US" b="0" baseline="0" smtClean="0"/>
            <a:t>SEAP Exists to Provide</a:t>
          </a:r>
          <a:endParaRPr lang="en-US"/>
        </a:p>
      </dgm:t>
    </dgm:pt>
    <dgm:pt modelId="{1C8DC943-54A9-40CA-A322-2FD75DB4A097}" type="parTrans" cxnId="{DA37028E-57C8-4C5C-A1C0-38C530E62604}">
      <dgm:prSet/>
      <dgm:spPr/>
      <dgm:t>
        <a:bodyPr/>
        <a:lstStyle/>
        <a:p>
          <a:endParaRPr lang="en-US"/>
        </a:p>
      </dgm:t>
    </dgm:pt>
    <dgm:pt modelId="{1217B1FB-4F55-4C8C-98C6-D36EFCD36340}" type="sibTrans" cxnId="{DA37028E-57C8-4C5C-A1C0-38C530E62604}">
      <dgm:prSet/>
      <dgm:spPr/>
      <dgm:t>
        <a:bodyPr/>
        <a:lstStyle/>
        <a:p>
          <a:endParaRPr lang="en-US"/>
        </a:p>
      </dgm:t>
    </dgm:pt>
    <dgm:pt modelId="{7B75821D-ED49-4242-9F64-4A4DAB341C30}" type="pres">
      <dgm:prSet presAssocID="{D1CCE6E9-02F8-4576-BE3D-6F29F567B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1F98D1-93F7-417F-BCEB-38860901405D}" type="pres">
      <dgm:prSet presAssocID="{23858A09-C22A-4679-8A4B-AA25328B44EF}" presName="parentText" presStyleLbl="node1" presStyleIdx="0" presStyleCnt="1" custLinFactNeighborX="-148" custLinFactNeighborY="-184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7028E-57C8-4C5C-A1C0-38C530E62604}" srcId="{D1CCE6E9-02F8-4576-BE3D-6F29F567B9A1}" destId="{23858A09-C22A-4679-8A4B-AA25328B44EF}" srcOrd="0" destOrd="0" parTransId="{1C8DC943-54A9-40CA-A322-2FD75DB4A097}" sibTransId="{1217B1FB-4F55-4C8C-98C6-D36EFCD36340}"/>
    <dgm:cxn modelId="{A3A004E0-1F30-44D8-994A-843548883AE2}" type="presOf" srcId="{D1CCE6E9-02F8-4576-BE3D-6F29F567B9A1}" destId="{7B75821D-ED49-4242-9F64-4A4DAB341C30}" srcOrd="0" destOrd="0" presId="urn:microsoft.com/office/officeart/2005/8/layout/vList2"/>
    <dgm:cxn modelId="{CB047D5B-28E5-405F-9161-690E616C98C3}" type="presOf" srcId="{23858A09-C22A-4679-8A4B-AA25328B44EF}" destId="{BA1F98D1-93F7-417F-BCEB-38860901405D}" srcOrd="0" destOrd="0" presId="urn:microsoft.com/office/officeart/2005/8/layout/vList2"/>
    <dgm:cxn modelId="{CD8E61A9-ED09-4648-9640-AAB5270A677C}" type="presParOf" srcId="{7B75821D-ED49-4242-9F64-4A4DAB341C30}" destId="{BA1F98D1-93F7-417F-BCEB-3886090140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8AC57-3D0F-4001-8170-D24BDA24EF3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C133B6-B23F-460A-A132-0CF9DB30B6A3}">
      <dgm:prSet phldrT="[Text]"/>
      <dgm:spPr/>
      <dgm:t>
        <a:bodyPr/>
        <a:lstStyle/>
        <a:p>
          <a:r>
            <a:rPr lang="en-US" dirty="0" smtClean="0"/>
            <a:t>Customization of login portal for agency applications</a:t>
          </a:r>
          <a:endParaRPr lang="en-US" dirty="0"/>
        </a:p>
      </dgm:t>
    </dgm:pt>
    <dgm:pt modelId="{FB18A365-45AB-4DAB-8BC7-24F47B19673C}" type="parTrans" cxnId="{1C87414A-3DF9-40D4-B58A-E8025796F695}">
      <dgm:prSet/>
      <dgm:spPr/>
      <dgm:t>
        <a:bodyPr/>
        <a:lstStyle/>
        <a:p>
          <a:endParaRPr lang="en-US"/>
        </a:p>
      </dgm:t>
    </dgm:pt>
    <dgm:pt modelId="{643CA6B5-442D-4927-8A67-FCCB652267B7}" type="sibTrans" cxnId="{1C87414A-3DF9-40D4-B58A-E8025796F695}">
      <dgm:prSet/>
      <dgm:spPr/>
      <dgm:t>
        <a:bodyPr/>
        <a:lstStyle/>
        <a:p>
          <a:endParaRPr lang="en-US"/>
        </a:p>
      </dgm:t>
    </dgm:pt>
    <dgm:pt modelId="{114B7C07-2262-47E8-9E55-EC1DB100B7DA}">
      <dgm:prSet phldrT="[Text]"/>
      <dgm:spPr/>
      <dgm:t>
        <a:bodyPr/>
        <a:lstStyle/>
        <a:p>
          <a:r>
            <a:rPr lang="en-US" dirty="0" smtClean="0"/>
            <a:t>Custom URL to access agency applications</a:t>
          </a:r>
          <a:endParaRPr lang="en-US" dirty="0"/>
        </a:p>
      </dgm:t>
    </dgm:pt>
    <dgm:pt modelId="{68B4B7C6-38BE-4479-BBE5-9069FC6B0C87}" type="parTrans" cxnId="{6F71490C-CA13-4C06-9DEB-BD1D52CF54C7}">
      <dgm:prSet/>
      <dgm:spPr/>
      <dgm:t>
        <a:bodyPr/>
        <a:lstStyle/>
        <a:p>
          <a:endParaRPr lang="en-US"/>
        </a:p>
      </dgm:t>
    </dgm:pt>
    <dgm:pt modelId="{189F13F8-2D76-4F1E-80F7-10E343FAE421}" type="sibTrans" cxnId="{6F71490C-CA13-4C06-9DEB-BD1D52CF54C7}">
      <dgm:prSet/>
      <dgm:spPr/>
      <dgm:t>
        <a:bodyPr/>
        <a:lstStyle/>
        <a:p>
          <a:endParaRPr lang="en-US"/>
        </a:p>
      </dgm:t>
    </dgm:pt>
    <dgm:pt modelId="{9B7AF28D-5A3C-44C6-ADF6-0388836529E0}">
      <dgm:prSet phldrT="[Text]"/>
      <dgm:spPr/>
      <dgm:t>
        <a:bodyPr/>
        <a:lstStyle/>
        <a:p>
          <a:r>
            <a:rPr lang="en-US" dirty="0" smtClean="0"/>
            <a:t>User workflows </a:t>
          </a:r>
          <a:br>
            <a:rPr lang="en-US" dirty="0" smtClean="0"/>
          </a:br>
          <a:r>
            <a:rPr lang="en-US" dirty="0" smtClean="0"/>
            <a:t>can be customized by agencies </a:t>
          </a:r>
          <a:endParaRPr lang="en-US" dirty="0"/>
        </a:p>
      </dgm:t>
    </dgm:pt>
    <dgm:pt modelId="{AE5C2FB1-10FD-489D-A5F6-9EE611E8B54B}" type="parTrans" cxnId="{F69CFF22-E78D-4627-B039-3C677C46A67E}">
      <dgm:prSet/>
      <dgm:spPr/>
      <dgm:t>
        <a:bodyPr/>
        <a:lstStyle/>
        <a:p>
          <a:endParaRPr lang="en-US"/>
        </a:p>
      </dgm:t>
    </dgm:pt>
    <dgm:pt modelId="{EE9619FD-DA94-46B5-AC34-3C46FB81A809}" type="sibTrans" cxnId="{F69CFF22-E78D-4627-B039-3C677C46A67E}">
      <dgm:prSet/>
      <dgm:spPr/>
      <dgm:t>
        <a:bodyPr/>
        <a:lstStyle/>
        <a:p>
          <a:endParaRPr lang="en-US"/>
        </a:p>
      </dgm:t>
    </dgm:pt>
    <dgm:pt modelId="{2EF91A7A-12F0-4979-9E86-4F732AC6919A}" type="pres">
      <dgm:prSet presAssocID="{F1B8AC57-3D0F-4001-8170-D24BDA24EF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E59E4-5B06-4C30-940D-4D095201DE5B}" type="pres">
      <dgm:prSet presAssocID="{3FC133B6-B23F-460A-A132-0CF9DB30B6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2B504-6F9E-4BA2-AD78-A692DE1E0D4F}" type="pres">
      <dgm:prSet presAssocID="{643CA6B5-442D-4927-8A67-FCCB652267B7}" presName="sibTrans" presStyleCnt="0"/>
      <dgm:spPr/>
    </dgm:pt>
    <dgm:pt modelId="{D595A3F1-7853-4AD0-B565-3232031AFDF7}" type="pres">
      <dgm:prSet presAssocID="{114B7C07-2262-47E8-9E55-EC1DB100B7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7B633-429E-4A2B-BE37-401DE3C81D5E}" type="pres">
      <dgm:prSet presAssocID="{189F13F8-2D76-4F1E-80F7-10E343FAE421}" presName="sibTrans" presStyleCnt="0"/>
      <dgm:spPr/>
    </dgm:pt>
    <dgm:pt modelId="{501CF2B8-2842-42A8-9260-944F4B2B6A1B}" type="pres">
      <dgm:prSet presAssocID="{9B7AF28D-5A3C-44C6-ADF6-0388836529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7414A-3DF9-40D4-B58A-E8025796F695}" srcId="{F1B8AC57-3D0F-4001-8170-D24BDA24EF37}" destId="{3FC133B6-B23F-460A-A132-0CF9DB30B6A3}" srcOrd="0" destOrd="0" parTransId="{FB18A365-45AB-4DAB-8BC7-24F47B19673C}" sibTransId="{643CA6B5-442D-4927-8A67-FCCB652267B7}"/>
    <dgm:cxn modelId="{F69CFF22-E78D-4627-B039-3C677C46A67E}" srcId="{F1B8AC57-3D0F-4001-8170-D24BDA24EF37}" destId="{9B7AF28D-5A3C-44C6-ADF6-0388836529E0}" srcOrd="2" destOrd="0" parTransId="{AE5C2FB1-10FD-489D-A5F6-9EE611E8B54B}" sibTransId="{EE9619FD-DA94-46B5-AC34-3C46FB81A809}"/>
    <dgm:cxn modelId="{2F18E4DD-C67F-46A7-929C-EA2498B2F97B}" type="presOf" srcId="{9B7AF28D-5A3C-44C6-ADF6-0388836529E0}" destId="{501CF2B8-2842-42A8-9260-944F4B2B6A1B}" srcOrd="0" destOrd="0" presId="urn:microsoft.com/office/officeart/2005/8/layout/default"/>
    <dgm:cxn modelId="{6F71490C-CA13-4C06-9DEB-BD1D52CF54C7}" srcId="{F1B8AC57-3D0F-4001-8170-D24BDA24EF37}" destId="{114B7C07-2262-47E8-9E55-EC1DB100B7DA}" srcOrd="1" destOrd="0" parTransId="{68B4B7C6-38BE-4479-BBE5-9069FC6B0C87}" sibTransId="{189F13F8-2D76-4F1E-80F7-10E343FAE421}"/>
    <dgm:cxn modelId="{F966A97A-DE83-4E82-A098-1425D42890CA}" type="presOf" srcId="{114B7C07-2262-47E8-9E55-EC1DB100B7DA}" destId="{D595A3F1-7853-4AD0-B565-3232031AFDF7}" srcOrd="0" destOrd="0" presId="urn:microsoft.com/office/officeart/2005/8/layout/default"/>
    <dgm:cxn modelId="{4B42064B-BA4E-46E8-B007-81D495FD1AFA}" type="presOf" srcId="{3FC133B6-B23F-460A-A132-0CF9DB30B6A3}" destId="{C97E59E4-5B06-4C30-940D-4D095201DE5B}" srcOrd="0" destOrd="0" presId="urn:microsoft.com/office/officeart/2005/8/layout/default"/>
    <dgm:cxn modelId="{1ADD7E8C-B5D8-424A-8E87-33FF9ADA1A09}" type="presOf" srcId="{F1B8AC57-3D0F-4001-8170-D24BDA24EF37}" destId="{2EF91A7A-12F0-4979-9E86-4F732AC6919A}" srcOrd="0" destOrd="0" presId="urn:microsoft.com/office/officeart/2005/8/layout/default"/>
    <dgm:cxn modelId="{288C6E25-E837-42E8-A292-DA0BB198115E}" type="presParOf" srcId="{2EF91A7A-12F0-4979-9E86-4F732AC6919A}" destId="{C97E59E4-5B06-4C30-940D-4D095201DE5B}" srcOrd="0" destOrd="0" presId="urn:microsoft.com/office/officeart/2005/8/layout/default"/>
    <dgm:cxn modelId="{2313382F-BC46-46AB-A6D2-99AC5C012F93}" type="presParOf" srcId="{2EF91A7A-12F0-4979-9E86-4F732AC6919A}" destId="{0182B504-6F9E-4BA2-AD78-A692DE1E0D4F}" srcOrd="1" destOrd="0" presId="urn:microsoft.com/office/officeart/2005/8/layout/default"/>
    <dgm:cxn modelId="{B6BF3F78-A158-454C-9EA0-74BD1CFD3056}" type="presParOf" srcId="{2EF91A7A-12F0-4979-9E86-4F732AC6919A}" destId="{D595A3F1-7853-4AD0-B565-3232031AFDF7}" srcOrd="2" destOrd="0" presId="urn:microsoft.com/office/officeart/2005/8/layout/default"/>
    <dgm:cxn modelId="{B9A27377-5011-497E-9AC4-73AC6886F2B7}" type="presParOf" srcId="{2EF91A7A-12F0-4979-9E86-4F732AC6919A}" destId="{76C7B633-429E-4A2B-BE37-401DE3C81D5E}" srcOrd="3" destOrd="0" presId="urn:microsoft.com/office/officeart/2005/8/layout/default"/>
    <dgm:cxn modelId="{FB053BE0-994E-4FD2-8D7A-C368399BA308}" type="presParOf" srcId="{2EF91A7A-12F0-4979-9E86-4F732AC6919A}" destId="{501CF2B8-2842-42A8-9260-944F4B2B6A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81AF7-053D-4F9D-851D-48079D7E11A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88EBB1F-CBA9-477B-8B61-4C3EF76540B5}">
      <dgm:prSet/>
      <dgm:spPr/>
      <dgm:t>
        <a:bodyPr/>
        <a:lstStyle/>
        <a:p>
          <a:pPr rtl="0"/>
          <a:r>
            <a:rPr lang="en-US" b="0" baseline="0" dirty="0" smtClean="0"/>
            <a:t>SAW User Growth</a:t>
          </a:r>
          <a:endParaRPr lang="en-US" dirty="0"/>
        </a:p>
      </dgm:t>
    </dgm:pt>
    <dgm:pt modelId="{D5BEB10B-C784-4CE1-9950-9601173F9B17}" type="parTrans" cxnId="{3E25F4F7-9EBB-4D17-B501-ECC934EB520A}">
      <dgm:prSet/>
      <dgm:spPr/>
      <dgm:t>
        <a:bodyPr/>
        <a:lstStyle/>
        <a:p>
          <a:endParaRPr lang="en-US"/>
        </a:p>
      </dgm:t>
    </dgm:pt>
    <dgm:pt modelId="{E69AA9E3-909D-4AF1-B55B-D8ABEE34E41A}" type="sibTrans" cxnId="{3E25F4F7-9EBB-4D17-B501-ECC934EB520A}">
      <dgm:prSet/>
      <dgm:spPr/>
      <dgm:t>
        <a:bodyPr/>
        <a:lstStyle/>
        <a:p>
          <a:endParaRPr lang="en-US"/>
        </a:p>
      </dgm:t>
    </dgm:pt>
    <dgm:pt modelId="{CC616505-7899-4B97-AD67-7C5C3BF020D2}" type="pres">
      <dgm:prSet presAssocID="{50381AF7-053D-4F9D-851D-48079D7E1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82217-DC83-4B99-9A7D-A7B9918ADFC9}" type="pres">
      <dgm:prSet presAssocID="{388EBB1F-CBA9-477B-8B61-4C3EF76540B5}" presName="parentText" presStyleLbl="node1" presStyleIdx="0" presStyleCnt="1" custScaleX="80347" custLinFactNeighborX="-4012" custLinFactNeighborY="-153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5F4F7-9EBB-4D17-B501-ECC934EB520A}" srcId="{50381AF7-053D-4F9D-851D-48079D7E11A7}" destId="{388EBB1F-CBA9-477B-8B61-4C3EF76540B5}" srcOrd="0" destOrd="0" parTransId="{D5BEB10B-C784-4CE1-9950-9601173F9B17}" sibTransId="{E69AA9E3-909D-4AF1-B55B-D8ABEE34E41A}"/>
    <dgm:cxn modelId="{4C0F74A3-3B5F-4413-87A5-2A6C2B7FFF9A}" type="presOf" srcId="{50381AF7-053D-4F9D-851D-48079D7E11A7}" destId="{CC616505-7899-4B97-AD67-7C5C3BF020D2}" srcOrd="0" destOrd="0" presId="urn:microsoft.com/office/officeart/2005/8/layout/vList2"/>
    <dgm:cxn modelId="{43BB8B42-9088-45E8-ACA7-5420BD050710}" type="presOf" srcId="{388EBB1F-CBA9-477B-8B61-4C3EF76540B5}" destId="{92A82217-DC83-4B99-9A7D-A7B9918ADFC9}" srcOrd="0" destOrd="0" presId="urn:microsoft.com/office/officeart/2005/8/layout/vList2"/>
    <dgm:cxn modelId="{C6954587-3D5C-47C7-9AB3-B71E90A7507F}" type="presParOf" srcId="{CC616505-7899-4B97-AD67-7C5C3BF020D2}" destId="{92A82217-DC83-4B99-9A7D-A7B9918ADF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052DD-1922-49F7-B118-49BE112845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9B879-491E-4A42-8A63-E504DE218A1F}">
      <dgm:prSet phldrT="[Text]"/>
      <dgm:spPr/>
      <dgm:t>
        <a:bodyPr/>
        <a:lstStyle/>
        <a:p>
          <a:r>
            <a:rPr lang="en-US" dirty="0" smtClean="0"/>
            <a:t>New Functionality</a:t>
          </a:r>
          <a:endParaRPr lang="en-US" dirty="0"/>
        </a:p>
      </dgm:t>
    </dgm:pt>
    <dgm:pt modelId="{746644D1-3B95-4A60-B8A0-7A014BE63BC7}" type="parTrans" cxnId="{87463162-517B-471C-9B2C-F9B2815BB75B}">
      <dgm:prSet/>
      <dgm:spPr/>
      <dgm:t>
        <a:bodyPr/>
        <a:lstStyle/>
        <a:p>
          <a:endParaRPr lang="en-US"/>
        </a:p>
      </dgm:t>
    </dgm:pt>
    <dgm:pt modelId="{335CD862-24CC-48A5-AFE7-908A9669CD12}" type="sibTrans" cxnId="{87463162-517B-471C-9B2C-F9B2815BB75B}">
      <dgm:prSet/>
      <dgm:spPr/>
      <dgm:t>
        <a:bodyPr/>
        <a:lstStyle/>
        <a:p>
          <a:endParaRPr lang="en-US"/>
        </a:p>
      </dgm:t>
    </dgm:pt>
    <dgm:pt modelId="{F4D81AF6-8EAC-437E-B2D7-903F7ADE9324}">
      <dgm:prSet phldrT="[Text]"/>
      <dgm:spPr/>
      <dgm:t>
        <a:bodyPr/>
        <a:lstStyle/>
        <a:p>
          <a:r>
            <a:rPr lang="en-US" dirty="0" smtClean="0"/>
            <a:t>Text Message Challenges now available for multi-factor authentication.</a:t>
          </a:r>
          <a:endParaRPr lang="en-US" dirty="0"/>
        </a:p>
      </dgm:t>
    </dgm:pt>
    <dgm:pt modelId="{224BF2DD-8260-4C8D-90E4-584A3A6E2969}" type="parTrans" cxnId="{F6DE91BB-0E4F-4D2D-9B86-333065404BB4}">
      <dgm:prSet/>
      <dgm:spPr/>
      <dgm:t>
        <a:bodyPr/>
        <a:lstStyle/>
        <a:p>
          <a:endParaRPr lang="en-US"/>
        </a:p>
      </dgm:t>
    </dgm:pt>
    <dgm:pt modelId="{1CEA7871-5DCC-4C2A-9E1C-DCB1134B0C34}" type="sibTrans" cxnId="{F6DE91BB-0E4F-4D2D-9B86-333065404BB4}">
      <dgm:prSet/>
      <dgm:spPr/>
      <dgm:t>
        <a:bodyPr/>
        <a:lstStyle/>
        <a:p>
          <a:endParaRPr lang="en-US"/>
        </a:p>
      </dgm:t>
    </dgm:pt>
    <dgm:pt modelId="{6E9C5A61-DCE3-4865-8D96-33439BCFC9E4}" type="pres">
      <dgm:prSet presAssocID="{608052DD-1922-49F7-B118-49BE112845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5BD29F-FC8E-4995-B5D7-B233B09429BF}" type="pres">
      <dgm:prSet presAssocID="{F929B879-491E-4A42-8A63-E504DE218A1F}" presName="vertOne" presStyleCnt="0"/>
      <dgm:spPr/>
    </dgm:pt>
    <dgm:pt modelId="{F8F18790-6DFB-4AFA-86D1-D91AAE62CC11}" type="pres">
      <dgm:prSet presAssocID="{F929B879-491E-4A42-8A63-E504DE218A1F}" presName="txOne" presStyleLbl="node0" presStyleIdx="0" presStyleCnt="1" custLinFactNeighborX="-13109" custLinFactNeighborY="-22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A4CBFE-99A7-4232-ADB7-9EE671EC3A89}" type="pres">
      <dgm:prSet presAssocID="{F929B879-491E-4A42-8A63-E504DE218A1F}" presName="parTransOne" presStyleCnt="0"/>
      <dgm:spPr/>
    </dgm:pt>
    <dgm:pt modelId="{CC87335C-BEEC-4A91-86A4-903E95B85FC3}" type="pres">
      <dgm:prSet presAssocID="{F929B879-491E-4A42-8A63-E504DE218A1F}" presName="horzOne" presStyleCnt="0"/>
      <dgm:spPr/>
    </dgm:pt>
    <dgm:pt modelId="{908F6AD4-B97B-4031-8A46-D2909FCFD411}" type="pres">
      <dgm:prSet presAssocID="{F4D81AF6-8EAC-437E-B2D7-903F7ADE9324}" presName="vertTwo" presStyleCnt="0"/>
      <dgm:spPr/>
    </dgm:pt>
    <dgm:pt modelId="{7C55A567-59D1-4A5F-9757-3658729A6404}" type="pres">
      <dgm:prSet presAssocID="{F4D81AF6-8EAC-437E-B2D7-903F7ADE932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BF9D2F-DF27-4747-8C16-D4C825A64DC2}" type="pres">
      <dgm:prSet presAssocID="{F4D81AF6-8EAC-437E-B2D7-903F7ADE9324}" presName="horzTwo" presStyleCnt="0"/>
      <dgm:spPr/>
    </dgm:pt>
  </dgm:ptLst>
  <dgm:cxnLst>
    <dgm:cxn modelId="{D46B1C67-C213-4409-BBBF-C65F6B207A9D}" type="presOf" srcId="{F4D81AF6-8EAC-437E-B2D7-903F7ADE9324}" destId="{7C55A567-59D1-4A5F-9757-3658729A6404}" srcOrd="0" destOrd="0" presId="urn:microsoft.com/office/officeart/2005/8/layout/hierarchy4"/>
    <dgm:cxn modelId="{87463162-517B-471C-9B2C-F9B2815BB75B}" srcId="{608052DD-1922-49F7-B118-49BE11284534}" destId="{F929B879-491E-4A42-8A63-E504DE218A1F}" srcOrd="0" destOrd="0" parTransId="{746644D1-3B95-4A60-B8A0-7A014BE63BC7}" sibTransId="{335CD862-24CC-48A5-AFE7-908A9669CD12}"/>
    <dgm:cxn modelId="{F6DE91BB-0E4F-4D2D-9B86-333065404BB4}" srcId="{F929B879-491E-4A42-8A63-E504DE218A1F}" destId="{F4D81AF6-8EAC-437E-B2D7-903F7ADE9324}" srcOrd="0" destOrd="0" parTransId="{224BF2DD-8260-4C8D-90E4-584A3A6E2969}" sibTransId="{1CEA7871-5DCC-4C2A-9E1C-DCB1134B0C34}"/>
    <dgm:cxn modelId="{F22AA22D-5859-46D8-A5CB-651F10BBA858}" type="presOf" srcId="{608052DD-1922-49F7-B118-49BE11284534}" destId="{6E9C5A61-DCE3-4865-8D96-33439BCFC9E4}" srcOrd="0" destOrd="0" presId="urn:microsoft.com/office/officeart/2005/8/layout/hierarchy4"/>
    <dgm:cxn modelId="{A6E33725-D883-49CE-A7FE-DE9BFCBC3621}" type="presOf" srcId="{F929B879-491E-4A42-8A63-E504DE218A1F}" destId="{F8F18790-6DFB-4AFA-86D1-D91AAE62CC11}" srcOrd="0" destOrd="0" presId="urn:microsoft.com/office/officeart/2005/8/layout/hierarchy4"/>
    <dgm:cxn modelId="{10F96576-AB1B-45FE-A0B1-F4F8BD74A65A}" type="presParOf" srcId="{6E9C5A61-DCE3-4865-8D96-33439BCFC9E4}" destId="{A75BD29F-FC8E-4995-B5D7-B233B09429BF}" srcOrd="0" destOrd="0" presId="urn:microsoft.com/office/officeart/2005/8/layout/hierarchy4"/>
    <dgm:cxn modelId="{AE779EEF-A797-4222-A266-1782B5A040E8}" type="presParOf" srcId="{A75BD29F-FC8E-4995-B5D7-B233B09429BF}" destId="{F8F18790-6DFB-4AFA-86D1-D91AAE62CC11}" srcOrd="0" destOrd="0" presId="urn:microsoft.com/office/officeart/2005/8/layout/hierarchy4"/>
    <dgm:cxn modelId="{47BA3C85-F63C-4570-AD2C-723F96E4EB0A}" type="presParOf" srcId="{A75BD29F-FC8E-4995-B5D7-B233B09429BF}" destId="{9DA4CBFE-99A7-4232-ADB7-9EE671EC3A89}" srcOrd="1" destOrd="0" presId="urn:microsoft.com/office/officeart/2005/8/layout/hierarchy4"/>
    <dgm:cxn modelId="{EC01BEAE-10A6-48FC-8565-61B520856098}" type="presParOf" srcId="{A75BD29F-FC8E-4995-B5D7-B233B09429BF}" destId="{CC87335C-BEEC-4A91-86A4-903E95B85FC3}" srcOrd="2" destOrd="0" presId="urn:microsoft.com/office/officeart/2005/8/layout/hierarchy4"/>
    <dgm:cxn modelId="{D430C9F5-16D9-4C1C-BE77-C7AA84AEE1CA}" type="presParOf" srcId="{CC87335C-BEEC-4A91-86A4-903E95B85FC3}" destId="{908F6AD4-B97B-4031-8A46-D2909FCFD411}" srcOrd="0" destOrd="0" presId="urn:microsoft.com/office/officeart/2005/8/layout/hierarchy4"/>
    <dgm:cxn modelId="{17C69D15-397E-4B7B-A756-C5649A447A1F}" type="presParOf" srcId="{908F6AD4-B97B-4031-8A46-D2909FCFD411}" destId="{7C55A567-59D1-4A5F-9757-3658729A6404}" srcOrd="0" destOrd="0" presId="urn:microsoft.com/office/officeart/2005/8/layout/hierarchy4"/>
    <dgm:cxn modelId="{319CBBBE-F11C-4A35-A631-B13C69AFFD27}" type="presParOf" srcId="{908F6AD4-B97B-4031-8A46-D2909FCFD411}" destId="{72BF9D2F-DF27-4747-8C16-D4C825A64D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ED17-2DB0-4E77-8AF7-75462A5CD75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169A0B-01E8-49A3-905C-4E1CEC1AAB57}">
      <dgm:prSet/>
      <dgm:spPr/>
      <dgm:t>
        <a:bodyPr/>
        <a:lstStyle/>
        <a:p>
          <a:pPr rtl="0"/>
          <a:r>
            <a:rPr lang="en-US" smtClean="0"/>
            <a:t>User Interface Update</a:t>
          </a:r>
          <a:endParaRPr lang="en-US"/>
        </a:p>
      </dgm:t>
    </dgm:pt>
    <dgm:pt modelId="{BAEF7B68-6B15-4FC3-B160-0995EE70BB11}" type="parTrans" cxnId="{B71FEB72-7B99-4F3F-BA05-BFA419F00150}">
      <dgm:prSet/>
      <dgm:spPr/>
      <dgm:t>
        <a:bodyPr/>
        <a:lstStyle/>
        <a:p>
          <a:endParaRPr lang="en-US"/>
        </a:p>
      </dgm:t>
    </dgm:pt>
    <dgm:pt modelId="{2833384F-8430-4821-BBFB-F6B1051F6D34}" type="sibTrans" cxnId="{B71FEB72-7B99-4F3F-BA05-BFA419F00150}">
      <dgm:prSet/>
      <dgm:spPr/>
      <dgm:t>
        <a:bodyPr/>
        <a:lstStyle/>
        <a:p>
          <a:endParaRPr lang="en-US"/>
        </a:p>
      </dgm:t>
    </dgm:pt>
    <dgm:pt modelId="{FCB6459D-9AF8-4A41-A2C4-444D2BE41FB9}" type="pres">
      <dgm:prSet presAssocID="{01A6ED17-2DB0-4E77-8AF7-75462A5CD7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752C7-DCD6-4B06-AA23-F39FB78D4414}" type="pres">
      <dgm:prSet presAssocID="{C7169A0B-01E8-49A3-905C-4E1CEC1AAB57}" presName="parentText" presStyleLbl="node1" presStyleIdx="0" presStyleCnt="1" custScaleX="76819" custLinFactNeighborX="8775" custLinFactNeighborY="-1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3E383-EA9F-469D-A060-DBF743941E4F}" type="presOf" srcId="{C7169A0B-01E8-49A3-905C-4E1CEC1AAB57}" destId="{71B752C7-DCD6-4B06-AA23-F39FB78D4414}" srcOrd="0" destOrd="0" presId="urn:microsoft.com/office/officeart/2005/8/layout/vList2"/>
    <dgm:cxn modelId="{B71FEB72-7B99-4F3F-BA05-BFA419F00150}" srcId="{01A6ED17-2DB0-4E77-8AF7-75462A5CD75C}" destId="{C7169A0B-01E8-49A3-905C-4E1CEC1AAB57}" srcOrd="0" destOrd="0" parTransId="{BAEF7B68-6B15-4FC3-B160-0995EE70BB11}" sibTransId="{2833384F-8430-4821-BBFB-F6B1051F6D34}"/>
    <dgm:cxn modelId="{81E4C0FE-B5DF-41EA-B96D-8BD885BF88A4}" type="presOf" srcId="{01A6ED17-2DB0-4E77-8AF7-75462A5CD75C}" destId="{FCB6459D-9AF8-4A41-A2C4-444D2BE41FB9}" srcOrd="0" destOrd="0" presId="urn:microsoft.com/office/officeart/2005/8/layout/vList2"/>
    <dgm:cxn modelId="{FF88569F-F076-403B-8BA3-5396F07DC9C8}" type="presParOf" srcId="{FCB6459D-9AF8-4A41-A2C4-444D2BE41FB9}" destId="{71B752C7-DCD6-4B06-AA23-F39FB78D44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F6D6BD-1B64-4934-84A8-D8C6C78C5DB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E05D3E-84EB-4AA2-B100-3AF41BC50210}">
      <dgm:prSet/>
      <dgm:spPr/>
      <dgm:t>
        <a:bodyPr/>
        <a:lstStyle/>
        <a:p>
          <a:pPr algn="ctr" rtl="0"/>
          <a:r>
            <a:rPr lang="en-US" b="1" dirty="0" smtClean="0"/>
            <a:t>Customer feedback</a:t>
          </a:r>
          <a:endParaRPr lang="en-US" b="1" dirty="0"/>
        </a:p>
      </dgm:t>
    </dgm:pt>
    <dgm:pt modelId="{82530C3D-C1B5-4256-8CF5-38F3C94DC247}" type="parTrans" cxnId="{E8EF3C77-DC6E-48D4-B472-4666E937CB19}">
      <dgm:prSet/>
      <dgm:spPr/>
      <dgm:t>
        <a:bodyPr/>
        <a:lstStyle/>
        <a:p>
          <a:endParaRPr lang="en-US"/>
        </a:p>
      </dgm:t>
    </dgm:pt>
    <dgm:pt modelId="{F1A5219F-0F95-474B-A6F9-37D835901E80}" type="sibTrans" cxnId="{E8EF3C77-DC6E-48D4-B472-4666E937CB19}">
      <dgm:prSet/>
      <dgm:spPr/>
      <dgm:t>
        <a:bodyPr/>
        <a:lstStyle/>
        <a:p>
          <a:endParaRPr lang="en-US"/>
        </a:p>
      </dgm:t>
    </dgm:pt>
    <dgm:pt modelId="{87ADB680-7360-4438-B160-4186AB5EB8C1}" type="pres">
      <dgm:prSet presAssocID="{3FF6D6BD-1B64-4934-84A8-D8C6C78C5D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C6CCE9-EFC7-40BC-9682-7CDE9DECFD38}" type="pres">
      <dgm:prSet presAssocID="{E0E05D3E-84EB-4AA2-B100-3AF41BC50210}" presName="parentText" presStyleLbl="node1" presStyleIdx="0" presStyleCnt="1" custScaleX="52084" custLinFactNeighborX="-94" custLinFactNeighborY="7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2E145-BEEE-4854-B26A-467EEFC3D792}" type="presOf" srcId="{3FF6D6BD-1B64-4934-84A8-D8C6C78C5DB5}" destId="{87ADB680-7360-4438-B160-4186AB5EB8C1}" srcOrd="0" destOrd="0" presId="urn:microsoft.com/office/officeart/2005/8/layout/vList2"/>
    <dgm:cxn modelId="{E8EF3C77-DC6E-48D4-B472-4666E937CB19}" srcId="{3FF6D6BD-1B64-4934-84A8-D8C6C78C5DB5}" destId="{E0E05D3E-84EB-4AA2-B100-3AF41BC50210}" srcOrd="0" destOrd="0" parTransId="{82530C3D-C1B5-4256-8CF5-38F3C94DC247}" sibTransId="{F1A5219F-0F95-474B-A6F9-37D835901E80}"/>
    <dgm:cxn modelId="{7DFA64E3-DE08-415F-8CB0-2F32C3080049}" type="presOf" srcId="{E0E05D3E-84EB-4AA2-B100-3AF41BC50210}" destId="{5DC6CCE9-EFC7-40BC-9682-7CDE9DECFD38}" srcOrd="0" destOrd="0" presId="urn:microsoft.com/office/officeart/2005/8/layout/vList2"/>
    <dgm:cxn modelId="{7D8F699E-B7D3-4B96-9E65-B3D8AC574C22}" type="presParOf" srcId="{87ADB680-7360-4438-B160-4186AB5EB8C1}" destId="{5DC6CCE9-EFC7-40BC-9682-7CDE9DECFD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1188D8-F99C-4C24-B752-FB44A2B1F5D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9FE973-18B8-4C09-8CC0-B12E6527310E}">
      <dgm:prSet/>
      <dgm:spPr/>
      <dgm:t>
        <a:bodyPr/>
        <a:lstStyle/>
        <a:p>
          <a:r>
            <a:rPr lang="en-US" dirty="0" smtClean="0"/>
            <a:t>User interface designed for mobile devices</a:t>
          </a:r>
          <a:endParaRPr lang="en-US" dirty="0"/>
        </a:p>
      </dgm:t>
    </dgm:pt>
    <dgm:pt modelId="{0C9D3388-803F-4F0E-9014-B11F0D88F151}" type="parTrans" cxnId="{33D702DD-37F9-4B7D-B12A-D95CC294D3DE}">
      <dgm:prSet/>
      <dgm:spPr/>
      <dgm:t>
        <a:bodyPr/>
        <a:lstStyle/>
        <a:p>
          <a:endParaRPr lang="en-US"/>
        </a:p>
      </dgm:t>
    </dgm:pt>
    <dgm:pt modelId="{9A12B5DC-F477-49B3-BA22-E657E70F7723}" type="sibTrans" cxnId="{33D702DD-37F9-4B7D-B12A-D95CC294D3DE}">
      <dgm:prSet/>
      <dgm:spPr/>
      <dgm:t>
        <a:bodyPr/>
        <a:lstStyle/>
        <a:p>
          <a:endParaRPr lang="en-US"/>
        </a:p>
      </dgm:t>
    </dgm:pt>
    <dgm:pt modelId="{DB7B3F39-E6CE-4C12-99F6-A412536E08D7}">
      <dgm:prSet/>
      <dgm:spPr/>
      <dgm:t>
        <a:bodyPr/>
        <a:lstStyle/>
        <a:p>
          <a:r>
            <a:rPr lang="en-US" dirty="0" smtClean="0"/>
            <a:t>User interface designed for Accessibility</a:t>
          </a:r>
          <a:endParaRPr lang="en-US" dirty="0"/>
        </a:p>
      </dgm:t>
    </dgm:pt>
    <dgm:pt modelId="{6633F401-EC6C-4321-B0C1-F786EA7430CC}" type="parTrans" cxnId="{33B45B82-60F6-44D7-8624-42F4AC49FF30}">
      <dgm:prSet/>
      <dgm:spPr/>
      <dgm:t>
        <a:bodyPr/>
        <a:lstStyle/>
        <a:p>
          <a:endParaRPr lang="en-US"/>
        </a:p>
      </dgm:t>
    </dgm:pt>
    <dgm:pt modelId="{453C480A-46EF-464F-A1BC-A0E14F119D9A}" type="sibTrans" cxnId="{33B45B82-60F6-44D7-8624-42F4AC49FF30}">
      <dgm:prSet/>
      <dgm:spPr/>
      <dgm:t>
        <a:bodyPr/>
        <a:lstStyle/>
        <a:p>
          <a:endParaRPr lang="en-US"/>
        </a:p>
      </dgm:t>
    </dgm:pt>
    <dgm:pt modelId="{2CBD2BAF-4F77-4180-88FC-25347384ABFC}">
      <dgm:prSet/>
      <dgm:spPr/>
      <dgm:t>
        <a:bodyPr/>
        <a:lstStyle/>
        <a:p>
          <a:r>
            <a:rPr lang="en-US" dirty="0" smtClean="0"/>
            <a:t>Agency representation in SAW.</a:t>
          </a:r>
          <a:endParaRPr lang="en-US" dirty="0"/>
        </a:p>
      </dgm:t>
    </dgm:pt>
    <dgm:pt modelId="{A2EF43D8-487A-4DF4-B8D5-C5284E5E79FC}" type="parTrans" cxnId="{A4C4933F-0A47-4D25-ADFF-4C9BCA42C651}">
      <dgm:prSet/>
      <dgm:spPr/>
      <dgm:t>
        <a:bodyPr/>
        <a:lstStyle/>
        <a:p>
          <a:endParaRPr lang="en-US"/>
        </a:p>
      </dgm:t>
    </dgm:pt>
    <dgm:pt modelId="{91CBE744-9634-4E30-B16E-3143203DE2C4}" type="sibTrans" cxnId="{A4C4933F-0A47-4D25-ADFF-4C9BCA42C651}">
      <dgm:prSet/>
      <dgm:spPr/>
      <dgm:t>
        <a:bodyPr/>
        <a:lstStyle/>
        <a:p>
          <a:endParaRPr lang="en-US"/>
        </a:p>
      </dgm:t>
    </dgm:pt>
    <dgm:pt modelId="{5BF77A98-1ACB-4774-A88D-972A08E43B76}">
      <dgm:prSet phldrT="[Text]"/>
      <dgm:spPr/>
      <dgm:t>
        <a:bodyPr/>
        <a:lstStyle/>
        <a:p>
          <a:r>
            <a:rPr lang="en-US" dirty="0" smtClean="0"/>
            <a:t>New look and feel representative of the state of Washington. </a:t>
          </a:r>
          <a:endParaRPr lang="en-US" dirty="0"/>
        </a:p>
      </dgm:t>
    </dgm:pt>
    <dgm:pt modelId="{6828E84C-CA11-4297-AB4D-A75F79A3ACC6}" type="parTrans" cxnId="{F17B7514-0F21-45EE-89EA-8D748989E153}">
      <dgm:prSet/>
      <dgm:spPr/>
      <dgm:t>
        <a:bodyPr/>
        <a:lstStyle/>
        <a:p>
          <a:endParaRPr lang="en-US"/>
        </a:p>
      </dgm:t>
    </dgm:pt>
    <dgm:pt modelId="{29DA5A68-DA65-424E-B8B4-9EF5B59641A5}" type="sibTrans" cxnId="{F17B7514-0F21-45EE-89EA-8D748989E153}">
      <dgm:prSet/>
      <dgm:spPr/>
      <dgm:t>
        <a:bodyPr/>
        <a:lstStyle/>
        <a:p>
          <a:endParaRPr lang="en-US"/>
        </a:p>
      </dgm:t>
    </dgm:pt>
    <dgm:pt modelId="{20CD1179-CDC5-4B03-BCB8-2D2470F1FC53}" type="pres">
      <dgm:prSet presAssocID="{6C1188D8-F99C-4C24-B752-FB44A2B1F5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59345-E4A8-4DBC-B973-8A08F3EB78C9}" type="pres">
      <dgm:prSet presAssocID="{5BF77A98-1ACB-4774-A88D-972A08E43B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38484-07DA-40CC-B1F3-1B2341381BAC}" type="pres">
      <dgm:prSet presAssocID="{29DA5A68-DA65-424E-B8B4-9EF5B59641A5}" presName="sibTrans" presStyleCnt="0"/>
      <dgm:spPr/>
    </dgm:pt>
    <dgm:pt modelId="{BF62BF60-CE4E-494E-B85D-685F97FB2AAF}" type="pres">
      <dgm:prSet presAssocID="{EE9FE973-18B8-4C09-8CC0-B12E652731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F3A8A-4BD9-4313-8232-095A19ABA30E}" type="pres">
      <dgm:prSet presAssocID="{9A12B5DC-F477-49B3-BA22-E657E70F7723}" presName="sibTrans" presStyleCnt="0"/>
      <dgm:spPr/>
    </dgm:pt>
    <dgm:pt modelId="{D646F58F-00CA-4BDC-99B1-FB2A16EA803D}" type="pres">
      <dgm:prSet presAssocID="{DB7B3F39-E6CE-4C12-99F6-A412536E08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7E294-05A5-4563-982E-FD7355B7C541}" type="pres">
      <dgm:prSet presAssocID="{453C480A-46EF-464F-A1BC-A0E14F119D9A}" presName="sibTrans" presStyleCnt="0"/>
      <dgm:spPr/>
    </dgm:pt>
    <dgm:pt modelId="{51882BBC-BC42-4A64-BA7E-E144C008BF0A}" type="pres">
      <dgm:prSet presAssocID="{2CBD2BAF-4F77-4180-88FC-25347384AB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AB5C5-533F-484D-8174-59E353808F97}" type="presOf" srcId="{DB7B3F39-E6CE-4C12-99F6-A412536E08D7}" destId="{D646F58F-00CA-4BDC-99B1-FB2A16EA803D}" srcOrd="0" destOrd="0" presId="urn:microsoft.com/office/officeart/2005/8/layout/default"/>
    <dgm:cxn modelId="{A4DD6AA6-50D3-4110-9FCF-BDB2B4BAED61}" type="presOf" srcId="{2CBD2BAF-4F77-4180-88FC-25347384ABFC}" destId="{51882BBC-BC42-4A64-BA7E-E144C008BF0A}" srcOrd="0" destOrd="0" presId="urn:microsoft.com/office/officeart/2005/8/layout/default"/>
    <dgm:cxn modelId="{33B45B82-60F6-44D7-8624-42F4AC49FF30}" srcId="{6C1188D8-F99C-4C24-B752-FB44A2B1F5D5}" destId="{DB7B3F39-E6CE-4C12-99F6-A412536E08D7}" srcOrd="2" destOrd="0" parTransId="{6633F401-EC6C-4321-B0C1-F786EA7430CC}" sibTransId="{453C480A-46EF-464F-A1BC-A0E14F119D9A}"/>
    <dgm:cxn modelId="{78998B9E-770F-4146-A18A-6132A4462E3E}" type="presOf" srcId="{EE9FE973-18B8-4C09-8CC0-B12E6527310E}" destId="{BF62BF60-CE4E-494E-B85D-685F97FB2AAF}" srcOrd="0" destOrd="0" presId="urn:microsoft.com/office/officeart/2005/8/layout/default"/>
    <dgm:cxn modelId="{754DAF7F-ECFE-45D0-BCE7-6D8BF0530E90}" type="presOf" srcId="{5BF77A98-1ACB-4774-A88D-972A08E43B76}" destId="{4EB59345-E4A8-4DBC-B973-8A08F3EB78C9}" srcOrd="0" destOrd="0" presId="urn:microsoft.com/office/officeart/2005/8/layout/default"/>
    <dgm:cxn modelId="{32D0C08C-23DD-4E2E-A6CC-31EBE74882B3}" type="presOf" srcId="{6C1188D8-F99C-4C24-B752-FB44A2B1F5D5}" destId="{20CD1179-CDC5-4B03-BCB8-2D2470F1FC53}" srcOrd="0" destOrd="0" presId="urn:microsoft.com/office/officeart/2005/8/layout/default"/>
    <dgm:cxn modelId="{F17B7514-0F21-45EE-89EA-8D748989E153}" srcId="{6C1188D8-F99C-4C24-B752-FB44A2B1F5D5}" destId="{5BF77A98-1ACB-4774-A88D-972A08E43B76}" srcOrd="0" destOrd="0" parTransId="{6828E84C-CA11-4297-AB4D-A75F79A3ACC6}" sibTransId="{29DA5A68-DA65-424E-B8B4-9EF5B59641A5}"/>
    <dgm:cxn modelId="{33D702DD-37F9-4B7D-B12A-D95CC294D3DE}" srcId="{6C1188D8-F99C-4C24-B752-FB44A2B1F5D5}" destId="{EE9FE973-18B8-4C09-8CC0-B12E6527310E}" srcOrd="1" destOrd="0" parTransId="{0C9D3388-803F-4F0E-9014-B11F0D88F151}" sibTransId="{9A12B5DC-F477-49B3-BA22-E657E70F7723}"/>
    <dgm:cxn modelId="{A4C4933F-0A47-4D25-ADFF-4C9BCA42C651}" srcId="{6C1188D8-F99C-4C24-B752-FB44A2B1F5D5}" destId="{2CBD2BAF-4F77-4180-88FC-25347384ABFC}" srcOrd="3" destOrd="0" parTransId="{A2EF43D8-487A-4DF4-B8D5-C5284E5E79FC}" sibTransId="{91CBE744-9634-4E30-B16E-3143203DE2C4}"/>
    <dgm:cxn modelId="{8D4B88E5-9133-4BF9-B816-C088B220279A}" type="presParOf" srcId="{20CD1179-CDC5-4B03-BCB8-2D2470F1FC53}" destId="{4EB59345-E4A8-4DBC-B973-8A08F3EB78C9}" srcOrd="0" destOrd="0" presId="urn:microsoft.com/office/officeart/2005/8/layout/default"/>
    <dgm:cxn modelId="{A852EA2A-B371-4D8B-B6F7-8BC9D178A97E}" type="presParOf" srcId="{20CD1179-CDC5-4B03-BCB8-2D2470F1FC53}" destId="{4D538484-07DA-40CC-B1F3-1B2341381BAC}" srcOrd="1" destOrd="0" presId="urn:microsoft.com/office/officeart/2005/8/layout/default"/>
    <dgm:cxn modelId="{298C8D51-7AC9-4FB5-949E-DDD45A90F0EE}" type="presParOf" srcId="{20CD1179-CDC5-4B03-BCB8-2D2470F1FC53}" destId="{BF62BF60-CE4E-494E-B85D-685F97FB2AAF}" srcOrd="2" destOrd="0" presId="urn:microsoft.com/office/officeart/2005/8/layout/default"/>
    <dgm:cxn modelId="{31BB023F-8D84-4069-A3F2-D1E3AD330519}" type="presParOf" srcId="{20CD1179-CDC5-4B03-BCB8-2D2470F1FC53}" destId="{927F3A8A-4BD9-4313-8232-095A19ABA30E}" srcOrd="3" destOrd="0" presId="urn:microsoft.com/office/officeart/2005/8/layout/default"/>
    <dgm:cxn modelId="{A83BCA12-6AC5-48C3-B8E0-2D6F32E957E1}" type="presParOf" srcId="{20CD1179-CDC5-4B03-BCB8-2D2470F1FC53}" destId="{D646F58F-00CA-4BDC-99B1-FB2A16EA803D}" srcOrd="4" destOrd="0" presId="urn:microsoft.com/office/officeart/2005/8/layout/default"/>
    <dgm:cxn modelId="{45A6D76D-40CD-4A94-BD1C-0AA534066ED6}" type="presParOf" srcId="{20CD1179-CDC5-4B03-BCB8-2D2470F1FC53}" destId="{C307E294-05A5-4563-982E-FD7355B7C541}" srcOrd="5" destOrd="0" presId="urn:microsoft.com/office/officeart/2005/8/layout/default"/>
    <dgm:cxn modelId="{EB88D019-411A-4202-923D-788463019670}" type="presParOf" srcId="{20CD1179-CDC5-4B03-BCB8-2D2470F1FC53}" destId="{51882BBC-BC42-4A64-BA7E-E144C008BF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2DD91-E8CB-45C7-A517-5C5BE9C46F37}">
      <dsp:nvSpPr>
        <dsp:cNvPr id="0" name=""/>
        <dsp:cNvSpPr/>
      </dsp:nvSpPr>
      <dsp:spPr>
        <a:xfrm>
          <a:off x="1204472" y="5232"/>
          <a:ext cx="5142134" cy="88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baseline="0" smtClean="0"/>
            <a:t>SAW Exists to Provide</a:t>
          </a:r>
          <a:endParaRPr lang="en-US" sz="3700" kern="1200"/>
        </a:p>
      </dsp:txBody>
      <dsp:txXfrm>
        <a:off x="1247879" y="48639"/>
        <a:ext cx="5055320" cy="802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B1E2-B4F9-4A60-9DED-431F7B0EDA8D}">
      <dsp:nvSpPr>
        <dsp:cNvPr id="0" name=""/>
        <dsp:cNvSpPr/>
      </dsp:nvSpPr>
      <dsp:spPr>
        <a:xfrm>
          <a:off x="0" y="23175"/>
          <a:ext cx="4906798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Improved Multi-tenant Capabilities</a:t>
          </a:r>
          <a:endParaRPr lang="en-US" sz="2400" kern="1200" dirty="0"/>
        </a:p>
      </dsp:txBody>
      <dsp:txXfrm>
        <a:off x="27415" y="50590"/>
        <a:ext cx="4851968" cy="5067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41AB9-23AA-43D9-8765-F69D35BE3E34}">
      <dsp:nvSpPr>
        <dsp:cNvPr id="0" name=""/>
        <dsp:cNvSpPr/>
      </dsp:nvSpPr>
      <dsp:spPr>
        <a:xfrm>
          <a:off x="0" y="0"/>
          <a:ext cx="11550868" cy="113511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Agency specific policies </a:t>
          </a:r>
          <a:endParaRPr lang="en-US" sz="5400" kern="1200" dirty="0"/>
        </a:p>
      </dsp:txBody>
      <dsp:txXfrm>
        <a:off x="0" y="0"/>
        <a:ext cx="11550868" cy="1135117"/>
      </dsp:txXfrm>
    </dsp:sp>
    <dsp:sp modelId="{47B20CBC-38FB-43C8-BED1-6F5736449462}">
      <dsp:nvSpPr>
        <dsp:cNvPr id="0" name=""/>
        <dsp:cNvSpPr/>
      </dsp:nvSpPr>
      <dsp:spPr>
        <a:xfrm>
          <a:off x="0" y="1135117"/>
          <a:ext cx="2887716" cy="23837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Multi-factor authentication</a:t>
          </a:r>
          <a:endParaRPr lang="en-US" sz="3300" kern="1200" dirty="0"/>
        </a:p>
      </dsp:txBody>
      <dsp:txXfrm>
        <a:off x="0" y="1135117"/>
        <a:ext cx="2887716" cy="2383746"/>
      </dsp:txXfrm>
    </dsp:sp>
    <dsp:sp modelId="{FEDFA641-FBEA-49CB-BEF4-9A6E7580D8C1}">
      <dsp:nvSpPr>
        <dsp:cNvPr id="0" name=""/>
        <dsp:cNvSpPr/>
      </dsp:nvSpPr>
      <dsp:spPr>
        <a:xfrm>
          <a:off x="2887716" y="1135117"/>
          <a:ext cx="2887716" cy="23837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Knowledge based authentication</a:t>
          </a:r>
          <a:endParaRPr lang="en-US" sz="3300" kern="1200" dirty="0"/>
        </a:p>
      </dsp:txBody>
      <dsp:txXfrm>
        <a:off x="2887716" y="1135117"/>
        <a:ext cx="2887716" cy="2383746"/>
      </dsp:txXfrm>
    </dsp:sp>
    <dsp:sp modelId="{1384146A-03D0-4B73-919E-E29CB74340C8}">
      <dsp:nvSpPr>
        <dsp:cNvPr id="0" name=""/>
        <dsp:cNvSpPr/>
      </dsp:nvSpPr>
      <dsp:spPr>
        <a:xfrm>
          <a:off x="5775433" y="1135117"/>
          <a:ext cx="2887716" cy="23837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Password requirements</a:t>
          </a:r>
          <a:endParaRPr lang="en-US" sz="3300" kern="1200" dirty="0"/>
        </a:p>
      </dsp:txBody>
      <dsp:txXfrm>
        <a:off x="5775433" y="1135117"/>
        <a:ext cx="2887716" cy="2383746"/>
      </dsp:txXfrm>
    </dsp:sp>
    <dsp:sp modelId="{30D6A849-02EA-4E98-8797-38D9BAB0CEC4}">
      <dsp:nvSpPr>
        <dsp:cNvPr id="0" name=""/>
        <dsp:cNvSpPr/>
      </dsp:nvSpPr>
      <dsp:spPr>
        <a:xfrm>
          <a:off x="8663151" y="1135117"/>
          <a:ext cx="2887716" cy="238374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Agency specific reporting</a:t>
          </a:r>
          <a:endParaRPr lang="en-US" sz="3300" kern="1200" dirty="0"/>
        </a:p>
      </dsp:txBody>
      <dsp:txXfrm>
        <a:off x="8663151" y="1135117"/>
        <a:ext cx="2887716" cy="2383746"/>
      </dsp:txXfrm>
    </dsp:sp>
    <dsp:sp modelId="{1D03DD6A-C12E-494F-B90B-E4E84EC15EE7}">
      <dsp:nvSpPr>
        <dsp:cNvPr id="0" name=""/>
        <dsp:cNvSpPr/>
      </dsp:nvSpPr>
      <dsp:spPr>
        <a:xfrm>
          <a:off x="0" y="3518863"/>
          <a:ext cx="11550868" cy="2648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21477-6D9A-4788-93AA-B7AB5DB0EEA8}">
      <dsp:nvSpPr>
        <dsp:cNvPr id="0" name=""/>
        <dsp:cNvSpPr/>
      </dsp:nvSpPr>
      <dsp:spPr>
        <a:xfrm>
          <a:off x="0" y="0"/>
          <a:ext cx="9687361" cy="679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 do agencies want to see in their SAW reports? </a:t>
          </a:r>
          <a:endParaRPr lang="en-US" sz="2500" kern="1200" dirty="0"/>
        </a:p>
      </dsp:txBody>
      <dsp:txXfrm>
        <a:off x="19913" y="19913"/>
        <a:ext cx="8896275" cy="640047"/>
      </dsp:txXfrm>
    </dsp:sp>
    <dsp:sp modelId="{D6A59246-197C-493D-AF55-D6531F8FDAAA}">
      <dsp:nvSpPr>
        <dsp:cNvPr id="0" name=""/>
        <dsp:cNvSpPr/>
      </dsp:nvSpPr>
      <dsp:spPr>
        <a:xfrm>
          <a:off x="811316" y="803486"/>
          <a:ext cx="9687361" cy="679873"/>
        </a:xfrm>
        <a:prstGeom prst="roundRect">
          <a:avLst>
            <a:gd name="adj" fmla="val 10000"/>
          </a:avLst>
        </a:prstGeom>
        <a:solidFill>
          <a:schemeClr val="accent2">
            <a:hueOff val="2546751"/>
            <a:satOff val="33"/>
            <a:lumOff val="-503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What administrative functions are missing? </a:t>
          </a:r>
          <a:endParaRPr lang="en-US" sz="2500" kern="1200"/>
        </a:p>
      </dsp:txBody>
      <dsp:txXfrm>
        <a:off x="831229" y="823399"/>
        <a:ext cx="8394301" cy="640047"/>
      </dsp:txXfrm>
    </dsp:sp>
    <dsp:sp modelId="{00172A07-8202-4C20-8C59-BFE77F6484C5}">
      <dsp:nvSpPr>
        <dsp:cNvPr id="0" name=""/>
        <dsp:cNvSpPr/>
      </dsp:nvSpPr>
      <dsp:spPr>
        <a:xfrm>
          <a:off x="1610523" y="1606973"/>
          <a:ext cx="9687361" cy="679873"/>
        </a:xfrm>
        <a:prstGeom prst="roundRect">
          <a:avLst>
            <a:gd name="adj" fmla="val 10000"/>
          </a:avLst>
        </a:prstGeom>
        <a:solidFill>
          <a:schemeClr val="accent2">
            <a:hueOff val="5093503"/>
            <a:satOff val="65"/>
            <a:lumOff val="-100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Improvements to Federated Workflow?</a:t>
          </a:r>
          <a:endParaRPr lang="en-US" sz="2500" kern="1200" dirty="0"/>
        </a:p>
      </dsp:txBody>
      <dsp:txXfrm>
        <a:off x="1630436" y="1626886"/>
        <a:ext cx="8406410" cy="640047"/>
      </dsp:txXfrm>
    </dsp:sp>
    <dsp:sp modelId="{111F7248-895E-4BFA-AC57-7FC2C4A5C855}">
      <dsp:nvSpPr>
        <dsp:cNvPr id="0" name=""/>
        <dsp:cNvSpPr/>
      </dsp:nvSpPr>
      <dsp:spPr>
        <a:xfrm>
          <a:off x="2421840" y="2410459"/>
          <a:ext cx="9687361" cy="679873"/>
        </a:xfrm>
        <a:prstGeom prst="roundRect">
          <a:avLst>
            <a:gd name="adj" fmla="val 10000"/>
          </a:avLst>
        </a:prstGeom>
        <a:solidFill>
          <a:schemeClr val="accent2">
            <a:hueOff val="7640254"/>
            <a:satOff val="98"/>
            <a:lumOff val="-1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Biometric as a potential multi-factor authentication option?</a:t>
          </a:r>
          <a:endParaRPr lang="en-US" sz="2500" kern="1200" dirty="0"/>
        </a:p>
      </dsp:txBody>
      <dsp:txXfrm>
        <a:off x="2441753" y="2430372"/>
        <a:ext cx="8394301" cy="640047"/>
      </dsp:txXfrm>
    </dsp:sp>
    <dsp:sp modelId="{F9D4AB2F-1CC3-4475-94AD-451A90149A8D}">
      <dsp:nvSpPr>
        <dsp:cNvPr id="0" name=""/>
        <dsp:cNvSpPr/>
      </dsp:nvSpPr>
      <dsp:spPr>
        <a:xfrm>
          <a:off x="9245443" y="520721"/>
          <a:ext cx="441917" cy="441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9344874" y="520721"/>
        <a:ext cx="243055" cy="332543"/>
      </dsp:txXfrm>
    </dsp:sp>
    <dsp:sp modelId="{22CC5DAF-6DBA-4A51-9446-5186D1718BA7}">
      <dsp:nvSpPr>
        <dsp:cNvPr id="0" name=""/>
        <dsp:cNvSpPr/>
      </dsp:nvSpPr>
      <dsp:spPr>
        <a:xfrm>
          <a:off x="10056760" y="1324207"/>
          <a:ext cx="441917" cy="441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827315"/>
            <a:satOff val="-10477"/>
            <a:lumOff val="-153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827315"/>
              <a:satOff val="-10477"/>
              <a:lumOff val="-15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0156191" y="1324207"/>
        <a:ext cx="243055" cy="332543"/>
      </dsp:txXfrm>
    </dsp:sp>
    <dsp:sp modelId="{865C7AEA-4277-4D51-AD40-636B9C13544E}">
      <dsp:nvSpPr>
        <dsp:cNvPr id="0" name=""/>
        <dsp:cNvSpPr/>
      </dsp:nvSpPr>
      <dsp:spPr>
        <a:xfrm>
          <a:off x="10855967" y="2127694"/>
          <a:ext cx="441917" cy="441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654629"/>
            <a:satOff val="-20954"/>
            <a:lumOff val="-3063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7654629"/>
              <a:satOff val="-20954"/>
              <a:lumOff val="-3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0955398" y="2127694"/>
        <a:ext cx="243055" cy="3325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41E26-9648-4DA9-8464-DEC71E881A09}">
      <dsp:nvSpPr>
        <dsp:cNvPr id="0" name=""/>
        <dsp:cNvSpPr/>
      </dsp:nvSpPr>
      <dsp:spPr>
        <a:xfrm>
          <a:off x="0" y="0"/>
          <a:ext cx="8128000" cy="961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Areas Requiring Additional Agency Involvement:</a:t>
          </a:r>
          <a:endParaRPr lang="en-US" sz="2800" kern="1200" dirty="0"/>
        </a:p>
      </dsp:txBody>
      <dsp:txXfrm>
        <a:off x="46947" y="46947"/>
        <a:ext cx="8034106" cy="8678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8DA5-D561-4346-A719-932FCF2E6D1F}">
      <dsp:nvSpPr>
        <dsp:cNvPr id="0" name=""/>
        <dsp:cNvSpPr/>
      </dsp:nvSpPr>
      <dsp:spPr>
        <a:xfrm>
          <a:off x="188470" y="1369"/>
          <a:ext cx="11066463" cy="4226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 are the Business problems you are trying to solve with SAW?</a:t>
          </a:r>
          <a:endParaRPr lang="en-US" sz="6500" kern="1200" dirty="0"/>
        </a:p>
      </dsp:txBody>
      <dsp:txXfrm>
        <a:off x="2824418" y="1369"/>
        <a:ext cx="8430514" cy="4226556"/>
      </dsp:txXfrm>
    </dsp:sp>
    <dsp:sp modelId="{5AC4374F-5F9F-4DCD-960A-55673612EA88}">
      <dsp:nvSpPr>
        <dsp:cNvPr id="0" name=""/>
        <dsp:cNvSpPr/>
      </dsp:nvSpPr>
      <dsp:spPr>
        <a:xfrm>
          <a:off x="177298" y="1392"/>
          <a:ext cx="3812485" cy="42292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21B8-74E7-47B2-8E8F-A0A90B0A4036}">
      <dsp:nvSpPr>
        <dsp:cNvPr id="0" name=""/>
        <dsp:cNvSpPr/>
      </dsp:nvSpPr>
      <dsp:spPr>
        <a:xfrm>
          <a:off x="1381" y="919"/>
          <a:ext cx="12038588" cy="125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 consistent authentication scheme for agency applications</a:t>
          </a:r>
          <a:endParaRPr lang="en-US" sz="3500" kern="1200" dirty="0"/>
        </a:p>
      </dsp:txBody>
      <dsp:txXfrm>
        <a:off x="38140" y="37678"/>
        <a:ext cx="11965070" cy="1181523"/>
      </dsp:txXfrm>
    </dsp:sp>
    <dsp:sp modelId="{CB61712D-F9A9-4A3E-A983-CC77D1CC5A0D}">
      <dsp:nvSpPr>
        <dsp:cNvPr id="0" name=""/>
        <dsp:cNvSpPr/>
      </dsp:nvSpPr>
      <dsp:spPr>
        <a:xfrm>
          <a:off x="1381" y="1458782"/>
          <a:ext cx="7863978" cy="1255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Secure authentication (MFA, KBA) for high-security agency applications (CAT3 or CAT4)</a:t>
          </a:r>
          <a:endParaRPr lang="en-US" sz="2400" kern="1200" dirty="0"/>
        </a:p>
      </dsp:txBody>
      <dsp:txXfrm>
        <a:off x="38140" y="1495541"/>
        <a:ext cx="7790460" cy="1181523"/>
      </dsp:txXfrm>
    </dsp:sp>
    <dsp:sp modelId="{13878B23-F5EA-4F97-83E4-28EDC4E13496}">
      <dsp:nvSpPr>
        <dsp:cNvPr id="0" name=""/>
        <dsp:cNvSpPr/>
      </dsp:nvSpPr>
      <dsp:spPr>
        <a:xfrm>
          <a:off x="1381" y="2916645"/>
          <a:ext cx="3851115" cy="1255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layer of protection for state agency applications (Proxy)</a:t>
          </a:r>
          <a:endParaRPr lang="en-US" sz="2400" kern="1200" dirty="0"/>
        </a:p>
      </dsp:txBody>
      <dsp:txXfrm>
        <a:off x="38140" y="2953404"/>
        <a:ext cx="3777597" cy="1181523"/>
      </dsp:txXfrm>
    </dsp:sp>
    <dsp:sp modelId="{7C6C88DD-C9D0-4987-8572-F9AF88DEF159}">
      <dsp:nvSpPr>
        <dsp:cNvPr id="0" name=""/>
        <dsp:cNvSpPr/>
      </dsp:nvSpPr>
      <dsp:spPr>
        <a:xfrm>
          <a:off x="4014244" y="2916645"/>
          <a:ext cx="3851115" cy="1255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Selective access to agency online documents or services</a:t>
          </a:r>
          <a:endParaRPr lang="en-US" sz="2400" kern="1200" dirty="0"/>
        </a:p>
      </dsp:txBody>
      <dsp:txXfrm>
        <a:off x="4051003" y="2953404"/>
        <a:ext cx="3777597" cy="1181523"/>
      </dsp:txXfrm>
    </dsp:sp>
    <dsp:sp modelId="{3A2F0087-5531-4D90-9A9A-E97F7C70F5CD}">
      <dsp:nvSpPr>
        <dsp:cNvPr id="0" name=""/>
        <dsp:cNvSpPr/>
      </dsp:nvSpPr>
      <dsp:spPr>
        <a:xfrm>
          <a:off x="8188854" y="1458782"/>
          <a:ext cx="3851115" cy="1255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Self-administered single sign-on access to multiple agency applications</a:t>
          </a:r>
          <a:endParaRPr lang="en-US" sz="2400" kern="1200" dirty="0"/>
        </a:p>
      </dsp:txBody>
      <dsp:txXfrm>
        <a:off x="8225613" y="1495541"/>
        <a:ext cx="3777597" cy="1181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F98D1-93F7-417F-BCEB-38860901405D}">
      <dsp:nvSpPr>
        <dsp:cNvPr id="0" name=""/>
        <dsp:cNvSpPr/>
      </dsp:nvSpPr>
      <dsp:spPr>
        <a:xfrm>
          <a:off x="0" y="0"/>
          <a:ext cx="4917215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baseline="0" smtClean="0"/>
            <a:t>SEAP Exists to Provide</a:t>
          </a:r>
          <a:endParaRPr lang="en-US" sz="3400" kern="1200"/>
        </a:p>
      </dsp:txBody>
      <dsp:txXfrm>
        <a:off x="38838" y="38838"/>
        <a:ext cx="4839539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E59E4-5B06-4C30-940D-4D095201DE5B}">
      <dsp:nvSpPr>
        <dsp:cNvPr id="0" name=""/>
        <dsp:cNvSpPr/>
      </dsp:nvSpPr>
      <dsp:spPr>
        <a:xfrm>
          <a:off x="0" y="453739"/>
          <a:ext cx="3550017" cy="2130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Customization of login portal for agency applications</a:t>
          </a:r>
          <a:endParaRPr lang="en-US" sz="3500" kern="1200" dirty="0"/>
        </a:p>
      </dsp:txBody>
      <dsp:txXfrm>
        <a:off x="0" y="453739"/>
        <a:ext cx="3550017" cy="2130010"/>
      </dsp:txXfrm>
    </dsp:sp>
    <dsp:sp modelId="{D595A3F1-7853-4AD0-B565-3232031AFDF7}">
      <dsp:nvSpPr>
        <dsp:cNvPr id="0" name=""/>
        <dsp:cNvSpPr/>
      </dsp:nvSpPr>
      <dsp:spPr>
        <a:xfrm>
          <a:off x="3905019" y="453739"/>
          <a:ext cx="3550017" cy="2130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Custom URL to access agency applications</a:t>
          </a:r>
          <a:endParaRPr lang="en-US" sz="3500" kern="1200" dirty="0"/>
        </a:p>
      </dsp:txBody>
      <dsp:txXfrm>
        <a:off x="3905019" y="453739"/>
        <a:ext cx="3550017" cy="2130010"/>
      </dsp:txXfrm>
    </dsp:sp>
    <dsp:sp modelId="{501CF2B8-2842-42A8-9260-944F4B2B6A1B}">
      <dsp:nvSpPr>
        <dsp:cNvPr id="0" name=""/>
        <dsp:cNvSpPr/>
      </dsp:nvSpPr>
      <dsp:spPr>
        <a:xfrm>
          <a:off x="7810039" y="453739"/>
          <a:ext cx="3550017" cy="2130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User workflows </a:t>
          </a:r>
          <a:br>
            <a:rPr lang="en-US" sz="3500" kern="1200" dirty="0" smtClean="0"/>
          </a:br>
          <a:r>
            <a:rPr lang="en-US" sz="3500" kern="1200" dirty="0" smtClean="0"/>
            <a:t>can be customized by agencies </a:t>
          </a:r>
          <a:endParaRPr lang="en-US" sz="3500" kern="1200" dirty="0"/>
        </a:p>
      </dsp:txBody>
      <dsp:txXfrm>
        <a:off x="7810039" y="453739"/>
        <a:ext cx="3550017" cy="2130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2217-DC83-4B99-9A7D-A7B9918ADFC9}">
      <dsp:nvSpPr>
        <dsp:cNvPr id="0" name=""/>
        <dsp:cNvSpPr/>
      </dsp:nvSpPr>
      <dsp:spPr>
        <a:xfrm>
          <a:off x="351301" y="0"/>
          <a:ext cx="4854421" cy="88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baseline="0" dirty="0" smtClean="0"/>
            <a:t>SAW User Growth</a:t>
          </a:r>
          <a:endParaRPr lang="en-US" sz="3800" kern="1200" dirty="0"/>
        </a:p>
      </dsp:txBody>
      <dsp:txXfrm>
        <a:off x="394708" y="43407"/>
        <a:ext cx="4767607" cy="802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18790-6DFB-4AFA-86D1-D91AAE62CC11}">
      <dsp:nvSpPr>
        <dsp:cNvPr id="0" name=""/>
        <dsp:cNvSpPr/>
      </dsp:nvSpPr>
      <dsp:spPr>
        <a:xfrm>
          <a:off x="0" y="0"/>
          <a:ext cx="11105585" cy="1506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New Functionality</a:t>
          </a:r>
          <a:endParaRPr lang="en-US" sz="6500" kern="1200" dirty="0"/>
        </a:p>
      </dsp:txBody>
      <dsp:txXfrm>
        <a:off x="44130" y="44130"/>
        <a:ext cx="11017325" cy="1418445"/>
      </dsp:txXfrm>
    </dsp:sp>
    <dsp:sp modelId="{7C55A567-59D1-4A5F-9757-3658729A6404}">
      <dsp:nvSpPr>
        <dsp:cNvPr id="0" name=""/>
        <dsp:cNvSpPr/>
      </dsp:nvSpPr>
      <dsp:spPr>
        <a:xfrm>
          <a:off x="5427" y="1792227"/>
          <a:ext cx="11105585" cy="1506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 Message Challenges now available for multi-factor authentication.</a:t>
          </a:r>
          <a:endParaRPr lang="en-US" sz="4100" kern="1200" dirty="0"/>
        </a:p>
      </dsp:txBody>
      <dsp:txXfrm>
        <a:off x="49557" y="1836357"/>
        <a:ext cx="11017325" cy="1418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52C7-DCD6-4B06-AA23-F39FB78D4414}">
      <dsp:nvSpPr>
        <dsp:cNvPr id="0" name=""/>
        <dsp:cNvSpPr/>
      </dsp:nvSpPr>
      <dsp:spPr>
        <a:xfrm>
          <a:off x="853757" y="1074"/>
          <a:ext cx="3220386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Interface Update</a:t>
          </a:r>
          <a:endParaRPr lang="en-US" sz="2400" kern="1200"/>
        </a:p>
      </dsp:txBody>
      <dsp:txXfrm>
        <a:off x="881172" y="28489"/>
        <a:ext cx="3165556" cy="5067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6CCE9-EFC7-40BC-9682-7CDE9DECFD38}">
      <dsp:nvSpPr>
        <dsp:cNvPr id="0" name=""/>
        <dsp:cNvSpPr/>
      </dsp:nvSpPr>
      <dsp:spPr>
        <a:xfrm>
          <a:off x="2672072" y="11997"/>
          <a:ext cx="5831890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Customer feedback</a:t>
          </a:r>
          <a:endParaRPr lang="en-US" sz="3500" b="1" kern="1200" dirty="0"/>
        </a:p>
      </dsp:txBody>
      <dsp:txXfrm>
        <a:off x="2712052" y="51977"/>
        <a:ext cx="5751930" cy="73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9345-E4A8-4DBC-B973-8A08F3EB78C9}">
      <dsp:nvSpPr>
        <dsp:cNvPr id="0" name=""/>
        <dsp:cNvSpPr/>
      </dsp:nvSpPr>
      <dsp:spPr>
        <a:xfrm>
          <a:off x="3422" y="767526"/>
          <a:ext cx="2715382" cy="16292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New look and feel representative of the state of Washington. </a:t>
          </a:r>
          <a:endParaRPr lang="en-US" sz="2500" kern="1200" dirty="0"/>
        </a:p>
      </dsp:txBody>
      <dsp:txXfrm>
        <a:off x="3422" y="767526"/>
        <a:ext cx="2715382" cy="1629229"/>
      </dsp:txXfrm>
    </dsp:sp>
    <dsp:sp modelId="{BF62BF60-CE4E-494E-B85D-685F97FB2AAF}">
      <dsp:nvSpPr>
        <dsp:cNvPr id="0" name=""/>
        <dsp:cNvSpPr/>
      </dsp:nvSpPr>
      <dsp:spPr>
        <a:xfrm>
          <a:off x="2990343" y="767526"/>
          <a:ext cx="2715382" cy="1629229"/>
        </a:xfrm>
        <a:prstGeom prst="rect">
          <a:avLst/>
        </a:prstGeom>
        <a:solidFill>
          <a:schemeClr val="accent2">
            <a:hueOff val="2546751"/>
            <a:satOff val="33"/>
            <a:lumOff val="-503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User interface designed for mobile devices</a:t>
          </a:r>
          <a:endParaRPr lang="en-US" sz="2500" kern="1200" dirty="0"/>
        </a:p>
      </dsp:txBody>
      <dsp:txXfrm>
        <a:off x="2990343" y="767526"/>
        <a:ext cx="2715382" cy="1629229"/>
      </dsp:txXfrm>
    </dsp:sp>
    <dsp:sp modelId="{D646F58F-00CA-4BDC-99B1-FB2A16EA803D}">
      <dsp:nvSpPr>
        <dsp:cNvPr id="0" name=""/>
        <dsp:cNvSpPr/>
      </dsp:nvSpPr>
      <dsp:spPr>
        <a:xfrm>
          <a:off x="5977264" y="767526"/>
          <a:ext cx="2715382" cy="1629229"/>
        </a:xfrm>
        <a:prstGeom prst="rect">
          <a:avLst/>
        </a:prstGeom>
        <a:solidFill>
          <a:schemeClr val="accent2">
            <a:hueOff val="5093503"/>
            <a:satOff val="65"/>
            <a:lumOff val="-100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User interface designed for Accessibility</a:t>
          </a:r>
          <a:endParaRPr lang="en-US" sz="2500" kern="1200" dirty="0"/>
        </a:p>
      </dsp:txBody>
      <dsp:txXfrm>
        <a:off x="5977264" y="767526"/>
        <a:ext cx="2715382" cy="1629229"/>
      </dsp:txXfrm>
    </dsp:sp>
    <dsp:sp modelId="{51882BBC-BC42-4A64-BA7E-E144C008BF0A}">
      <dsp:nvSpPr>
        <dsp:cNvPr id="0" name=""/>
        <dsp:cNvSpPr/>
      </dsp:nvSpPr>
      <dsp:spPr>
        <a:xfrm>
          <a:off x="8964185" y="767526"/>
          <a:ext cx="2715382" cy="1629229"/>
        </a:xfrm>
        <a:prstGeom prst="rect">
          <a:avLst/>
        </a:prstGeom>
        <a:solidFill>
          <a:schemeClr val="accent2">
            <a:hueOff val="7640254"/>
            <a:satOff val="98"/>
            <a:lumOff val="-1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Agency representation in SAW.</a:t>
          </a:r>
          <a:endParaRPr lang="en-US" sz="2500" kern="1200" dirty="0"/>
        </a:p>
      </dsp:txBody>
      <dsp:txXfrm>
        <a:off x="8964185" y="767526"/>
        <a:ext cx="2715382" cy="1629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8/22/2017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2751" y="8702971"/>
            <a:ext cx="3975100" cy="337975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62773" y="8564276"/>
            <a:ext cx="1096674" cy="464820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112" y="8559408"/>
            <a:ext cx="6409483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" y="8649510"/>
            <a:ext cx="934430" cy="3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3738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4" tIns="46202" rIns="92404" bIns="46202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2404" tIns="46202" rIns="92404" bIns="4620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2751" y="8863538"/>
            <a:ext cx="3975100" cy="337975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62773" y="8724842"/>
            <a:ext cx="1096674" cy="464820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112" y="8719975"/>
            <a:ext cx="6409483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" y="8810077"/>
            <a:ext cx="934430" cy="3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48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SecureAccess Washington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Unified Single Sign-on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SecureAccess Washington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WaTech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2694634"/>
              </p:ext>
            </p:extLst>
          </p:nvPr>
        </p:nvGraphicFramePr>
        <p:xfrm>
          <a:off x="-975836" y="201448"/>
          <a:ext cx="7551080" cy="8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615469"/>
              </p:ext>
            </p:extLst>
          </p:nvPr>
        </p:nvGraphicFramePr>
        <p:xfrm>
          <a:off x="150648" y="1513490"/>
          <a:ext cx="12041352" cy="41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24" y="4282440"/>
            <a:ext cx="378237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93610550"/>
              </p:ext>
            </p:extLst>
          </p:nvPr>
        </p:nvGraphicFramePr>
        <p:xfrm>
          <a:off x="285405" y="171417"/>
          <a:ext cx="4917215" cy="8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09373" y="4444058"/>
            <a:ext cx="7415427" cy="13837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/>
          <a:lstStyle>
            <a:lvl1pPr marL="0" marR="0" indent="0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100000"/>
              <a:buFont typeface="Arial"/>
              <a:buNone/>
              <a:tabLst/>
              <a:defRPr sz="2000" kern="1200" spc="0" baseline="0">
                <a:solidFill>
                  <a:srgbClr val="0C3A69"/>
                </a:solidFill>
                <a:latin typeface="+mn-lt"/>
                <a:ea typeface="+mn-ea"/>
                <a:cs typeface="Trebuchet MS"/>
              </a:defRPr>
            </a:lvl1pPr>
            <a:lvl2pPr marL="481089" marR="0" indent="-198711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7"/>
              </a:buBlip>
              <a:tabLst/>
              <a:defRPr sz="2400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58882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7"/>
              </a:buBlip>
              <a:tabLst/>
              <a:defRPr sz="2000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47134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7"/>
              </a:buBlip>
              <a:tabLst/>
              <a:defRPr sz="1800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35387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7"/>
              </a:buBlip>
              <a:tabLst/>
              <a:defRPr sz="1600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12310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96368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880424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264482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Agencies implement, manage, develop, support, and configure SEAP independent of SAW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5992987"/>
              </p:ext>
            </p:extLst>
          </p:nvPr>
        </p:nvGraphicFramePr>
        <p:xfrm>
          <a:off x="516633" y="1629103"/>
          <a:ext cx="11360057" cy="303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3157" y="963038"/>
            <a:ext cx="5262664" cy="5933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82880" tIns="146304" rIns="182880" bIns="146304" rtlCol="0">
            <a:noAutofit/>
          </a:bodyPr>
          <a:lstStyle/>
          <a:p>
            <a:pPr algn="ctr">
              <a:spcAft>
                <a:spcPts val="600"/>
              </a:spcAft>
              <a:buSzPct val="70000"/>
            </a:pPr>
            <a:r>
              <a:rPr lang="en-US" sz="2400" u="sng" spc="-70" dirty="0" smtClean="0">
                <a:solidFill>
                  <a:schemeClr val="bg1"/>
                </a:solidFill>
              </a:rPr>
              <a:t>S</a:t>
            </a:r>
            <a:r>
              <a:rPr lang="en-US" sz="2400" spc="-70" dirty="0" smtClean="0">
                <a:solidFill>
                  <a:schemeClr val="bg1"/>
                </a:solidFill>
              </a:rPr>
              <a:t>AW </a:t>
            </a:r>
            <a:r>
              <a:rPr lang="en-US" sz="2400" u="sng" spc="-70" dirty="0" smtClean="0">
                <a:solidFill>
                  <a:schemeClr val="bg1"/>
                </a:solidFill>
              </a:rPr>
              <a:t>E</a:t>
            </a:r>
            <a:r>
              <a:rPr lang="en-US" sz="2400" spc="-70" dirty="0" smtClean="0">
                <a:solidFill>
                  <a:schemeClr val="bg1"/>
                </a:solidFill>
              </a:rPr>
              <a:t>nabled </a:t>
            </a:r>
            <a:r>
              <a:rPr lang="en-US" sz="2400" u="sng" spc="-70" dirty="0" smtClean="0">
                <a:solidFill>
                  <a:schemeClr val="bg1"/>
                </a:solidFill>
              </a:rPr>
              <a:t>A</a:t>
            </a:r>
            <a:r>
              <a:rPr lang="en-US" sz="2400" spc="-70" dirty="0" smtClean="0">
                <a:solidFill>
                  <a:schemeClr val="bg1"/>
                </a:solidFill>
              </a:rPr>
              <a:t>gency </a:t>
            </a:r>
            <a:r>
              <a:rPr lang="en-US" sz="2400" u="sng" spc="-70" dirty="0" smtClean="0">
                <a:solidFill>
                  <a:schemeClr val="bg1"/>
                </a:solidFill>
              </a:rPr>
              <a:t>P</a:t>
            </a:r>
            <a:r>
              <a:rPr lang="en-US" sz="2400" spc="-70" dirty="0" smtClean="0">
                <a:solidFill>
                  <a:schemeClr val="bg1"/>
                </a:solidFill>
              </a:rPr>
              <a:t>ortal</a:t>
            </a:r>
          </a:p>
        </p:txBody>
      </p:sp>
      <p:pic>
        <p:nvPicPr>
          <p:cNvPr id="2050" name="Picture 2" descr="C:\Users\heidig\AppData\Local\Microsoft\Windows\Temporary Internet Files\Content.IE5\8SEFLOZX\computers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82" y="4074349"/>
            <a:ext cx="3532926" cy="27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35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9172464"/>
              </p:ext>
            </p:extLst>
          </p:nvPr>
        </p:nvGraphicFramePr>
        <p:xfrm>
          <a:off x="-97408" y="159407"/>
          <a:ext cx="6041821" cy="8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58049"/>
              </p:ext>
            </p:extLst>
          </p:nvPr>
        </p:nvGraphicFramePr>
        <p:xfrm>
          <a:off x="84083" y="1303283"/>
          <a:ext cx="11992303" cy="46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98266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58" y="417668"/>
            <a:ext cx="1584867" cy="1371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7991108"/>
              </p:ext>
            </p:extLst>
          </p:nvPr>
        </p:nvGraphicFramePr>
        <p:xfrm>
          <a:off x="507999" y="2238703"/>
          <a:ext cx="11116441" cy="330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195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idig\AppData\Local\Microsoft\Windows\Temporary Internet Files\Content.IE5\09JQ2KIL\SCRM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2" y="0"/>
            <a:ext cx="2751074" cy="21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56967536"/>
              </p:ext>
            </p:extLst>
          </p:nvPr>
        </p:nvGraphicFramePr>
        <p:xfrm>
          <a:off x="7752484" y="6012112"/>
          <a:ext cx="419217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27818049"/>
              </p:ext>
            </p:extLst>
          </p:nvPr>
        </p:nvGraphicFramePr>
        <p:xfrm>
          <a:off x="261667" y="1575203"/>
          <a:ext cx="11197087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7483724"/>
              </p:ext>
            </p:extLst>
          </p:nvPr>
        </p:nvGraphicFramePr>
        <p:xfrm>
          <a:off x="261666" y="2406200"/>
          <a:ext cx="11682991" cy="316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41634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1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56" y="173452"/>
            <a:ext cx="1674958" cy="168442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4770816"/>
              </p:ext>
            </p:extLst>
          </p:nvPr>
        </p:nvGraphicFramePr>
        <p:xfrm>
          <a:off x="7001422" y="6140582"/>
          <a:ext cx="490679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3789601"/>
              </p:ext>
            </p:extLst>
          </p:nvPr>
        </p:nvGraphicFramePr>
        <p:xfrm>
          <a:off x="357353" y="1944414"/>
          <a:ext cx="11550868" cy="378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38361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81" y="203842"/>
            <a:ext cx="1584867" cy="13716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7524363"/>
              </p:ext>
            </p:extLst>
          </p:nvPr>
        </p:nvGraphicFramePr>
        <p:xfrm>
          <a:off x="229943" y="2785241"/>
          <a:ext cx="12109202" cy="309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8601884"/>
              </p:ext>
            </p:extLst>
          </p:nvPr>
        </p:nvGraphicFramePr>
        <p:xfrm>
          <a:off x="1580114" y="1644313"/>
          <a:ext cx="8128000" cy="10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851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need your input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60886809"/>
              </p:ext>
            </p:extLst>
          </p:nvPr>
        </p:nvGraphicFramePr>
        <p:xfrm>
          <a:off x="527050" y="1635125"/>
          <a:ext cx="11066463" cy="423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04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59A92B6C-882F-424B-88E0-24FAF58C32CB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0FB282E2-3BD3-46FC-ADD5-E0ACD529F5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71C9BA4AC5E4289EA6C5DD7B8D557" ma:contentTypeVersion="0" ma:contentTypeDescription="Create a new document." ma:contentTypeScope="" ma:versionID="57077275d441ce24c64727c53df54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76d102ae39cd717f9fae1f8ca66b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5D9E01-36DD-4745-AF75-A80C127D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WaTech PPT Template</Template>
  <TotalTime>2506</TotalTime>
  <Words>217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Trebuchet MS</vt:lpstr>
      <vt:lpstr>WA Tech PPT Template</vt:lpstr>
      <vt:lpstr>Icon Library</vt:lpstr>
      <vt:lpstr>SecureAccess Washington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your input</vt:lpstr>
      <vt:lpstr>SecureAccess Washington</vt:lpstr>
    </vt:vector>
  </TitlesOfParts>
  <Manager>&lt;Content Manager Name Here&gt;</Manager>
  <Company>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subject>&lt;Event Name&gt;</dc:subject>
  <dc:creator>Freeman, Marilyn (OCIO)</dc:creator>
  <cp:keywords>&lt;Any Related Keywords&gt;</cp:keywords>
  <dc:description>Template: _x000d_
Formatting: _x000d_
Event Date: _x000d_
Event Location: _x000d_
Audience Type:</dc:description>
  <cp:lastModifiedBy>Barringer, Scott (WaTech)</cp:lastModifiedBy>
  <cp:revision>121</cp:revision>
  <cp:lastPrinted>2017-08-07T21:36:10Z</cp:lastPrinted>
  <dcterms:created xsi:type="dcterms:W3CDTF">2015-12-01T23:22:10Z</dcterms:created>
  <dcterms:modified xsi:type="dcterms:W3CDTF">2017-08-22T20:57:10Z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0x010100D6471C9BA4AC5E4289EA6C5DD7B8D557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</Properties>
</file>