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Lst>
  <p:notesMasterIdLst>
    <p:notesMasterId r:id="rId16"/>
  </p:notesMasterIdLst>
  <p:sldIdLst>
    <p:sldId id="306" r:id="rId4"/>
    <p:sldId id="309" r:id="rId5"/>
    <p:sldId id="310" r:id="rId6"/>
    <p:sldId id="311" r:id="rId7"/>
    <p:sldId id="314" r:id="rId8"/>
    <p:sldId id="313" r:id="rId9"/>
    <p:sldId id="283" r:id="rId10"/>
    <p:sldId id="273" r:id="rId11"/>
    <p:sldId id="300" r:id="rId12"/>
    <p:sldId id="291" r:id="rId13"/>
    <p:sldId id="292" r:id="rId14"/>
    <p:sldId id="29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17BCB"/>
    <a:srgbClr val="019BBD"/>
    <a:srgbClr val="07590B"/>
    <a:srgbClr val="9A7500"/>
    <a:srgbClr val="813201"/>
    <a:srgbClr val="CF4F01"/>
    <a:srgbClr val="4D8509"/>
    <a:srgbClr val="67A2DB"/>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322" autoAdjust="0"/>
  </p:normalViewPr>
  <p:slideViewPr>
    <p:cSldViewPr snapToGrid="0">
      <p:cViewPr varScale="1">
        <p:scale>
          <a:sx n="106" d="100"/>
          <a:sy n="106" d="100"/>
        </p:scale>
        <p:origin x="-9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33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image" Target="../media/image46.jpg"/></Relationships>
</file>

<file path=ppt/diagrams/_rels/data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jpg"/><Relationship Id="rId5" Type="http://schemas.openxmlformats.org/officeDocument/2006/relationships/image" Target="../media/image76.png"/><Relationship Id="rId4" Type="http://schemas.openxmlformats.org/officeDocument/2006/relationships/image" Target="../media/image7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image" Target="../media/image46.jpg"/></Relationships>
</file>

<file path=ppt/diagrams/_rels/drawing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jpg"/><Relationship Id="rId5" Type="http://schemas.openxmlformats.org/officeDocument/2006/relationships/image" Target="../media/image76.png"/><Relationship Id="rId4"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4D22B-47F5-490D-82A4-2B97E4604D3A}" type="doc">
      <dgm:prSet loTypeId="urn:microsoft.com/office/officeart/2005/8/layout/hList7" loCatId="process" qsTypeId="urn:microsoft.com/office/officeart/2005/8/quickstyle/simple1" qsCatId="simple" csTypeId="urn:microsoft.com/office/officeart/2005/8/colors/accent1_2" csCatId="accent1" phldr="1"/>
      <dgm:spPr/>
    </dgm:pt>
    <dgm:pt modelId="{D0AD6D7F-DA99-4795-B0BA-A5B3C4E02A89}">
      <dgm:prSet phldrT="[Text]" custT="1"/>
      <dgm:spPr/>
      <dgm:t>
        <a:bodyPr/>
        <a:lstStyle/>
        <a:p>
          <a:r>
            <a:rPr lang="en-US" sz="3600" b="1" dirty="0" smtClean="0">
              <a:effectLst>
                <a:outerShdw blurRad="38100" dist="38100" dir="2700000" algn="tl">
                  <a:srgbClr val="000000">
                    <a:alpha val="43137"/>
                  </a:srgbClr>
                </a:outerShdw>
              </a:effectLst>
            </a:rPr>
            <a:t>Revenue vs Expense</a:t>
          </a:r>
          <a:endParaRPr lang="en-US" sz="3600" b="1" dirty="0">
            <a:effectLst>
              <a:outerShdw blurRad="38100" dist="38100" dir="2700000" algn="tl">
                <a:srgbClr val="000000">
                  <a:alpha val="43137"/>
                </a:srgbClr>
              </a:outerShdw>
            </a:effectLst>
          </a:endParaRPr>
        </a:p>
      </dgm:t>
    </dgm:pt>
    <dgm:pt modelId="{6BCD292A-32D7-4F38-AD60-1308D99E2B8E}" type="parTrans" cxnId="{7D33A8CA-891E-4D36-B04D-8BB7DDBB3F54}">
      <dgm:prSet/>
      <dgm:spPr/>
      <dgm:t>
        <a:bodyPr/>
        <a:lstStyle/>
        <a:p>
          <a:endParaRPr lang="en-US"/>
        </a:p>
      </dgm:t>
    </dgm:pt>
    <dgm:pt modelId="{989905CC-0ED2-47D7-B832-FDAD3911D32F}" type="sibTrans" cxnId="{7D33A8CA-891E-4D36-B04D-8BB7DDBB3F54}">
      <dgm:prSet/>
      <dgm:spPr/>
      <dgm:t>
        <a:bodyPr/>
        <a:lstStyle/>
        <a:p>
          <a:endParaRPr lang="en-US"/>
        </a:p>
      </dgm:t>
    </dgm:pt>
    <dgm:pt modelId="{0E1C65B5-B4BD-4C88-BD39-A716C02F200B}">
      <dgm:prSet phldrT="[Text]" custT="1"/>
      <dgm:spPr/>
      <dgm:t>
        <a:bodyPr/>
        <a:lstStyle/>
        <a:p>
          <a:r>
            <a:rPr lang="en-US" sz="3600" b="1" dirty="0" smtClean="0">
              <a:effectLst>
                <a:outerShdw blurRad="38100" dist="38100" dir="2700000" algn="tl">
                  <a:srgbClr val="000000">
                    <a:alpha val="43137"/>
                  </a:srgbClr>
                </a:outerShdw>
              </a:effectLst>
            </a:rPr>
            <a:t>Alignment of Services</a:t>
          </a:r>
          <a:endParaRPr lang="en-US" sz="3600" b="1" dirty="0">
            <a:effectLst>
              <a:outerShdw blurRad="38100" dist="38100" dir="2700000" algn="tl">
                <a:srgbClr val="000000">
                  <a:alpha val="43137"/>
                </a:srgbClr>
              </a:outerShdw>
            </a:effectLst>
          </a:endParaRPr>
        </a:p>
      </dgm:t>
    </dgm:pt>
    <dgm:pt modelId="{7E6B408B-4187-4442-94A9-3257B8A52A40}" type="parTrans" cxnId="{4916E5EA-9817-4A20-9750-22738917A849}">
      <dgm:prSet/>
      <dgm:spPr/>
      <dgm:t>
        <a:bodyPr/>
        <a:lstStyle/>
        <a:p>
          <a:endParaRPr lang="en-US"/>
        </a:p>
      </dgm:t>
    </dgm:pt>
    <dgm:pt modelId="{0249B465-831A-45DD-9E84-6115E8AAB6F3}" type="sibTrans" cxnId="{4916E5EA-9817-4A20-9750-22738917A849}">
      <dgm:prSet/>
      <dgm:spPr/>
      <dgm:t>
        <a:bodyPr/>
        <a:lstStyle/>
        <a:p>
          <a:endParaRPr lang="en-US"/>
        </a:p>
      </dgm:t>
    </dgm:pt>
    <dgm:pt modelId="{FE908797-E836-4552-B847-83CEC7AC92F4}">
      <dgm:prSet phldrT="[Text]" custT="1"/>
      <dgm:spPr/>
      <dgm:t>
        <a:bodyPr/>
        <a:lstStyle/>
        <a:p>
          <a:r>
            <a:rPr lang="en-US" sz="3600" b="1" dirty="0" smtClean="0">
              <a:effectLst>
                <a:outerShdw blurRad="38100" dist="38100" dir="2700000" algn="tl">
                  <a:srgbClr val="000000">
                    <a:alpha val="43137"/>
                  </a:srgbClr>
                </a:outerShdw>
              </a:effectLst>
            </a:rPr>
            <a:t>Customer Experience</a:t>
          </a:r>
          <a:endParaRPr lang="en-US" sz="3600" b="1" dirty="0">
            <a:effectLst>
              <a:outerShdw blurRad="38100" dist="38100" dir="2700000" algn="tl">
                <a:srgbClr val="000000">
                  <a:alpha val="43137"/>
                </a:srgbClr>
              </a:outerShdw>
            </a:effectLst>
          </a:endParaRPr>
        </a:p>
      </dgm:t>
    </dgm:pt>
    <dgm:pt modelId="{AD327B32-D1D1-4D31-8C35-1894BF14B893}" type="parTrans" cxnId="{45BE6D4A-E251-4F08-B113-E140D4AD74E2}">
      <dgm:prSet/>
      <dgm:spPr/>
      <dgm:t>
        <a:bodyPr/>
        <a:lstStyle/>
        <a:p>
          <a:endParaRPr lang="en-US"/>
        </a:p>
      </dgm:t>
    </dgm:pt>
    <dgm:pt modelId="{76B62EE9-819E-41F9-B69E-88AA660EFDDB}" type="sibTrans" cxnId="{45BE6D4A-E251-4F08-B113-E140D4AD74E2}">
      <dgm:prSet/>
      <dgm:spPr/>
      <dgm:t>
        <a:bodyPr/>
        <a:lstStyle/>
        <a:p>
          <a:endParaRPr lang="en-US"/>
        </a:p>
      </dgm:t>
    </dgm:pt>
    <dgm:pt modelId="{13F8831C-4C8D-4DD1-A57B-2FBD1746FCBA}" type="pres">
      <dgm:prSet presAssocID="{4694D22B-47F5-490D-82A4-2B97E4604D3A}" presName="Name0" presStyleCnt="0">
        <dgm:presLayoutVars>
          <dgm:dir/>
          <dgm:resizeHandles val="exact"/>
        </dgm:presLayoutVars>
      </dgm:prSet>
      <dgm:spPr/>
    </dgm:pt>
    <dgm:pt modelId="{2A0F4BB2-30A3-4542-A18E-826FC6826122}" type="pres">
      <dgm:prSet presAssocID="{4694D22B-47F5-490D-82A4-2B97E4604D3A}" presName="fgShape" presStyleLbl="fgShp" presStyleIdx="0" presStyleCnt="1"/>
      <dgm:spPr/>
    </dgm:pt>
    <dgm:pt modelId="{32ECBDCB-BFC0-467E-A52B-0C654F35A753}" type="pres">
      <dgm:prSet presAssocID="{4694D22B-47F5-490D-82A4-2B97E4604D3A}" presName="linComp" presStyleCnt="0"/>
      <dgm:spPr/>
    </dgm:pt>
    <dgm:pt modelId="{8E4EE4CC-549F-49AB-A300-423162D6FF4F}" type="pres">
      <dgm:prSet presAssocID="{D0AD6D7F-DA99-4795-B0BA-A5B3C4E02A89}" presName="compNode" presStyleCnt="0"/>
      <dgm:spPr/>
    </dgm:pt>
    <dgm:pt modelId="{0600E7C5-1448-42F0-A604-41A839246D20}" type="pres">
      <dgm:prSet presAssocID="{D0AD6D7F-DA99-4795-B0BA-A5B3C4E02A89}" presName="bkgdShape" presStyleLbl="node1" presStyleIdx="0" presStyleCnt="3"/>
      <dgm:spPr/>
      <dgm:t>
        <a:bodyPr/>
        <a:lstStyle/>
        <a:p>
          <a:endParaRPr lang="en-US"/>
        </a:p>
      </dgm:t>
    </dgm:pt>
    <dgm:pt modelId="{A4D7D766-AB46-40DF-A89A-AD1078261F55}" type="pres">
      <dgm:prSet presAssocID="{D0AD6D7F-DA99-4795-B0BA-A5B3C4E02A89}" presName="nodeTx" presStyleLbl="node1" presStyleIdx="0" presStyleCnt="3">
        <dgm:presLayoutVars>
          <dgm:bulletEnabled val="1"/>
        </dgm:presLayoutVars>
      </dgm:prSet>
      <dgm:spPr/>
      <dgm:t>
        <a:bodyPr/>
        <a:lstStyle/>
        <a:p>
          <a:endParaRPr lang="en-US"/>
        </a:p>
      </dgm:t>
    </dgm:pt>
    <dgm:pt modelId="{B4155838-C966-49FA-B863-42517B3F8F53}" type="pres">
      <dgm:prSet presAssocID="{D0AD6D7F-DA99-4795-B0BA-A5B3C4E02A89}" presName="invisiNode" presStyleLbl="node1" presStyleIdx="0" presStyleCnt="3"/>
      <dgm:spPr/>
    </dgm:pt>
    <dgm:pt modelId="{7A419334-73C6-4570-87C1-582C37400A3B}" type="pres">
      <dgm:prSet presAssocID="{D0AD6D7F-DA99-4795-B0BA-A5B3C4E02A89}" presName="imagNode" presStyleLbl="fgImgPlace1" presStyleIdx="0" presStyleCnt="3" custScaleX="143270" custScaleY="132263" custLinFactNeighborX="504" custLinFactNeighborY="2954"/>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59A52EBF-50E0-4E5D-A286-550E477B7561}" type="pres">
      <dgm:prSet presAssocID="{989905CC-0ED2-47D7-B832-FDAD3911D32F}" presName="sibTrans" presStyleLbl="sibTrans2D1" presStyleIdx="0" presStyleCnt="0"/>
      <dgm:spPr/>
      <dgm:t>
        <a:bodyPr/>
        <a:lstStyle/>
        <a:p>
          <a:endParaRPr lang="en-US"/>
        </a:p>
      </dgm:t>
    </dgm:pt>
    <dgm:pt modelId="{A1213673-7C78-42CA-B75C-C5E36AE742FC}" type="pres">
      <dgm:prSet presAssocID="{0E1C65B5-B4BD-4C88-BD39-A716C02F200B}" presName="compNode" presStyleCnt="0"/>
      <dgm:spPr/>
    </dgm:pt>
    <dgm:pt modelId="{200197E0-4F16-49A6-A683-F07447804FC3}" type="pres">
      <dgm:prSet presAssocID="{0E1C65B5-B4BD-4C88-BD39-A716C02F200B}" presName="bkgdShape" presStyleLbl="node1" presStyleIdx="1" presStyleCnt="3" custLinFactNeighborX="257" custLinFactNeighborY="482"/>
      <dgm:spPr/>
      <dgm:t>
        <a:bodyPr/>
        <a:lstStyle/>
        <a:p>
          <a:endParaRPr lang="en-US"/>
        </a:p>
      </dgm:t>
    </dgm:pt>
    <dgm:pt modelId="{713F8DBC-A7DD-4F32-A49B-2313E9ADF892}" type="pres">
      <dgm:prSet presAssocID="{0E1C65B5-B4BD-4C88-BD39-A716C02F200B}" presName="nodeTx" presStyleLbl="node1" presStyleIdx="1" presStyleCnt="3">
        <dgm:presLayoutVars>
          <dgm:bulletEnabled val="1"/>
        </dgm:presLayoutVars>
      </dgm:prSet>
      <dgm:spPr/>
      <dgm:t>
        <a:bodyPr/>
        <a:lstStyle/>
        <a:p>
          <a:endParaRPr lang="en-US"/>
        </a:p>
      </dgm:t>
    </dgm:pt>
    <dgm:pt modelId="{4181EF23-BD1F-4E52-BC7D-7E6D0D176614}" type="pres">
      <dgm:prSet presAssocID="{0E1C65B5-B4BD-4C88-BD39-A716C02F200B}" presName="invisiNode" presStyleLbl="node1" presStyleIdx="1" presStyleCnt="3"/>
      <dgm:spPr/>
    </dgm:pt>
    <dgm:pt modelId="{18E8DAC0-2D69-4E8D-8852-10CE14DE7085}" type="pres">
      <dgm:prSet presAssocID="{0E1C65B5-B4BD-4C88-BD39-A716C02F200B}" presName="imagNode" presStyleLbl="fgImgPlace1" presStyleIdx="1" presStyleCnt="3" custScaleX="143107" custScaleY="132360" custLinFactNeighborY="3002"/>
      <dgm:spPr/>
      <dgm:t>
        <a:bodyPr/>
        <a:lstStyle/>
        <a:p>
          <a:endParaRPr lang="en-US"/>
        </a:p>
      </dgm:t>
    </dgm:pt>
    <dgm:pt modelId="{1FF9B11A-0E9A-4A32-8371-2D58BB0ABCB7}" type="pres">
      <dgm:prSet presAssocID="{0249B465-831A-45DD-9E84-6115E8AAB6F3}" presName="sibTrans" presStyleLbl="sibTrans2D1" presStyleIdx="0" presStyleCnt="0"/>
      <dgm:spPr/>
      <dgm:t>
        <a:bodyPr/>
        <a:lstStyle/>
        <a:p>
          <a:endParaRPr lang="en-US"/>
        </a:p>
      </dgm:t>
    </dgm:pt>
    <dgm:pt modelId="{4A2DE4B7-436C-4276-BCB8-B7F4413F8BF9}" type="pres">
      <dgm:prSet presAssocID="{FE908797-E836-4552-B847-83CEC7AC92F4}" presName="compNode" presStyleCnt="0"/>
      <dgm:spPr/>
    </dgm:pt>
    <dgm:pt modelId="{95582ED2-2329-49BC-B055-4363043CFF91}" type="pres">
      <dgm:prSet presAssocID="{FE908797-E836-4552-B847-83CEC7AC92F4}" presName="bkgdShape" presStyleLbl="node1" presStyleIdx="2" presStyleCnt="3"/>
      <dgm:spPr/>
      <dgm:t>
        <a:bodyPr/>
        <a:lstStyle/>
        <a:p>
          <a:endParaRPr lang="en-US"/>
        </a:p>
      </dgm:t>
    </dgm:pt>
    <dgm:pt modelId="{20A57D02-3AE8-436D-BA74-2FB851EE951B}" type="pres">
      <dgm:prSet presAssocID="{FE908797-E836-4552-B847-83CEC7AC92F4}" presName="nodeTx" presStyleLbl="node1" presStyleIdx="2" presStyleCnt="3">
        <dgm:presLayoutVars>
          <dgm:bulletEnabled val="1"/>
        </dgm:presLayoutVars>
      </dgm:prSet>
      <dgm:spPr/>
      <dgm:t>
        <a:bodyPr/>
        <a:lstStyle/>
        <a:p>
          <a:endParaRPr lang="en-US"/>
        </a:p>
      </dgm:t>
    </dgm:pt>
    <dgm:pt modelId="{D98F48C2-E9FB-40EA-98E7-CE65C65E6EB1}" type="pres">
      <dgm:prSet presAssocID="{FE908797-E836-4552-B847-83CEC7AC92F4}" presName="invisiNode" presStyleLbl="node1" presStyleIdx="2" presStyleCnt="3"/>
      <dgm:spPr/>
    </dgm:pt>
    <dgm:pt modelId="{016DF7A8-FD25-4090-BE57-B19ACD630BDF}" type="pres">
      <dgm:prSet presAssocID="{FE908797-E836-4552-B847-83CEC7AC92F4}" presName="imagNode" presStyleLbl="fgImgPlace1" presStyleIdx="2" presStyleCnt="3" custScaleX="143270" custScaleY="132622" custLinFactNeighborX="-2017" custLinFactNeighborY="313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Lst>
  <dgm:cxnLst>
    <dgm:cxn modelId="{4916E5EA-9817-4A20-9750-22738917A849}" srcId="{4694D22B-47F5-490D-82A4-2B97E4604D3A}" destId="{0E1C65B5-B4BD-4C88-BD39-A716C02F200B}" srcOrd="1" destOrd="0" parTransId="{7E6B408B-4187-4442-94A9-3257B8A52A40}" sibTransId="{0249B465-831A-45DD-9E84-6115E8AAB6F3}"/>
    <dgm:cxn modelId="{7D33A8CA-891E-4D36-B04D-8BB7DDBB3F54}" srcId="{4694D22B-47F5-490D-82A4-2B97E4604D3A}" destId="{D0AD6D7F-DA99-4795-B0BA-A5B3C4E02A89}" srcOrd="0" destOrd="0" parTransId="{6BCD292A-32D7-4F38-AD60-1308D99E2B8E}" sibTransId="{989905CC-0ED2-47D7-B832-FDAD3911D32F}"/>
    <dgm:cxn modelId="{45BE6D4A-E251-4F08-B113-E140D4AD74E2}" srcId="{4694D22B-47F5-490D-82A4-2B97E4604D3A}" destId="{FE908797-E836-4552-B847-83CEC7AC92F4}" srcOrd="2" destOrd="0" parTransId="{AD327B32-D1D1-4D31-8C35-1894BF14B893}" sibTransId="{76B62EE9-819E-41F9-B69E-88AA660EFDDB}"/>
    <dgm:cxn modelId="{AAD6F672-7E4F-45C3-A77A-8FF38AAB5D0D}" type="presOf" srcId="{4694D22B-47F5-490D-82A4-2B97E4604D3A}" destId="{13F8831C-4C8D-4DD1-A57B-2FBD1746FCBA}" srcOrd="0" destOrd="0" presId="urn:microsoft.com/office/officeart/2005/8/layout/hList7"/>
    <dgm:cxn modelId="{6361B006-1A5B-41DA-86B2-C573B490EA1B}" type="presOf" srcId="{FE908797-E836-4552-B847-83CEC7AC92F4}" destId="{95582ED2-2329-49BC-B055-4363043CFF91}" srcOrd="0" destOrd="0" presId="urn:microsoft.com/office/officeart/2005/8/layout/hList7"/>
    <dgm:cxn modelId="{F84D02F4-D909-4155-A05C-EF8A02548C16}" type="presOf" srcId="{FE908797-E836-4552-B847-83CEC7AC92F4}" destId="{20A57D02-3AE8-436D-BA74-2FB851EE951B}" srcOrd="1" destOrd="0" presId="urn:microsoft.com/office/officeart/2005/8/layout/hList7"/>
    <dgm:cxn modelId="{039F7806-88EF-44D8-8D0D-93A3897F7D01}" type="presOf" srcId="{0249B465-831A-45DD-9E84-6115E8AAB6F3}" destId="{1FF9B11A-0E9A-4A32-8371-2D58BB0ABCB7}" srcOrd="0" destOrd="0" presId="urn:microsoft.com/office/officeart/2005/8/layout/hList7"/>
    <dgm:cxn modelId="{B2964486-6C52-4012-81FE-5F5C63287400}" type="presOf" srcId="{D0AD6D7F-DA99-4795-B0BA-A5B3C4E02A89}" destId="{A4D7D766-AB46-40DF-A89A-AD1078261F55}" srcOrd="1" destOrd="0" presId="urn:microsoft.com/office/officeart/2005/8/layout/hList7"/>
    <dgm:cxn modelId="{300B4B5E-B366-463D-976C-A070CBE253EE}" type="presOf" srcId="{989905CC-0ED2-47D7-B832-FDAD3911D32F}" destId="{59A52EBF-50E0-4E5D-A286-550E477B7561}" srcOrd="0" destOrd="0" presId="urn:microsoft.com/office/officeart/2005/8/layout/hList7"/>
    <dgm:cxn modelId="{6439F9A3-1890-46C4-A0F0-78243FE61283}" type="presOf" srcId="{D0AD6D7F-DA99-4795-B0BA-A5B3C4E02A89}" destId="{0600E7C5-1448-42F0-A604-41A839246D20}" srcOrd="0" destOrd="0" presId="urn:microsoft.com/office/officeart/2005/8/layout/hList7"/>
    <dgm:cxn modelId="{16881814-79AD-4EB2-AE07-4CD65BE12F35}" type="presOf" srcId="{0E1C65B5-B4BD-4C88-BD39-A716C02F200B}" destId="{713F8DBC-A7DD-4F32-A49B-2313E9ADF892}" srcOrd="1" destOrd="0" presId="urn:microsoft.com/office/officeart/2005/8/layout/hList7"/>
    <dgm:cxn modelId="{24D1DFC6-1CDC-4EA8-AC78-44BD1E44A9E7}" type="presOf" srcId="{0E1C65B5-B4BD-4C88-BD39-A716C02F200B}" destId="{200197E0-4F16-49A6-A683-F07447804FC3}" srcOrd="0" destOrd="0" presId="urn:microsoft.com/office/officeart/2005/8/layout/hList7"/>
    <dgm:cxn modelId="{38962A4E-AB78-412E-AAC8-721E43CCA4E5}" type="presParOf" srcId="{13F8831C-4C8D-4DD1-A57B-2FBD1746FCBA}" destId="{2A0F4BB2-30A3-4542-A18E-826FC6826122}" srcOrd="0" destOrd="0" presId="urn:microsoft.com/office/officeart/2005/8/layout/hList7"/>
    <dgm:cxn modelId="{96FEEB68-4CBE-4A72-A353-47131A2FA2D4}" type="presParOf" srcId="{13F8831C-4C8D-4DD1-A57B-2FBD1746FCBA}" destId="{32ECBDCB-BFC0-467E-A52B-0C654F35A753}" srcOrd="1" destOrd="0" presId="urn:microsoft.com/office/officeart/2005/8/layout/hList7"/>
    <dgm:cxn modelId="{42980BCA-B082-43CA-A467-F3D7B7E665C2}" type="presParOf" srcId="{32ECBDCB-BFC0-467E-A52B-0C654F35A753}" destId="{8E4EE4CC-549F-49AB-A300-423162D6FF4F}" srcOrd="0" destOrd="0" presId="urn:microsoft.com/office/officeart/2005/8/layout/hList7"/>
    <dgm:cxn modelId="{99C08221-C91E-4C1A-A5B9-93402D6B1409}" type="presParOf" srcId="{8E4EE4CC-549F-49AB-A300-423162D6FF4F}" destId="{0600E7C5-1448-42F0-A604-41A839246D20}" srcOrd="0" destOrd="0" presId="urn:microsoft.com/office/officeart/2005/8/layout/hList7"/>
    <dgm:cxn modelId="{1B28EF3F-7BB8-447C-BCD2-22A8F060C39A}" type="presParOf" srcId="{8E4EE4CC-549F-49AB-A300-423162D6FF4F}" destId="{A4D7D766-AB46-40DF-A89A-AD1078261F55}" srcOrd="1" destOrd="0" presId="urn:microsoft.com/office/officeart/2005/8/layout/hList7"/>
    <dgm:cxn modelId="{2A23D329-026B-423D-B68F-7FC6A187E9A3}" type="presParOf" srcId="{8E4EE4CC-549F-49AB-A300-423162D6FF4F}" destId="{B4155838-C966-49FA-B863-42517B3F8F53}" srcOrd="2" destOrd="0" presId="urn:microsoft.com/office/officeart/2005/8/layout/hList7"/>
    <dgm:cxn modelId="{6CA89768-F815-4434-9B74-AFA53560AB87}" type="presParOf" srcId="{8E4EE4CC-549F-49AB-A300-423162D6FF4F}" destId="{7A419334-73C6-4570-87C1-582C37400A3B}" srcOrd="3" destOrd="0" presId="urn:microsoft.com/office/officeart/2005/8/layout/hList7"/>
    <dgm:cxn modelId="{DBAF3BA9-C834-47C1-AE59-7CD9D55F0DCB}" type="presParOf" srcId="{32ECBDCB-BFC0-467E-A52B-0C654F35A753}" destId="{59A52EBF-50E0-4E5D-A286-550E477B7561}" srcOrd="1" destOrd="0" presId="urn:microsoft.com/office/officeart/2005/8/layout/hList7"/>
    <dgm:cxn modelId="{688C3330-99C2-4600-A1E0-11C65D91857F}" type="presParOf" srcId="{32ECBDCB-BFC0-467E-A52B-0C654F35A753}" destId="{A1213673-7C78-42CA-B75C-C5E36AE742FC}" srcOrd="2" destOrd="0" presId="urn:microsoft.com/office/officeart/2005/8/layout/hList7"/>
    <dgm:cxn modelId="{65CA0B66-34E6-4A0C-BFB8-6D2951F6F583}" type="presParOf" srcId="{A1213673-7C78-42CA-B75C-C5E36AE742FC}" destId="{200197E0-4F16-49A6-A683-F07447804FC3}" srcOrd="0" destOrd="0" presId="urn:microsoft.com/office/officeart/2005/8/layout/hList7"/>
    <dgm:cxn modelId="{67276CD3-B766-49DF-A3B1-2E648CE49352}" type="presParOf" srcId="{A1213673-7C78-42CA-B75C-C5E36AE742FC}" destId="{713F8DBC-A7DD-4F32-A49B-2313E9ADF892}" srcOrd="1" destOrd="0" presId="urn:microsoft.com/office/officeart/2005/8/layout/hList7"/>
    <dgm:cxn modelId="{F4AF55B8-9A9C-4434-A3F4-F0D8A3B2402F}" type="presParOf" srcId="{A1213673-7C78-42CA-B75C-C5E36AE742FC}" destId="{4181EF23-BD1F-4E52-BC7D-7E6D0D176614}" srcOrd="2" destOrd="0" presId="urn:microsoft.com/office/officeart/2005/8/layout/hList7"/>
    <dgm:cxn modelId="{A191920D-47EF-42A5-A743-5C3765A7C593}" type="presParOf" srcId="{A1213673-7C78-42CA-B75C-C5E36AE742FC}" destId="{18E8DAC0-2D69-4E8D-8852-10CE14DE7085}" srcOrd="3" destOrd="0" presId="urn:microsoft.com/office/officeart/2005/8/layout/hList7"/>
    <dgm:cxn modelId="{11EBBBB2-881C-4A94-A38F-880A0D39F1D8}" type="presParOf" srcId="{32ECBDCB-BFC0-467E-A52B-0C654F35A753}" destId="{1FF9B11A-0E9A-4A32-8371-2D58BB0ABCB7}" srcOrd="3" destOrd="0" presId="urn:microsoft.com/office/officeart/2005/8/layout/hList7"/>
    <dgm:cxn modelId="{139938D5-7154-4F52-8654-FDE8FFCC0FBE}" type="presParOf" srcId="{32ECBDCB-BFC0-467E-A52B-0C654F35A753}" destId="{4A2DE4B7-436C-4276-BCB8-B7F4413F8BF9}" srcOrd="4" destOrd="0" presId="urn:microsoft.com/office/officeart/2005/8/layout/hList7"/>
    <dgm:cxn modelId="{4FB8F572-D2A9-4705-9E04-7C8421B37947}" type="presParOf" srcId="{4A2DE4B7-436C-4276-BCB8-B7F4413F8BF9}" destId="{95582ED2-2329-49BC-B055-4363043CFF91}" srcOrd="0" destOrd="0" presId="urn:microsoft.com/office/officeart/2005/8/layout/hList7"/>
    <dgm:cxn modelId="{D06CBFE9-6542-4D74-B7E3-E6537F5AAB86}" type="presParOf" srcId="{4A2DE4B7-436C-4276-BCB8-B7F4413F8BF9}" destId="{20A57D02-3AE8-436D-BA74-2FB851EE951B}" srcOrd="1" destOrd="0" presId="urn:microsoft.com/office/officeart/2005/8/layout/hList7"/>
    <dgm:cxn modelId="{59B33DDA-C964-449A-B245-6F793A7A4D65}" type="presParOf" srcId="{4A2DE4B7-436C-4276-BCB8-B7F4413F8BF9}" destId="{D98F48C2-E9FB-40EA-98E7-CE65C65E6EB1}" srcOrd="2" destOrd="0" presId="urn:microsoft.com/office/officeart/2005/8/layout/hList7"/>
    <dgm:cxn modelId="{7FDB809E-2785-4F79-ABC7-8491682937AC}" type="presParOf" srcId="{4A2DE4B7-436C-4276-BCB8-B7F4413F8BF9}" destId="{016DF7A8-FD25-4090-BE57-B19ACD630BD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5158E2-7BE5-4C74-B061-E475786913F2}" type="doc">
      <dgm:prSet loTypeId="urn:microsoft.com/office/officeart/2005/8/layout/gear1" loCatId="process" qsTypeId="urn:microsoft.com/office/officeart/2005/8/quickstyle/simple5" qsCatId="simple" csTypeId="urn:microsoft.com/office/officeart/2005/8/colors/accent3_1" csCatId="accent3" phldr="1"/>
      <dgm:spPr/>
    </dgm:pt>
    <dgm:pt modelId="{675E04C0-2B98-4C30-AB9E-75655D75B049}">
      <dgm:prSet phldrT="[Text]"/>
      <dgm:spPr/>
      <dgm:t>
        <a:bodyPr/>
        <a:lstStyle/>
        <a:p>
          <a:r>
            <a:rPr lang="en-US" b="1" dirty="0" smtClean="0">
              <a:solidFill>
                <a:srgbClr val="00B050"/>
              </a:solidFill>
            </a:rPr>
            <a:t>Customer</a:t>
          </a:r>
          <a:endParaRPr lang="en-US" b="1" dirty="0">
            <a:solidFill>
              <a:srgbClr val="00B050"/>
            </a:solidFill>
          </a:endParaRPr>
        </a:p>
      </dgm:t>
    </dgm:pt>
    <dgm:pt modelId="{61768E7C-4B24-48FF-9373-1B1EAD7D8EB5}" type="parTrans" cxnId="{88FF40A4-2677-4835-BA47-B38F77B20B23}">
      <dgm:prSet/>
      <dgm:spPr/>
      <dgm:t>
        <a:bodyPr/>
        <a:lstStyle/>
        <a:p>
          <a:endParaRPr lang="en-US"/>
        </a:p>
      </dgm:t>
    </dgm:pt>
    <dgm:pt modelId="{6CF21A54-10B8-4BEC-915A-962D4136F40C}" type="sibTrans" cxnId="{88FF40A4-2677-4835-BA47-B38F77B20B23}">
      <dgm:prSet/>
      <dgm:spPr/>
      <dgm:t>
        <a:bodyPr/>
        <a:lstStyle/>
        <a:p>
          <a:endParaRPr lang="en-US"/>
        </a:p>
      </dgm:t>
    </dgm:pt>
    <dgm:pt modelId="{7890E331-79E5-481C-B0EE-2B55CD238445}">
      <dgm:prSet phldrT="[Text]"/>
      <dgm:spPr/>
      <dgm:t>
        <a:bodyPr/>
        <a:lstStyle/>
        <a:p>
          <a:r>
            <a:rPr lang="en-US" b="1" dirty="0" smtClean="0">
              <a:solidFill>
                <a:srgbClr val="7030A0"/>
              </a:solidFill>
            </a:rPr>
            <a:t>Value</a:t>
          </a:r>
          <a:endParaRPr lang="en-US" b="1" dirty="0">
            <a:solidFill>
              <a:srgbClr val="7030A0"/>
            </a:solidFill>
          </a:endParaRPr>
        </a:p>
      </dgm:t>
    </dgm:pt>
    <dgm:pt modelId="{B09958CA-29FB-46B1-BE5B-518F437469F1}" type="parTrans" cxnId="{3E9B16BA-6A40-4EEC-A781-B1587A5DCA53}">
      <dgm:prSet/>
      <dgm:spPr/>
      <dgm:t>
        <a:bodyPr/>
        <a:lstStyle/>
        <a:p>
          <a:endParaRPr lang="en-US"/>
        </a:p>
      </dgm:t>
    </dgm:pt>
    <dgm:pt modelId="{53970AD6-01A5-4755-90F0-5D819139CDC9}" type="sibTrans" cxnId="{3E9B16BA-6A40-4EEC-A781-B1587A5DCA53}">
      <dgm:prSet/>
      <dgm:spPr/>
      <dgm:t>
        <a:bodyPr/>
        <a:lstStyle/>
        <a:p>
          <a:endParaRPr lang="en-US"/>
        </a:p>
      </dgm:t>
    </dgm:pt>
    <dgm:pt modelId="{7F66DD0C-C0E0-4E20-B191-097EE914CB54}">
      <dgm:prSet phldrT="[Text]"/>
      <dgm:spPr/>
      <dgm:t>
        <a:bodyPr/>
        <a:lstStyle/>
        <a:p>
          <a:r>
            <a:rPr lang="en-US" b="1" dirty="0" smtClean="0">
              <a:solidFill>
                <a:srgbClr val="0070C0"/>
              </a:solidFill>
            </a:rPr>
            <a:t>Outcomes</a:t>
          </a:r>
          <a:endParaRPr lang="en-US" b="1" dirty="0">
            <a:solidFill>
              <a:srgbClr val="0070C0"/>
            </a:solidFill>
          </a:endParaRPr>
        </a:p>
      </dgm:t>
    </dgm:pt>
    <dgm:pt modelId="{6BF3E880-168A-4A18-8EBF-ECDF23C0ED68}" type="parTrans" cxnId="{F9853D80-310E-4CF2-91D8-ECD34ACB7CF5}">
      <dgm:prSet/>
      <dgm:spPr/>
      <dgm:t>
        <a:bodyPr/>
        <a:lstStyle/>
        <a:p>
          <a:endParaRPr lang="en-US"/>
        </a:p>
      </dgm:t>
    </dgm:pt>
    <dgm:pt modelId="{FC1E260C-8A6E-4D03-9B51-2F09AC361CB6}" type="sibTrans" cxnId="{F9853D80-310E-4CF2-91D8-ECD34ACB7CF5}">
      <dgm:prSet/>
      <dgm:spPr/>
      <dgm:t>
        <a:bodyPr/>
        <a:lstStyle/>
        <a:p>
          <a:endParaRPr lang="en-US"/>
        </a:p>
      </dgm:t>
    </dgm:pt>
    <dgm:pt modelId="{BEB181EA-43E9-4CBB-B027-F8F26F6EF19A}" type="pres">
      <dgm:prSet presAssocID="{A25158E2-7BE5-4C74-B061-E475786913F2}" presName="composite" presStyleCnt="0">
        <dgm:presLayoutVars>
          <dgm:chMax val="3"/>
          <dgm:animLvl val="lvl"/>
          <dgm:resizeHandles val="exact"/>
        </dgm:presLayoutVars>
      </dgm:prSet>
      <dgm:spPr/>
    </dgm:pt>
    <dgm:pt modelId="{2C32CCFB-6B4E-4566-8E62-9E24B0D4C81B}" type="pres">
      <dgm:prSet presAssocID="{675E04C0-2B98-4C30-AB9E-75655D75B049}" presName="gear1" presStyleLbl="node1" presStyleIdx="0" presStyleCnt="3" custScaleX="87973" custScaleY="92140" custLinFactNeighborX="-1683" custLinFactNeighborY="-20168">
        <dgm:presLayoutVars>
          <dgm:chMax val="1"/>
          <dgm:bulletEnabled val="1"/>
        </dgm:presLayoutVars>
      </dgm:prSet>
      <dgm:spPr/>
      <dgm:t>
        <a:bodyPr/>
        <a:lstStyle/>
        <a:p>
          <a:endParaRPr lang="en-US"/>
        </a:p>
      </dgm:t>
    </dgm:pt>
    <dgm:pt modelId="{B0652730-7DF1-41F9-A238-A998CB512FB5}" type="pres">
      <dgm:prSet presAssocID="{675E04C0-2B98-4C30-AB9E-75655D75B049}" presName="gear1srcNode" presStyleLbl="node1" presStyleIdx="0" presStyleCnt="3"/>
      <dgm:spPr/>
      <dgm:t>
        <a:bodyPr/>
        <a:lstStyle/>
        <a:p>
          <a:endParaRPr lang="en-US"/>
        </a:p>
      </dgm:t>
    </dgm:pt>
    <dgm:pt modelId="{41C07B4C-703A-4C26-B5D3-7747EF5F6B61}" type="pres">
      <dgm:prSet presAssocID="{675E04C0-2B98-4C30-AB9E-75655D75B049}" presName="gear1dstNode" presStyleLbl="node1" presStyleIdx="0" presStyleCnt="3"/>
      <dgm:spPr/>
      <dgm:t>
        <a:bodyPr/>
        <a:lstStyle/>
        <a:p>
          <a:endParaRPr lang="en-US"/>
        </a:p>
      </dgm:t>
    </dgm:pt>
    <dgm:pt modelId="{5C20869E-6982-4B55-9F64-06ADAE6EA5E2}" type="pres">
      <dgm:prSet presAssocID="{7890E331-79E5-481C-B0EE-2B55CD238445}" presName="gear2" presStyleLbl="node1" presStyleIdx="1" presStyleCnt="3" custAng="513673" custScaleX="92135" custScaleY="98917" custLinFactNeighborX="-6149" custLinFactNeighborY="-645">
        <dgm:presLayoutVars>
          <dgm:chMax val="1"/>
          <dgm:bulletEnabled val="1"/>
        </dgm:presLayoutVars>
      </dgm:prSet>
      <dgm:spPr/>
      <dgm:t>
        <a:bodyPr/>
        <a:lstStyle/>
        <a:p>
          <a:endParaRPr lang="en-US"/>
        </a:p>
      </dgm:t>
    </dgm:pt>
    <dgm:pt modelId="{F621A329-92E5-4CDA-97D2-04C74710B7C7}" type="pres">
      <dgm:prSet presAssocID="{7890E331-79E5-481C-B0EE-2B55CD238445}" presName="gear2srcNode" presStyleLbl="node1" presStyleIdx="1" presStyleCnt="3"/>
      <dgm:spPr/>
      <dgm:t>
        <a:bodyPr/>
        <a:lstStyle/>
        <a:p>
          <a:endParaRPr lang="en-US"/>
        </a:p>
      </dgm:t>
    </dgm:pt>
    <dgm:pt modelId="{2F55A83D-5A4A-4899-BDAB-4CF1BAB80FF9}" type="pres">
      <dgm:prSet presAssocID="{7890E331-79E5-481C-B0EE-2B55CD238445}" presName="gear2dstNode" presStyleLbl="node1" presStyleIdx="1" presStyleCnt="3"/>
      <dgm:spPr/>
      <dgm:t>
        <a:bodyPr/>
        <a:lstStyle/>
        <a:p>
          <a:endParaRPr lang="en-US"/>
        </a:p>
      </dgm:t>
    </dgm:pt>
    <dgm:pt modelId="{4662FBDF-7145-449A-8492-7950E0D6541C}" type="pres">
      <dgm:prSet presAssocID="{7F66DD0C-C0E0-4E20-B191-097EE914CB54}" presName="gear3" presStyleLbl="node1" presStyleIdx="2" presStyleCnt="3" custAng="21252890" custLinFactNeighborX="5778" custLinFactNeighborY="-2540"/>
      <dgm:spPr/>
      <dgm:t>
        <a:bodyPr/>
        <a:lstStyle/>
        <a:p>
          <a:endParaRPr lang="en-US"/>
        </a:p>
      </dgm:t>
    </dgm:pt>
    <dgm:pt modelId="{35340C06-9FAF-452B-84B6-6C5C3954E2BC}" type="pres">
      <dgm:prSet presAssocID="{7F66DD0C-C0E0-4E20-B191-097EE914CB54}" presName="gear3tx" presStyleLbl="node1" presStyleIdx="2" presStyleCnt="3">
        <dgm:presLayoutVars>
          <dgm:chMax val="1"/>
          <dgm:bulletEnabled val="1"/>
        </dgm:presLayoutVars>
      </dgm:prSet>
      <dgm:spPr/>
      <dgm:t>
        <a:bodyPr/>
        <a:lstStyle/>
        <a:p>
          <a:endParaRPr lang="en-US"/>
        </a:p>
      </dgm:t>
    </dgm:pt>
    <dgm:pt modelId="{70904299-C792-4B16-B3C9-322EBB34EA51}" type="pres">
      <dgm:prSet presAssocID="{7F66DD0C-C0E0-4E20-B191-097EE914CB54}" presName="gear3srcNode" presStyleLbl="node1" presStyleIdx="2" presStyleCnt="3"/>
      <dgm:spPr/>
      <dgm:t>
        <a:bodyPr/>
        <a:lstStyle/>
        <a:p>
          <a:endParaRPr lang="en-US"/>
        </a:p>
      </dgm:t>
    </dgm:pt>
    <dgm:pt modelId="{0A769C1D-58C3-45FD-8FFF-0DFCD23B6677}" type="pres">
      <dgm:prSet presAssocID="{7F66DD0C-C0E0-4E20-B191-097EE914CB54}" presName="gear3dstNode" presStyleLbl="node1" presStyleIdx="2" presStyleCnt="3"/>
      <dgm:spPr/>
      <dgm:t>
        <a:bodyPr/>
        <a:lstStyle/>
        <a:p>
          <a:endParaRPr lang="en-US"/>
        </a:p>
      </dgm:t>
    </dgm:pt>
    <dgm:pt modelId="{25E8505A-F032-4129-BA71-8B120ECC3722}" type="pres">
      <dgm:prSet presAssocID="{6CF21A54-10B8-4BEC-915A-962D4136F40C}" presName="connector1" presStyleLbl="sibTrans2D1" presStyleIdx="0" presStyleCnt="3" custAng="1200220" custScaleX="92203" custScaleY="87306" custLinFactNeighborX="-1184" custLinFactNeighborY="-18391"/>
      <dgm:spPr/>
      <dgm:t>
        <a:bodyPr/>
        <a:lstStyle/>
        <a:p>
          <a:endParaRPr lang="en-US"/>
        </a:p>
      </dgm:t>
    </dgm:pt>
    <dgm:pt modelId="{45E96D07-1217-4ABC-87D4-B4825CEEA0D8}" type="pres">
      <dgm:prSet presAssocID="{53970AD6-01A5-4755-90F0-5D819139CDC9}" presName="connector2" presStyleLbl="sibTrans2D1" presStyleIdx="1" presStyleCnt="3" custAng="18120585" custLinFactNeighborX="-15135" custLinFactNeighborY="9247"/>
      <dgm:spPr/>
      <dgm:t>
        <a:bodyPr/>
        <a:lstStyle/>
        <a:p>
          <a:endParaRPr lang="en-US"/>
        </a:p>
      </dgm:t>
    </dgm:pt>
    <dgm:pt modelId="{5F1D7F34-710C-4E96-8264-BC52E41B69A0}" type="pres">
      <dgm:prSet presAssocID="{FC1E260C-8A6E-4D03-9B51-2F09AC361CB6}" presName="connector3" presStyleLbl="sibTrans2D1" presStyleIdx="2" presStyleCnt="3" custAng="2166147" custScaleX="145314" custScaleY="106701" custLinFactNeighborX="-5339" custLinFactNeighborY="25989"/>
      <dgm:spPr/>
      <dgm:t>
        <a:bodyPr/>
        <a:lstStyle/>
        <a:p>
          <a:endParaRPr lang="en-US"/>
        </a:p>
      </dgm:t>
    </dgm:pt>
  </dgm:ptLst>
  <dgm:cxnLst>
    <dgm:cxn modelId="{1E8B276A-5FF5-48F5-A9C1-F00EE0DF865F}" type="presOf" srcId="{7890E331-79E5-481C-B0EE-2B55CD238445}" destId="{F621A329-92E5-4CDA-97D2-04C74710B7C7}" srcOrd="1" destOrd="0" presId="urn:microsoft.com/office/officeart/2005/8/layout/gear1"/>
    <dgm:cxn modelId="{782C8AF4-FCCB-45A8-B69E-33479BFA53A9}" type="presOf" srcId="{A25158E2-7BE5-4C74-B061-E475786913F2}" destId="{BEB181EA-43E9-4CBB-B027-F8F26F6EF19A}" srcOrd="0" destOrd="0" presId="urn:microsoft.com/office/officeart/2005/8/layout/gear1"/>
    <dgm:cxn modelId="{476F7B47-92EC-4780-92D8-23690DBB0EC8}" type="presOf" srcId="{675E04C0-2B98-4C30-AB9E-75655D75B049}" destId="{B0652730-7DF1-41F9-A238-A998CB512FB5}" srcOrd="1" destOrd="0" presId="urn:microsoft.com/office/officeart/2005/8/layout/gear1"/>
    <dgm:cxn modelId="{91005329-5696-4EA8-B7B6-3A607188B75D}" type="presOf" srcId="{FC1E260C-8A6E-4D03-9B51-2F09AC361CB6}" destId="{5F1D7F34-710C-4E96-8264-BC52E41B69A0}" srcOrd="0" destOrd="0" presId="urn:microsoft.com/office/officeart/2005/8/layout/gear1"/>
    <dgm:cxn modelId="{EA6318C4-24FA-4956-BD17-3E62CCFD2793}" type="presOf" srcId="{7F66DD0C-C0E0-4E20-B191-097EE914CB54}" destId="{35340C06-9FAF-452B-84B6-6C5C3954E2BC}" srcOrd="1" destOrd="0" presId="urn:microsoft.com/office/officeart/2005/8/layout/gear1"/>
    <dgm:cxn modelId="{BD0065AD-8079-4605-9F3B-B2CE74CE2225}" type="presOf" srcId="{7890E331-79E5-481C-B0EE-2B55CD238445}" destId="{5C20869E-6982-4B55-9F64-06ADAE6EA5E2}" srcOrd="0" destOrd="0" presId="urn:microsoft.com/office/officeart/2005/8/layout/gear1"/>
    <dgm:cxn modelId="{3E9B16BA-6A40-4EEC-A781-B1587A5DCA53}" srcId="{A25158E2-7BE5-4C74-B061-E475786913F2}" destId="{7890E331-79E5-481C-B0EE-2B55CD238445}" srcOrd="1" destOrd="0" parTransId="{B09958CA-29FB-46B1-BE5B-518F437469F1}" sibTransId="{53970AD6-01A5-4755-90F0-5D819139CDC9}"/>
    <dgm:cxn modelId="{F9853D80-310E-4CF2-91D8-ECD34ACB7CF5}" srcId="{A25158E2-7BE5-4C74-B061-E475786913F2}" destId="{7F66DD0C-C0E0-4E20-B191-097EE914CB54}" srcOrd="2" destOrd="0" parTransId="{6BF3E880-168A-4A18-8EBF-ECDF23C0ED68}" sibTransId="{FC1E260C-8A6E-4D03-9B51-2F09AC361CB6}"/>
    <dgm:cxn modelId="{88FF40A4-2677-4835-BA47-B38F77B20B23}" srcId="{A25158E2-7BE5-4C74-B061-E475786913F2}" destId="{675E04C0-2B98-4C30-AB9E-75655D75B049}" srcOrd="0" destOrd="0" parTransId="{61768E7C-4B24-48FF-9373-1B1EAD7D8EB5}" sibTransId="{6CF21A54-10B8-4BEC-915A-962D4136F40C}"/>
    <dgm:cxn modelId="{948F5034-9C58-419C-A84B-05EEEDE9A5A8}" type="presOf" srcId="{53970AD6-01A5-4755-90F0-5D819139CDC9}" destId="{45E96D07-1217-4ABC-87D4-B4825CEEA0D8}" srcOrd="0" destOrd="0" presId="urn:microsoft.com/office/officeart/2005/8/layout/gear1"/>
    <dgm:cxn modelId="{E7B62ABE-2F5C-4CBA-BBE5-B544C5DC6FCB}" type="presOf" srcId="{7F66DD0C-C0E0-4E20-B191-097EE914CB54}" destId="{4662FBDF-7145-449A-8492-7950E0D6541C}" srcOrd="0" destOrd="0" presId="urn:microsoft.com/office/officeart/2005/8/layout/gear1"/>
    <dgm:cxn modelId="{9F4EF8EA-2015-4864-BAB6-338D5F94290E}" type="presOf" srcId="{7890E331-79E5-481C-B0EE-2B55CD238445}" destId="{2F55A83D-5A4A-4899-BDAB-4CF1BAB80FF9}" srcOrd="2" destOrd="0" presId="urn:microsoft.com/office/officeart/2005/8/layout/gear1"/>
    <dgm:cxn modelId="{9501ED65-6C72-4101-9B72-DF5A1B547042}" type="presOf" srcId="{675E04C0-2B98-4C30-AB9E-75655D75B049}" destId="{41C07B4C-703A-4C26-B5D3-7747EF5F6B61}" srcOrd="2" destOrd="0" presId="urn:microsoft.com/office/officeart/2005/8/layout/gear1"/>
    <dgm:cxn modelId="{351A0A48-C07D-40B5-95E2-1DC2679E3F09}" type="presOf" srcId="{6CF21A54-10B8-4BEC-915A-962D4136F40C}" destId="{25E8505A-F032-4129-BA71-8B120ECC3722}" srcOrd="0" destOrd="0" presId="urn:microsoft.com/office/officeart/2005/8/layout/gear1"/>
    <dgm:cxn modelId="{FF80CAA3-AE1E-445F-A9E9-44C67D46110B}" type="presOf" srcId="{675E04C0-2B98-4C30-AB9E-75655D75B049}" destId="{2C32CCFB-6B4E-4566-8E62-9E24B0D4C81B}" srcOrd="0" destOrd="0" presId="urn:microsoft.com/office/officeart/2005/8/layout/gear1"/>
    <dgm:cxn modelId="{DCC13EA2-C60B-4032-A0C1-F40F0B996249}" type="presOf" srcId="{7F66DD0C-C0E0-4E20-B191-097EE914CB54}" destId="{70904299-C792-4B16-B3C9-322EBB34EA51}" srcOrd="2" destOrd="0" presId="urn:microsoft.com/office/officeart/2005/8/layout/gear1"/>
    <dgm:cxn modelId="{C9D4571C-47C0-4390-AEE6-D6E6975E6DAC}" type="presOf" srcId="{7F66DD0C-C0E0-4E20-B191-097EE914CB54}" destId="{0A769C1D-58C3-45FD-8FFF-0DFCD23B6677}" srcOrd="3" destOrd="0" presId="urn:microsoft.com/office/officeart/2005/8/layout/gear1"/>
    <dgm:cxn modelId="{E4AE8759-357B-4312-9BE3-BE947DC72119}" type="presParOf" srcId="{BEB181EA-43E9-4CBB-B027-F8F26F6EF19A}" destId="{2C32CCFB-6B4E-4566-8E62-9E24B0D4C81B}" srcOrd="0" destOrd="0" presId="urn:microsoft.com/office/officeart/2005/8/layout/gear1"/>
    <dgm:cxn modelId="{BF8B3D57-F397-45CE-AD78-BBB0D6A30A7B}" type="presParOf" srcId="{BEB181EA-43E9-4CBB-B027-F8F26F6EF19A}" destId="{B0652730-7DF1-41F9-A238-A998CB512FB5}" srcOrd="1" destOrd="0" presId="urn:microsoft.com/office/officeart/2005/8/layout/gear1"/>
    <dgm:cxn modelId="{D7077B93-1009-4932-8F1A-1ED04AC2A1BE}" type="presParOf" srcId="{BEB181EA-43E9-4CBB-B027-F8F26F6EF19A}" destId="{41C07B4C-703A-4C26-B5D3-7747EF5F6B61}" srcOrd="2" destOrd="0" presId="urn:microsoft.com/office/officeart/2005/8/layout/gear1"/>
    <dgm:cxn modelId="{30B07EBA-AB40-4D2A-8B9C-5658F99049BC}" type="presParOf" srcId="{BEB181EA-43E9-4CBB-B027-F8F26F6EF19A}" destId="{5C20869E-6982-4B55-9F64-06ADAE6EA5E2}" srcOrd="3" destOrd="0" presId="urn:microsoft.com/office/officeart/2005/8/layout/gear1"/>
    <dgm:cxn modelId="{1242322B-1A58-45B7-B937-9B902EDD40AF}" type="presParOf" srcId="{BEB181EA-43E9-4CBB-B027-F8F26F6EF19A}" destId="{F621A329-92E5-4CDA-97D2-04C74710B7C7}" srcOrd="4" destOrd="0" presId="urn:microsoft.com/office/officeart/2005/8/layout/gear1"/>
    <dgm:cxn modelId="{A9D4D965-ED10-4C11-9812-A15B0757ED0A}" type="presParOf" srcId="{BEB181EA-43E9-4CBB-B027-F8F26F6EF19A}" destId="{2F55A83D-5A4A-4899-BDAB-4CF1BAB80FF9}" srcOrd="5" destOrd="0" presId="urn:microsoft.com/office/officeart/2005/8/layout/gear1"/>
    <dgm:cxn modelId="{898EE76D-0773-48A4-AA85-8F2C67AE68B5}" type="presParOf" srcId="{BEB181EA-43E9-4CBB-B027-F8F26F6EF19A}" destId="{4662FBDF-7145-449A-8492-7950E0D6541C}" srcOrd="6" destOrd="0" presId="urn:microsoft.com/office/officeart/2005/8/layout/gear1"/>
    <dgm:cxn modelId="{9723CFD5-79C5-4E8F-896A-A07DD1FED2DF}" type="presParOf" srcId="{BEB181EA-43E9-4CBB-B027-F8F26F6EF19A}" destId="{35340C06-9FAF-452B-84B6-6C5C3954E2BC}" srcOrd="7" destOrd="0" presId="urn:microsoft.com/office/officeart/2005/8/layout/gear1"/>
    <dgm:cxn modelId="{4A89BC91-8DCE-44BB-A324-4D2851FDF0B3}" type="presParOf" srcId="{BEB181EA-43E9-4CBB-B027-F8F26F6EF19A}" destId="{70904299-C792-4B16-B3C9-322EBB34EA51}" srcOrd="8" destOrd="0" presId="urn:microsoft.com/office/officeart/2005/8/layout/gear1"/>
    <dgm:cxn modelId="{F5ABE22E-523E-498E-9276-B2A6B34DE66E}" type="presParOf" srcId="{BEB181EA-43E9-4CBB-B027-F8F26F6EF19A}" destId="{0A769C1D-58C3-45FD-8FFF-0DFCD23B6677}" srcOrd="9" destOrd="0" presId="urn:microsoft.com/office/officeart/2005/8/layout/gear1"/>
    <dgm:cxn modelId="{ED33FAEB-5824-47D5-A311-0AC93BE05FA2}" type="presParOf" srcId="{BEB181EA-43E9-4CBB-B027-F8F26F6EF19A}" destId="{25E8505A-F032-4129-BA71-8B120ECC3722}" srcOrd="10" destOrd="0" presId="urn:microsoft.com/office/officeart/2005/8/layout/gear1"/>
    <dgm:cxn modelId="{5E2FD0F0-EB0B-4D32-8273-6BEF6EF3CA4E}" type="presParOf" srcId="{BEB181EA-43E9-4CBB-B027-F8F26F6EF19A}" destId="{45E96D07-1217-4ABC-87D4-B4825CEEA0D8}" srcOrd="11" destOrd="0" presId="urn:microsoft.com/office/officeart/2005/8/layout/gear1"/>
    <dgm:cxn modelId="{057F9F97-527D-4713-990C-237DB34FC021}" type="presParOf" srcId="{BEB181EA-43E9-4CBB-B027-F8F26F6EF19A}" destId="{5F1D7F34-710C-4E96-8264-BC52E41B69A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22CE2-4762-4F8F-A8A7-A1092C3AAE3A}" type="doc">
      <dgm:prSet loTypeId="urn:microsoft.com/office/officeart/2005/8/layout/arrow2" loCatId="process" qsTypeId="urn:microsoft.com/office/officeart/2005/8/quickstyle/simple1" qsCatId="simple" csTypeId="urn:microsoft.com/office/officeart/2005/8/colors/accent1_2" csCatId="accent1" phldr="1"/>
      <dgm:spPr/>
    </dgm:pt>
    <dgm:pt modelId="{04251B88-37B2-4ED0-BAF0-A2A707384057}">
      <dgm:prSet phldrT="[Text]" custT="1">
        <dgm:style>
          <a:lnRef idx="0">
            <a:scrgbClr r="0" g="0" b="0"/>
          </a:lnRef>
          <a:fillRef idx="0">
            <a:scrgbClr r="0" g="0" b="0"/>
          </a:fillRef>
          <a:effectRef idx="0">
            <a:scrgbClr r="0" g="0" b="0"/>
          </a:effectRef>
          <a:fontRef idx="minor">
            <a:schemeClr val="lt1"/>
          </a:fontRef>
        </dgm:style>
      </dgm:prSet>
      <dgm:spPr>
        <a:solidFill>
          <a:schemeClr val="dk1">
            <a:alpha val="50000"/>
          </a:schemeClr>
        </a:solidFill>
        <a:ln>
          <a:noFill/>
        </a:ln>
      </dgm:spPr>
      <dgm:t>
        <a:bodyPr/>
        <a:lstStyle/>
        <a:p>
          <a:pPr algn="ctr">
            <a:lnSpc>
              <a:spcPct val="150000"/>
            </a:lnSpc>
          </a:pPr>
          <a:r>
            <a:rPr lang="en-US" sz="1100" b="1" dirty="0" smtClean="0">
              <a:solidFill>
                <a:schemeClr val="bg1"/>
              </a:solidFill>
            </a:rPr>
            <a:t>Microsoft Shared Tenant Phase 1</a:t>
          </a:r>
          <a:endParaRPr lang="en-US" sz="1100" b="1" dirty="0">
            <a:solidFill>
              <a:schemeClr val="bg1"/>
            </a:solidFill>
          </a:endParaRPr>
        </a:p>
      </dgm:t>
    </dgm:pt>
    <dgm:pt modelId="{548452F4-5291-49CF-B97D-0B6E8F6C488F}" type="parTrans" cxnId="{82C4627D-8BD5-4671-9619-12701DC544E2}">
      <dgm:prSet/>
      <dgm:spPr/>
      <dgm:t>
        <a:bodyPr/>
        <a:lstStyle/>
        <a:p>
          <a:endParaRPr lang="en-US"/>
        </a:p>
      </dgm:t>
    </dgm:pt>
    <dgm:pt modelId="{B38DE529-3C28-46BF-BE7C-444868E45A39}" type="sibTrans" cxnId="{82C4627D-8BD5-4671-9619-12701DC544E2}">
      <dgm:prSet/>
      <dgm:spPr/>
      <dgm:t>
        <a:bodyPr/>
        <a:lstStyle/>
        <a:p>
          <a:endParaRPr lang="en-US"/>
        </a:p>
      </dgm:t>
    </dgm:pt>
    <dgm:pt modelId="{F0C1262F-E5C7-414F-B441-4D801F7D5492}">
      <dgm:prSet phldrT="[Text]" custT="1">
        <dgm:style>
          <a:lnRef idx="0">
            <a:scrgbClr r="0" g="0" b="0"/>
          </a:lnRef>
          <a:fillRef idx="0">
            <a:scrgbClr r="0" g="0" b="0"/>
          </a:fillRef>
          <a:effectRef idx="0">
            <a:scrgbClr r="0" g="0" b="0"/>
          </a:effectRef>
          <a:fontRef idx="minor">
            <a:schemeClr val="lt1"/>
          </a:fontRef>
        </dgm:style>
      </dgm:prSet>
      <dgm:spPr>
        <a:solidFill>
          <a:schemeClr val="dk1">
            <a:alpha val="50000"/>
          </a:schemeClr>
        </a:solidFill>
        <a:ln>
          <a:noFill/>
          <a:headEnd type="none" w="med" len="med"/>
          <a:tailEnd type="none" w="med" len="med"/>
        </a:ln>
      </dgm:spPr>
      <dgm:t>
        <a:bodyPr/>
        <a:lstStyle/>
        <a:p>
          <a:pPr algn="l">
            <a:lnSpc>
              <a:spcPct val="100000"/>
            </a:lnSpc>
          </a:pPr>
          <a:r>
            <a:rPr lang="en-US" sz="1100" b="1" dirty="0" smtClean="0">
              <a:solidFill>
                <a:schemeClr val="bg1"/>
              </a:solidFill>
            </a:rPr>
            <a:t>Customer targeted services leveraging brokered cloud connections</a:t>
          </a:r>
          <a:endParaRPr lang="en-US" sz="1100" b="1" dirty="0">
            <a:solidFill>
              <a:schemeClr val="bg1"/>
            </a:solidFill>
          </a:endParaRPr>
        </a:p>
      </dgm:t>
    </dgm:pt>
    <dgm:pt modelId="{3A90207D-6439-4D66-A1DC-C575D859C0C4}" type="parTrans" cxnId="{64B0A843-72A3-4A95-BD35-FA3F2E81BCA7}">
      <dgm:prSet/>
      <dgm:spPr/>
      <dgm:t>
        <a:bodyPr/>
        <a:lstStyle/>
        <a:p>
          <a:endParaRPr lang="en-US"/>
        </a:p>
      </dgm:t>
    </dgm:pt>
    <dgm:pt modelId="{1A8EF1FA-C257-47D2-9A9E-C058ED16FBC1}" type="sibTrans" cxnId="{64B0A843-72A3-4A95-BD35-FA3F2E81BCA7}">
      <dgm:prSet/>
      <dgm:spPr/>
      <dgm:t>
        <a:bodyPr/>
        <a:lstStyle/>
        <a:p>
          <a:endParaRPr lang="en-US"/>
        </a:p>
      </dgm:t>
    </dgm:pt>
    <dgm:pt modelId="{E9C7495D-0F63-43F1-85C9-7C4D6727F3AA}">
      <dgm:prSet/>
      <dgm:spPr/>
      <dgm:t>
        <a:bodyPr/>
        <a:lstStyle/>
        <a:p>
          <a:endParaRPr lang="en-US"/>
        </a:p>
      </dgm:t>
    </dgm:pt>
    <dgm:pt modelId="{967B90B4-D39E-4F36-B323-E8C4A73B1B6C}" type="parTrans" cxnId="{D657D7AE-194F-4A6E-A351-0D27E04E3EBC}">
      <dgm:prSet/>
      <dgm:spPr/>
      <dgm:t>
        <a:bodyPr/>
        <a:lstStyle/>
        <a:p>
          <a:endParaRPr lang="en-US"/>
        </a:p>
      </dgm:t>
    </dgm:pt>
    <dgm:pt modelId="{4746AED2-6867-4D90-9BCE-F5ACBE6C4CB5}" type="sibTrans" cxnId="{D657D7AE-194F-4A6E-A351-0D27E04E3EBC}">
      <dgm:prSet/>
      <dgm:spPr/>
      <dgm:t>
        <a:bodyPr/>
        <a:lstStyle/>
        <a:p>
          <a:endParaRPr lang="en-US"/>
        </a:p>
      </dgm:t>
    </dgm:pt>
    <dgm:pt modelId="{0783E5E9-A6E5-4442-890E-7B7040116699}">
      <dgm:prSet/>
      <dgm:spPr/>
      <dgm:t>
        <a:bodyPr/>
        <a:lstStyle/>
        <a:p>
          <a:endParaRPr lang="en-US"/>
        </a:p>
      </dgm:t>
    </dgm:pt>
    <dgm:pt modelId="{04D85480-6019-4DAD-B06A-57AA92CA7F1A}" type="parTrans" cxnId="{EBF5E12D-77B4-4946-A13B-B314EBEFBBDA}">
      <dgm:prSet/>
      <dgm:spPr/>
      <dgm:t>
        <a:bodyPr/>
        <a:lstStyle/>
        <a:p>
          <a:endParaRPr lang="en-US"/>
        </a:p>
      </dgm:t>
    </dgm:pt>
    <dgm:pt modelId="{9ED3AA99-B621-4451-9127-8C4DE28F447D}" type="sibTrans" cxnId="{EBF5E12D-77B4-4946-A13B-B314EBEFBBDA}">
      <dgm:prSet/>
      <dgm:spPr/>
      <dgm:t>
        <a:bodyPr/>
        <a:lstStyle/>
        <a:p>
          <a:endParaRPr lang="en-US"/>
        </a:p>
      </dgm:t>
    </dgm:pt>
    <dgm:pt modelId="{D97DACB0-A762-4365-AC35-15BDC45D1CA1}">
      <dgm:prSet phldrT="[Text]" custT="1">
        <dgm:style>
          <a:lnRef idx="0">
            <a:scrgbClr r="0" g="0" b="0"/>
          </a:lnRef>
          <a:fillRef idx="0">
            <a:scrgbClr r="0" g="0" b="0"/>
          </a:fillRef>
          <a:effectRef idx="0">
            <a:scrgbClr r="0" g="0" b="0"/>
          </a:effectRef>
          <a:fontRef idx="minor">
            <a:schemeClr val="lt1"/>
          </a:fontRef>
        </dgm:style>
      </dgm:prSet>
      <dgm:spPr>
        <a:solidFill>
          <a:schemeClr val="dk1">
            <a:alpha val="50000"/>
          </a:schemeClr>
        </a:solidFill>
        <a:ln>
          <a:noFill/>
        </a:ln>
      </dgm:spPr>
      <dgm:t>
        <a:bodyPr/>
        <a:lstStyle/>
        <a:p>
          <a:pPr algn="l">
            <a:lnSpc>
              <a:spcPct val="100000"/>
            </a:lnSpc>
          </a:pPr>
          <a:r>
            <a:rPr lang="en-US" sz="1100" b="1" dirty="0" smtClean="0">
              <a:solidFill>
                <a:schemeClr val="bg1"/>
              </a:solidFill>
            </a:rPr>
            <a:t>Production activity in O365 Licensed Services</a:t>
          </a:r>
          <a:endParaRPr lang="en-US" sz="1100" b="1" dirty="0">
            <a:solidFill>
              <a:schemeClr val="bg1"/>
            </a:solidFill>
          </a:endParaRPr>
        </a:p>
      </dgm:t>
    </dgm:pt>
    <dgm:pt modelId="{34533774-A717-4022-A6D3-F89DFDFF5864}" type="sibTrans" cxnId="{50B94F28-0B2E-401F-95A0-F03F95773960}">
      <dgm:prSet/>
      <dgm:spPr/>
      <dgm:t>
        <a:bodyPr/>
        <a:lstStyle/>
        <a:p>
          <a:endParaRPr lang="en-US"/>
        </a:p>
      </dgm:t>
    </dgm:pt>
    <dgm:pt modelId="{D5BBC2F1-238A-49C8-95BC-8EA6FB63A69C}" type="parTrans" cxnId="{50B94F28-0B2E-401F-95A0-F03F95773960}">
      <dgm:prSet/>
      <dgm:spPr/>
      <dgm:t>
        <a:bodyPr/>
        <a:lstStyle/>
        <a:p>
          <a:endParaRPr lang="en-US"/>
        </a:p>
      </dgm:t>
    </dgm:pt>
    <dgm:pt modelId="{552F0EAA-97B0-4441-BAF6-6830658CE6B8}" type="pres">
      <dgm:prSet presAssocID="{37022CE2-4762-4F8F-A8A7-A1092C3AAE3A}" presName="arrowDiagram" presStyleCnt="0">
        <dgm:presLayoutVars>
          <dgm:chMax val="5"/>
          <dgm:dir/>
          <dgm:resizeHandles val="exact"/>
        </dgm:presLayoutVars>
      </dgm:prSet>
      <dgm:spPr/>
    </dgm:pt>
    <dgm:pt modelId="{202CA427-4B1F-46D8-B4FE-3E645CF57241}" type="pres">
      <dgm:prSet presAssocID="{37022CE2-4762-4F8F-A8A7-A1092C3AAE3A}" presName="arrow" presStyleLbl="bgShp" presStyleIdx="0" presStyleCnt="1" custScaleX="109014" custLinFactNeighborX="1077" custLinFactNeighborY="14818"/>
      <dgm:spPr>
        <a:solidFill>
          <a:schemeClr val="accent1">
            <a:lumMod val="75000"/>
          </a:schemeClr>
        </a:solidFill>
      </dgm:spPr>
    </dgm:pt>
    <dgm:pt modelId="{99B64A3F-CDB2-4BDF-90B1-971B6778F32A}" type="pres">
      <dgm:prSet presAssocID="{37022CE2-4762-4F8F-A8A7-A1092C3AAE3A}" presName="arrowDiagram5" presStyleCnt="0"/>
      <dgm:spPr/>
    </dgm:pt>
    <dgm:pt modelId="{71F5D562-CEEA-4FBE-B768-D179E5165DA7}" type="pres">
      <dgm:prSet presAssocID="{04251B88-37B2-4ED0-BAF0-A2A707384057}" presName="bullet5a" presStyleLbl="node1" presStyleIdx="0" presStyleCnt="5" custLinFactX="-155399" custLinFactY="100000" custLinFactNeighborX="-200000" custLinFactNeighborY="159248"/>
      <dgm:spPr>
        <a:solidFill>
          <a:schemeClr val="accent6">
            <a:lumMod val="75000"/>
          </a:schemeClr>
        </a:solidFill>
      </dgm:spPr>
    </dgm:pt>
    <dgm:pt modelId="{F3B27D3D-FC9C-448C-91C1-F14462157509}" type="pres">
      <dgm:prSet presAssocID="{04251B88-37B2-4ED0-BAF0-A2A707384057}" presName="textBox5a" presStyleLbl="revTx" presStyleIdx="0" presStyleCnt="5" custScaleX="207809" custScaleY="21716" custLinFactNeighborX="4455" custLinFactNeighborY="2539">
        <dgm:presLayoutVars>
          <dgm:bulletEnabled val="1"/>
        </dgm:presLayoutVars>
      </dgm:prSet>
      <dgm:spPr/>
      <dgm:t>
        <a:bodyPr/>
        <a:lstStyle/>
        <a:p>
          <a:endParaRPr lang="en-US"/>
        </a:p>
      </dgm:t>
    </dgm:pt>
    <dgm:pt modelId="{0D4AAFA7-421D-4D20-AA34-B4CC5947922E}" type="pres">
      <dgm:prSet presAssocID="{E9C7495D-0F63-43F1-85C9-7C4D6727F3AA}" presName="bullet5b" presStyleLbl="node1" presStyleIdx="1" presStyleCnt="5" custLinFactX="-100000" custLinFactY="39452" custLinFactNeighborX="-159893" custLinFactNeighborY="100000"/>
      <dgm:spPr>
        <a:solidFill>
          <a:schemeClr val="accent4">
            <a:lumMod val="60000"/>
            <a:lumOff val="40000"/>
          </a:schemeClr>
        </a:solidFill>
      </dgm:spPr>
      <dgm:t>
        <a:bodyPr/>
        <a:lstStyle/>
        <a:p>
          <a:endParaRPr lang="en-US"/>
        </a:p>
      </dgm:t>
    </dgm:pt>
    <dgm:pt modelId="{C3A5BEA2-3904-4467-9846-AB2DD644DBC4}" type="pres">
      <dgm:prSet presAssocID="{E9C7495D-0F63-43F1-85C9-7C4D6727F3AA}" presName="textBox5b" presStyleLbl="revTx" presStyleIdx="1" presStyleCnt="5">
        <dgm:presLayoutVars>
          <dgm:bulletEnabled val="1"/>
        </dgm:presLayoutVars>
      </dgm:prSet>
      <dgm:spPr/>
      <dgm:t>
        <a:bodyPr/>
        <a:lstStyle/>
        <a:p>
          <a:endParaRPr lang="en-US"/>
        </a:p>
      </dgm:t>
    </dgm:pt>
    <dgm:pt modelId="{65266964-839E-4DD3-9A53-901F8E24AEFA}" type="pres">
      <dgm:prSet presAssocID="{0783E5E9-A6E5-4442-890E-7B7040116699}" presName="bullet5c" presStyleLbl="node1" presStyleIdx="2" presStyleCnt="5" custLinFactX="-98423" custLinFactNeighborX="-100000" custLinFactNeighborY="66749"/>
      <dgm:spPr>
        <a:solidFill>
          <a:schemeClr val="accent4">
            <a:lumMod val="60000"/>
            <a:lumOff val="40000"/>
          </a:schemeClr>
        </a:solidFill>
      </dgm:spPr>
      <dgm:t>
        <a:bodyPr/>
        <a:lstStyle/>
        <a:p>
          <a:endParaRPr lang="en-US"/>
        </a:p>
      </dgm:t>
    </dgm:pt>
    <dgm:pt modelId="{EE85DE9E-FFBC-4943-8481-88520A8CE5E0}" type="pres">
      <dgm:prSet presAssocID="{0783E5E9-A6E5-4442-890E-7B7040116699}" presName="textBox5c" presStyleLbl="revTx" presStyleIdx="2" presStyleCnt="5">
        <dgm:presLayoutVars>
          <dgm:bulletEnabled val="1"/>
        </dgm:presLayoutVars>
      </dgm:prSet>
      <dgm:spPr/>
      <dgm:t>
        <a:bodyPr/>
        <a:lstStyle/>
        <a:p>
          <a:endParaRPr lang="en-US"/>
        </a:p>
      </dgm:t>
    </dgm:pt>
    <dgm:pt modelId="{E22F7931-319E-4951-8B8F-CF674355624E}" type="pres">
      <dgm:prSet presAssocID="{D97DACB0-A762-4365-AC35-15BDC45D1CA1}" presName="bullet5d" presStyleLbl="node1" presStyleIdx="3" presStyleCnt="5" custLinFactNeighborX="5154" custLinFactNeighborY="-12879"/>
      <dgm:spPr>
        <a:solidFill>
          <a:schemeClr val="accent4">
            <a:lumMod val="60000"/>
            <a:lumOff val="40000"/>
          </a:schemeClr>
        </a:solidFill>
      </dgm:spPr>
      <dgm:t>
        <a:bodyPr/>
        <a:lstStyle/>
        <a:p>
          <a:endParaRPr lang="en-US"/>
        </a:p>
      </dgm:t>
    </dgm:pt>
    <dgm:pt modelId="{8DD40459-0B0C-44A6-A5C4-FE3F706C6286}" type="pres">
      <dgm:prSet presAssocID="{D97DACB0-A762-4365-AC35-15BDC45D1CA1}" presName="textBox5d" presStyleLbl="revTx" presStyleIdx="3" presStyleCnt="5" custScaleX="72852" custScaleY="21027" custLinFactNeighborX="6124" custLinFactNeighborY="-35057">
        <dgm:presLayoutVars>
          <dgm:bulletEnabled val="1"/>
        </dgm:presLayoutVars>
      </dgm:prSet>
      <dgm:spPr/>
      <dgm:t>
        <a:bodyPr/>
        <a:lstStyle/>
        <a:p>
          <a:endParaRPr lang="en-US"/>
        </a:p>
      </dgm:t>
    </dgm:pt>
    <dgm:pt modelId="{0E7D04A0-789A-4888-8A09-848B174EC1A4}" type="pres">
      <dgm:prSet presAssocID="{F0C1262F-E5C7-414F-B441-4D801F7D5492}" presName="bullet5e" presStyleLbl="node1" presStyleIdx="4" presStyleCnt="5" custLinFactNeighborX="68618" custLinFactNeighborY="-14778"/>
      <dgm:spPr>
        <a:solidFill>
          <a:schemeClr val="accent1">
            <a:lumMod val="60000"/>
            <a:lumOff val="40000"/>
          </a:schemeClr>
        </a:solidFill>
      </dgm:spPr>
      <dgm:t>
        <a:bodyPr/>
        <a:lstStyle/>
        <a:p>
          <a:endParaRPr lang="en-US"/>
        </a:p>
      </dgm:t>
    </dgm:pt>
    <dgm:pt modelId="{F3EF72B5-25BA-4AE6-A3DC-A2D53DC4A270}" type="pres">
      <dgm:prSet presAssocID="{F0C1262F-E5C7-414F-B441-4D801F7D5492}" presName="textBox5e" presStyleLbl="revTx" presStyleIdx="4" presStyleCnt="5" custScaleX="78557" custScaleY="21857" custLinFactNeighborX="-9031" custLinFactNeighborY="-28787">
        <dgm:presLayoutVars>
          <dgm:bulletEnabled val="1"/>
        </dgm:presLayoutVars>
      </dgm:prSet>
      <dgm:spPr/>
      <dgm:t>
        <a:bodyPr/>
        <a:lstStyle/>
        <a:p>
          <a:endParaRPr lang="en-US"/>
        </a:p>
      </dgm:t>
    </dgm:pt>
  </dgm:ptLst>
  <dgm:cxnLst>
    <dgm:cxn modelId="{AE62694B-3650-43A7-AB76-34CB300E2B6E}" type="presOf" srcId="{0783E5E9-A6E5-4442-890E-7B7040116699}" destId="{EE85DE9E-FFBC-4943-8481-88520A8CE5E0}" srcOrd="0" destOrd="0" presId="urn:microsoft.com/office/officeart/2005/8/layout/arrow2"/>
    <dgm:cxn modelId="{A1EBFDE7-7CC9-4893-AFEC-EA08FC8794C1}" type="presOf" srcId="{04251B88-37B2-4ED0-BAF0-A2A707384057}" destId="{F3B27D3D-FC9C-448C-91C1-F14462157509}" srcOrd="0" destOrd="0" presId="urn:microsoft.com/office/officeart/2005/8/layout/arrow2"/>
    <dgm:cxn modelId="{82C4627D-8BD5-4671-9619-12701DC544E2}" srcId="{37022CE2-4762-4F8F-A8A7-A1092C3AAE3A}" destId="{04251B88-37B2-4ED0-BAF0-A2A707384057}" srcOrd="0" destOrd="0" parTransId="{548452F4-5291-49CF-B97D-0B6E8F6C488F}" sibTransId="{B38DE529-3C28-46BF-BE7C-444868E45A39}"/>
    <dgm:cxn modelId="{D657D7AE-194F-4A6E-A351-0D27E04E3EBC}" srcId="{37022CE2-4762-4F8F-A8A7-A1092C3AAE3A}" destId="{E9C7495D-0F63-43F1-85C9-7C4D6727F3AA}" srcOrd="1" destOrd="0" parTransId="{967B90B4-D39E-4F36-B323-E8C4A73B1B6C}" sibTransId="{4746AED2-6867-4D90-9BCE-F5ACBE6C4CB5}"/>
    <dgm:cxn modelId="{64B0A843-72A3-4A95-BD35-FA3F2E81BCA7}" srcId="{37022CE2-4762-4F8F-A8A7-A1092C3AAE3A}" destId="{F0C1262F-E5C7-414F-B441-4D801F7D5492}" srcOrd="4" destOrd="0" parTransId="{3A90207D-6439-4D66-A1DC-C575D859C0C4}" sibTransId="{1A8EF1FA-C257-47D2-9A9E-C058ED16FBC1}"/>
    <dgm:cxn modelId="{7D45F919-981D-4813-AB01-9FDC7635892D}" type="presOf" srcId="{F0C1262F-E5C7-414F-B441-4D801F7D5492}" destId="{F3EF72B5-25BA-4AE6-A3DC-A2D53DC4A270}" srcOrd="0" destOrd="0" presId="urn:microsoft.com/office/officeart/2005/8/layout/arrow2"/>
    <dgm:cxn modelId="{DB1EB23F-D0BA-4E18-9461-F087730E77B3}" type="presOf" srcId="{D97DACB0-A762-4365-AC35-15BDC45D1CA1}" destId="{8DD40459-0B0C-44A6-A5C4-FE3F706C6286}" srcOrd="0" destOrd="0" presId="urn:microsoft.com/office/officeart/2005/8/layout/arrow2"/>
    <dgm:cxn modelId="{153081D1-8403-4FE7-BE92-BCF4F071BB1E}" type="presOf" srcId="{E9C7495D-0F63-43F1-85C9-7C4D6727F3AA}" destId="{C3A5BEA2-3904-4467-9846-AB2DD644DBC4}" srcOrd="0" destOrd="0" presId="urn:microsoft.com/office/officeart/2005/8/layout/arrow2"/>
    <dgm:cxn modelId="{50B94F28-0B2E-401F-95A0-F03F95773960}" srcId="{37022CE2-4762-4F8F-A8A7-A1092C3AAE3A}" destId="{D97DACB0-A762-4365-AC35-15BDC45D1CA1}" srcOrd="3" destOrd="0" parTransId="{D5BBC2F1-238A-49C8-95BC-8EA6FB63A69C}" sibTransId="{34533774-A717-4022-A6D3-F89DFDFF5864}"/>
    <dgm:cxn modelId="{EBF5E12D-77B4-4946-A13B-B314EBEFBBDA}" srcId="{37022CE2-4762-4F8F-A8A7-A1092C3AAE3A}" destId="{0783E5E9-A6E5-4442-890E-7B7040116699}" srcOrd="2" destOrd="0" parTransId="{04D85480-6019-4DAD-B06A-57AA92CA7F1A}" sibTransId="{9ED3AA99-B621-4451-9127-8C4DE28F447D}"/>
    <dgm:cxn modelId="{8FB67E34-4FDA-4E3A-8BEB-48C14CB7A5E0}" type="presOf" srcId="{37022CE2-4762-4F8F-A8A7-A1092C3AAE3A}" destId="{552F0EAA-97B0-4441-BAF6-6830658CE6B8}" srcOrd="0" destOrd="0" presId="urn:microsoft.com/office/officeart/2005/8/layout/arrow2"/>
    <dgm:cxn modelId="{B4A28902-A953-41F1-9325-6E7C425986C1}" type="presParOf" srcId="{552F0EAA-97B0-4441-BAF6-6830658CE6B8}" destId="{202CA427-4B1F-46D8-B4FE-3E645CF57241}" srcOrd="0" destOrd="0" presId="urn:microsoft.com/office/officeart/2005/8/layout/arrow2"/>
    <dgm:cxn modelId="{9E2F5966-25C2-4352-9AD8-6DCA55D7F19E}" type="presParOf" srcId="{552F0EAA-97B0-4441-BAF6-6830658CE6B8}" destId="{99B64A3F-CDB2-4BDF-90B1-971B6778F32A}" srcOrd="1" destOrd="0" presId="urn:microsoft.com/office/officeart/2005/8/layout/arrow2"/>
    <dgm:cxn modelId="{962A98C5-E01D-49E1-91EB-36090898D524}" type="presParOf" srcId="{99B64A3F-CDB2-4BDF-90B1-971B6778F32A}" destId="{71F5D562-CEEA-4FBE-B768-D179E5165DA7}" srcOrd="0" destOrd="0" presId="urn:microsoft.com/office/officeart/2005/8/layout/arrow2"/>
    <dgm:cxn modelId="{AC6EF1DF-C25B-451F-B51B-E861F0A31E6A}" type="presParOf" srcId="{99B64A3F-CDB2-4BDF-90B1-971B6778F32A}" destId="{F3B27D3D-FC9C-448C-91C1-F14462157509}" srcOrd="1" destOrd="0" presId="urn:microsoft.com/office/officeart/2005/8/layout/arrow2"/>
    <dgm:cxn modelId="{DFD49B84-2AD9-42DB-823C-7CED3CBE061A}" type="presParOf" srcId="{99B64A3F-CDB2-4BDF-90B1-971B6778F32A}" destId="{0D4AAFA7-421D-4D20-AA34-B4CC5947922E}" srcOrd="2" destOrd="0" presId="urn:microsoft.com/office/officeart/2005/8/layout/arrow2"/>
    <dgm:cxn modelId="{3520DF0F-D36C-4B20-BC73-E313883911E1}" type="presParOf" srcId="{99B64A3F-CDB2-4BDF-90B1-971B6778F32A}" destId="{C3A5BEA2-3904-4467-9846-AB2DD644DBC4}" srcOrd="3" destOrd="0" presId="urn:microsoft.com/office/officeart/2005/8/layout/arrow2"/>
    <dgm:cxn modelId="{201AC317-A798-4473-9497-1988778C8D7B}" type="presParOf" srcId="{99B64A3F-CDB2-4BDF-90B1-971B6778F32A}" destId="{65266964-839E-4DD3-9A53-901F8E24AEFA}" srcOrd="4" destOrd="0" presId="urn:microsoft.com/office/officeart/2005/8/layout/arrow2"/>
    <dgm:cxn modelId="{4F295146-A82D-4CAF-AFC5-216BCDE951C4}" type="presParOf" srcId="{99B64A3F-CDB2-4BDF-90B1-971B6778F32A}" destId="{EE85DE9E-FFBC-4943-8481-88520A8CE5E0}" srcOrd="5" destOrd="0" presId="urn:microsoft.com/office/officeart/2005/8/layout/arrow2"/>
    <dgm:cxn modelId="{FF0D52D8-A66E-4492-B5E7-7CCC72236E89}" type="presParOf" srcId="{99B64A3F-CDB2-4BDF-90B1-971B6778F32A}" destId="{E22F7931-319E-4951-8B8F-CF674355624E}" srcOrd="6" destOrd="0" presId="urn:microsoft.com/office/officeart/2005/8/layout/arrow2"/>
    <dgm:cxn modelId="{53E41EE7-E46C-466C-B70A-0A45B625E264}" type="presParOf" srcId="{99B64A3F-CDB2-4BDF-90B1-971B6778F32A}" destId="{8DD40459-0B0C-44A6-A5C4-FE3F706C6286}" srcOrd="7" destOrd="0" presId="urn:microsoft.com/office/officeart/2005/8/layout/arrow2"/>
    <dgm:cxn modelId="{946140E6-69D8-458B-ADCB-3033072B173A}" type="presParOf" srcId="{99B64A3F-CDB2-4BDF-90B1-971B6778F32A}" destId="{0E7D04A0-789A-4888-8A09-848B174EC1A4}" srcOrd="8" destOrd="0" presId="urn:microsoft.com/office/officeart/2005/8/layout/arrow2"/>
    <dgm:cxn modelId="{94E91E23-8475-4EF8-B038-25B5184018FE}" type="presParOf" srcId="{99B64A3F-CDB2-4BDF-90B1-971B6778F32A}" destId="{F3EF72B5-25BA-4AE6-A3DC-A2D53DC4A27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5A930-3C23-4DA4-A0B0-F12DB3CB008B}" type="doc">
      <dgm:prSet loTypeId="urn:microsoft.com/office/officeart/2005/8/layout/hierarchy4" loCatId="list" qsTypeId="urn:microsoft.com/office/officeart/2005/8/quickstyle/3d1" qsCatId="3D" csTypeId="urn:microsoft.com/office/officeart/2005/8/colors/colorful1" csCatId="colorful" phldr="1"/>
      <dgm:spPr/>
      <dgm:t>
        <a:bodyPr/>
        <a:lstStyle/>
        <a:p>
          <a:endParaRPr lang="en-US"/>
        </a:p>
      </dgm:t>
    </dgm:pt>
    <dgm:pt modelId="{DDB8CF6B-6C17-4306-80E6-41A4A6F12DEB}">
      <dgm:prSet custT="1"/>
      <dgm:spPr>
        <a:noFill/>
      </dgm:spPr>
      <dgm:t>
        <a:bodyPr/>
        <a:lstStyle/>
        <a:p>
          <a:pPr rtl="0"/>
          <a:r>
            <a:rPr lang="en-US" sz="2400" b="1" baseline="0" dirty="0" smtClean="0">
              <a:solidFill>
                <a:schemeClr val="tx2"/>
              </a:solidFill>
              <a:latin typeface="Calibri" panose="020F0502020204030204" pitchFamily="34" charset="0"/>
            </a:rPr>
            <a:t>Shared Tenant Pilot</a:t>
          </a:r>
          <a:endParaRPr lang="en-US" sz="2400" b="1" dirty="0">
            <a:solidFill>
              <a:schemeClr val="tx2"/>
            </a:solidFill>
            <a:latin typeface="Calibri" panose="020F0502020204030204" pitchFamily="34" charset="0"/>
          </a:endParaRPr>
        </a:p>
      </dgm:t>
    </dgm:pt>
    <dgm:pt modelId="{27237742-7E79-445B-B5BB-EFDD2012BD52}" type="parTrans" cxnId="{AE79B3EB-42FA-4FAF-B1C3-C5B9F084E586}">
      <dgm:prSet/>
      <dgm:spPr/>
      <dgm:t>
        <a:bodyPr/>
        <a:lstStyle/>
        <a:p>
          <a:endParaRPr lang="en-US">
            <a:latin typeface="Calibri" panose="020F0502020204030204" pitchFamily="34" charset="0"/>
          </a:endParaRPr>
        </a:p>
      </dgm:t>
    </dgm:pt>
    <dgm:pt modelId="{6700B65F-10A1-439C-9C04-F8FFEFA2F5B5}" type="sibTrans" cxnId="{AE79B3EB-42FA-4FAF-B1C3-C5B9F084E586}">
      <dgm:prSet/>
      <dgm:spPr/>
      <dgm:t>
        <a:bodyPr/>
        <a:lstStyle/>
        <a:p>
          <a:endParaRPr lang="en-US">
            <a:latin typeface="Calibri" panose="020F0502020204030204" pitchFamily="34" charset="0"/>
          </a:endParaRPr>
        </a:p>
      </dgm:t>
    </dgm:pt>
    <dgm:pt modelId="{8946DEAD-ED30-4D83-A94F-56498233782A}">
      <dgm:prSet custT="1"/>
      <dgm:spPr>
        <a:solidFill>
          <a:srgbClr val="00B0F0"/>
        </a:solidFill>
        <a:effectLst>
          <a:outerShdw blurRad="50800" dist="38100" dir="2700000" algn="tl" rotWithShape="0">
            <a:prstClr val="black">
              <a:alpha val="40000"/>
            </a:prstClr>
          </a:outerShdw>
        </a:effectLst>
      </dgm:spPr>
      <dgm:t>
        <a:bodyPr/>
        <a:lstStyle/>
        <a:p>
          <a:pPr rtl="0"/>
          <a:r>
            <a:rPr lang="en-US" sz="1100" b="1" dirty="0" smtClean="0">
              <a:solidFill>
                <a:schemeClr val="tx2"/>
              </a:solidFill>
              <a:latin typeface="Calibri" panose="020F0502020204030204" pitchFamily="34" charset="0"/>
            </a:rPr>
            <a:t>SharePoint/OneDrive</a:t>
          </a:r>
          <a:endParaRPr lang="en-US" sz="1100" b="1" dirty="0">
            <a:solidFill>
              <a:schemeClr val="tx2"/>
            </a:solidFill>
            <a:latin typeface="Calibri" panose="020F0502020204030204" pitchFamily="34" charset="0"/>
          </a:endParaRPr>
        </a:p>
      </dgm:t>
    </dgm:pt>
    <dgm:pt modelId="{4EE45B17-5B43-49A5-A90E-35C0D23F8F8C}" type="parTrans" cxnId="{25A46399-6194-400F-9BFF-0B60BCC431D9}">
      <dgm:prSet/>
      <dgm:spPr/>
      <dgm:t>
        <a:bodyPr/>
        <a:lstStyle/>
        <a:p>
          <a:endParaRPr lang="en-US">
            <a:latin typeface="Calibri" panose="020F0502020204030204" pitchFamily="34" charset="0"/>
          </a:endParaRPr>
        </a:p>
      </dgm:t>
    </dgm:pt>
    <dgm:pt modelId="{37DE980A-D934-44B2-9366-C8DEA60F6BF4}" type="sibTrans" cxnId="{25A46399-6194-400F-9BFF-0B60BCC431D9}">
      <dgm:prSet/>
      <dgm:spPr/>
      <dgm:t>
        <a:bodyPr/>
        <a:lstStyle/>
        <a:p>
          <a:endParaRPr lang="en-US">
            <a:latin typeface="Calibri" panose="020F0502020204030204" pitchFamily="34" charset="0"/>
          </a:endParaRPr>
        </a:p>
      </dgm:t>
    </dgm:pt>
    <dgm:pt modelId="{A8271D71-C50B-4F57-82FF-256579809E02}">
      <dgm:prSet/>
      <dgm:spPr>
        <a:solidFill>
          <a:schemeClr val="accent6">
            <a:lumMod val="75000"/>
          </a:schemeClr>
        </a:solidFill>
        <a:effectLst>
          <a:outerShdw blurRad="50800" dist="38100" dir="2700000" algn="tl" rotWithShape="0">
            <a:prstClr val="black">
              <a:alpha val="40000"/>
            </a:prstClr>
          </a:outerShdw>
        </a:effectLst>
      </dgm:spPr>
      <dgm:t>
        <a:bodyPr/>
        <a:lstStyle/>
        <a:p>
          <a:pPr rtl="0"/>
          <a:r>
            <a:rPr lang="en-US" b="1" dirty="0" smtClean="0">
              <a:latin typeface="Calibri" panose="020F0502020204030204" pitchFamily="34" charset="0"/>
            </a:rPr>
            <a:t>Active Directory Cleanup</a:t>
          </a:r>
          <a:endParaRPr lang="en-US" b="1" dirty="0">
            <a:latin typeface="Calibri" panose="020F0502020204030204" pitchFamily="34" charset="0"/>
          </a:endParaRPr>
        </a:p>
      </dgm:t>
    </dgm:pt>
    <dgm:pt modelId="{B24FDA90-F4F0-4E90-AD34-5C45010877E9}" type="parTrans" cxnId="{04C2F146-4086-4463-8CF9-B256C3E1E8E9}">
      <dgm:prSet/>
      <dgm:spPr/>
      <dgm:t>
        <a:bodyPr/>
        <a:lstStyle/>
        <a:p>
          <a:endParaRPr lang="en-US">
            <a:latin typeface="Calibri" panose="020F0502020204030204" pitchFamily="34" charset="0"/>
          </a:endParaRPr>
        </a:p>
      </dgm:t>
    </dgm:pt>
    <dgm:pt modelId="{780B9F54-AD19-4442-9B7B-7DDD95DD023E}" type="sibTrans" cxnId="{04C2F146-4086-4463-8CF9-B256C3E1E8E9}">
      <dgm:prSet/>
      <dgm:spPr/>
      <dgm:t>
        <a:bodyPr/>
        <a:lstStyle/>
        <a:p>
          <a:endParaRPr lang="en-US">
            <a:latin typeface="Calibri" panose="020F0502020204030204" pitchFamily="34" charset="0"/>
          </a:endParaRPr>
        </a:p>
      </dgm:t>
    </dgm:pt>
    <dgm:pt modelId="{A993853B-10B8-47A7-A8AB-7FE2DA391B0A}">
      <dgm:prSet custT="1"/>
      <dgm:spPr>
        <a:solidFill>
          <a:srgbClr val="00B0F0"/>
        </a:solidFill>
        <a:effectLst>
          <a:outerShdw blurRad="50800" dist="38100" dir="2700000" algn="tl" rotWithShape="0">
            <a:prstClr val="black">
              <a:alpha val="40000"/>
            </a:prstClr>
          </a:outerShdw>
        </a:effectLst>
      </dgm:spPr>
      <dgm:t>
        <a:bodyPr/>
        <a:lstStyle/>
        <a:p>
          <a:pPr rtl="0"/>
          <a:r>
            <a:rPr lang="en-US" sz="1100" b="1" dirty="0" smtClean="0">
              <a:solidFill>
                <a:schemeClr val="tx2"/>
              </a:solidFill>
              <a:latin typeface="Calibri" panose="020F0502020204030204" pitchFamily="34" charset="0"/>
            </a:rPr>
            <a:t>Cloud</a:t>
          </a:r>
          <a:r>
            <a:rPr lang="en-US" sz="1000" b="1" dirty="0" smtClean="0">
              <a:solidFill>
                <a:schemeClr val="tx2"/>
              </a:solidFill>
              <a:latin typeface="Calibri" panose="020F0502020204030204" pitchFamily="34" charset="0"/>
            </a:rPr>
            <a:t> E-Mail</a:t>
          </a:r>
          <a:endParaRPr lang="en-US" sz="1000" b="1" dirty="0">
            <a:solidFill>
              <a:schemeClr val="tx2"/>
            </a:solidFill>
            <a:latin typeface="Calibri" panose="020F0502020204030204" pitchFamily="34" charset="0"/>
          </a:endParaRPr>
        </a:p>
      </dgm:t>
    </dgm:pt>
    <dgm:pt modelId="{176D570D-BEE9-481A-A720-AA5E353FD0EB}" type="parTrans" cxnId="{F0BE2DBC-DBDA-42F1-BF3F-B6B0F50F9B18}">
      <dgm:prSet/>
      <dgm:spPr/>
      <dgm:t>
        <a:bodyPr/>
        <a:lstStyle/>
        <a:p>
          <a:endParaRPr lang="en-US">
            <a:latin typeface="Calibri" panose="020F0502020204030204" pitchFamily="34" charset="0"/>
          </a:endParaRPr>
        </a:p>
      </dgm:t>
    </dgm:pt>
    <dgm:pt modelId="{C642BFAC-A2BE-40E8-9BBB-7E8077707A23}" type="sibTrans" cxnId="{F0BE2DBC-DBDA-42F1-BF3F-B6B0F50F9B18}">
      <dgm:prSet/>
      <dgm:spPr/>
      <dgm:t>
        <a:bodyPr/>
        <a:lstStyle/>
        <a:p>
          <a:endParaRPr lang="en-US">
            <a:latin typeface="Calibri" panose="020F0502020204030204" pitchFamily="34" charset="0"/>
          </a:endParaRPr>
        </a:p>
      </dgm:t>
    </dgm:pt>
    <dgm:pt modelId="{52DB1325-0FC8-4280-A8A7-DE8D9E9383FD}">
      <dgm:prSet custT="1"/>
      <dgm:spPr>
        <a:solidFill>
          <a:srgbClr val="00B0F0"/>
        </a:solidFill>
        <a:effectLst>
          <a:outerShdw blurRad="50800" dist="38100" dir="2700000" algn="tl" rotWithShape="0">
            <a:prstClr val="black">
              <a:alpha val="40000"/>
            </a:prstClr>
          </a:outerShdw>
        </a:effectLst>
      </dgm:spPr>
      <dgm:t>
        <a:bodyPr/>
        <a:lstStyle/>
        <a:p>
          <a:pPr rtl="0"/>
          <a:r>
            <a:rPr lang="en-US" sz="1050" b="1" dirty="0" smtClean="0">
              <a:solidFill>
                <a:schemeClr val="tx2"/>
              </a:solidFill>
              <a:latin typeface="Calibri" panose="020F0502020204030204" pitchFamily="34" charset="0"/>
            </a:rPr>
            <a:t>PowerBI</a:t>
          </a:r>
          <a:endParaRPr lang="en-US" sz="1000" b="1" dirty="0">
            <a:solidFill>
              <a:schemeClr val="tx2"/>
            </a:solidFill>
            <a:latin typeface="Calibri" panose="020F0502020204030204" pitchFamily="34" charset="0"/>
          </a:endParaRPr>
        </a:p>
      </dgm:t>
    </dgm:pt>
    <dgm:pt modelId="{B558233E-2AF5-4CBF-9768-9609FBE9BE2A}" type="parTrans" cxnId="{8E3201E6-5E1E-4A16-9057-61BAFE255110}">
      <dgm:prSet/>
      <dgm:spPr/>
      <dgm:t>
        <a:bodyPr/>
        <a:lstStyle/>
        <a:p>
          <a:endParaRPr lang="en-US">
            <a:latin typeface="Calibri" panose="020F0502020204030204" pitchFamily="34" charset="0"/>
          </a:endParaRPr>
        </a:p>
      </dgm:t>
    </dgm:pt>
    <dgm:pt modelId="{D768952C-A57F-4321-A7FF-CC9CAF18DF68}" type="sibTrans" cxnId="{8E3201E6-5E1E-4A16-9057-61BAFE255110}">
      <dgm:prSet/>
      <dgm:spPr/>
      <dgm:t>
        <a:bodyPr/>
        <a:lstStyle/>
        <a:p>
          <a:endParaRPr lang="en-US">
            <a:latin typeface="Calibri" panose="020F0502020204030204" pitchFamily="34" charset="0"/>
          </a:endParaRPr>
        </a:p>
      </dgm:t>
    </dgm:pt>
    <dgm:pt modelId="{D06498F7-280A-4CD0-905B-CB7025F71F51}">
      <dgm:prSet custT="1"/>
      <dgm:spPr>
        <a:solidFill>
          <a:srgbClr val="00B0F0"/>
        </a:solidFill>
        <a:effectLst>
          <a:outerShdw blurRad="50800" dist="38100" dir="2700000" algn="tl" rotWithShape="0">
            <a:prstClr val="black">
              <a:alpha val="40000"/>
            </a:prstClr>
          </a:outerShdw>
        </a:effectLst>
      </dgm:spPr>
      <dgm:t>
        <a:bodyPr/>
        <a:lstStyle/>
        <a:p>
          <a:pPr rtl="0"/>
          <a:r>
            <a:rPr lang="en-US" sz="1100" b="1" dirty="0" smtClean="0">
              <a:solidFill>
                <a:schemeClr val="tx2"/>
              </a:solidFill>
              <a:latin typeface="Calibri" panose="020F0502020204030204" pitchFamily="34" charset="0"/>
            </a:rPr>
            <a:t>Project Online</a:t>
          </a:r>
          <a:endParaRPr lang="en-US" sz="1100" b="1" dirty="0">
            <a:solidFill>
              <a:schemeClr val="tx2"/>
            </a:solidFill>
            <a:latin typeface="Calibri" panose="020F0502020204030204" pitchFamily="34" charset="0"/>
          </a:endParaRPr>
        </a:p>
      </dgm:t>
    </dgm:pt>
    <dgm:pt modelId="{EB5F2A92-C346-41AD-8808-6DD8463D38AD}" type="parTrans" cxnId="{4DD3B63D-045B-4FF9-B49D-3B8AA4B9E8B5}">
      <dgm:prSet/>
      <dgm:spPr/>
      <dgm:t>
        <a:bodyPr/>
        <a:lstStyle/>
        <a:p>
          <a:endParaRPr lang="en-US">
            <a:latin typeface="Calibri" panose="020F0502020204030204" pitchFamily="34" charset="0"/>
          </a:endParaRPr>
        </a:p>
      </dgm:t>
    </dgm:pt>
    <dgm:pt modelId="{47C831FE-432E-4C71-B251-C38477B3652A}" type="sibTrans" cxnId="{4DD3B63D-045B-4FF9-B49D-3B8AA4B9E8B5}">
      <dgm:prSet/>
      <dgm:spPr/>
      <dgm:t>
        <a:bodyPr/>
        <a:lstStyle/>
        <a:p>
          <a:endParaRPr lang="en-US">
            <a:latin typeface="Calibri" panose="020F0502020204030204" pitchFamily="34" charset="0"/>
          </a:endParaRPr>
        </a:p>
      </dgm:t>
    </dgm:pt>
    <dgm:pt modelId="{9DECFD81-B802-4446-90B6-D24021D1A8D8}">
      <dgm:prSet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pPr rtl="0"/>
          <a:r>
            <a:rPr lang="en-US" sz="1100" b="1" dirty="0" smtClean="0">
              <a:solidFill>
                <a:schemeClr val="accent6">
                  <a:lumMod val="50000"/>
                </a:schemeClr>
              </a:solidFill>
              <a:latin typeface="Calibri" panose="020F0502020204030204" pitchFamily="34" charset="0"/>
            </a:rPr>
            <a:t>ESD</a:t>
          </a:r>
          <a:endParaRPr lang="en-US" sz="1100" b="1" dirty="0">
            <a:solidFill>
              <a:schemeClr val="accent6">
                <a:lumMod val="50000"/>
              </a:schemeClr>
            </a:solidFill>
            <a:latin typeface="Calibri" panose="020F0502020204030204" pitchFamily="34" charset="0"/>
          </a:endParaRPr>
        </a:p>
      </dgm:t>
    </dgm:pt>
    <dgm:pt modelId="{059C95F4-D5B4-478A-AEF7-3FF1BBBAE905}" type="parTrans" cxnId="{C7FBEBA7-56ED-4B43-A54C-7A89A0491D4B}">
      <dgm:prSet/>
      <dgm:spPr/>
      <dgm:t>
        <a:bodyPr/>
        <a:lstStyle/>
        <a:p>
          <a:endParaRPr lang="en-US">
            <a:latin typeface="Calibri" panose="020F0502020204030204" pitchFamily="34" charset="0"/>
          </a:endParaRPr>
        </a:p>
      </dgm:t>
    </dgm:pt>
    <dgm:pt modelId="{A3C3A333-E303-4AA6-9134-D23205D104A7}" type="sibTrans" cxnId="{C7FBEBA7-56ED-4B43-A54C-7A89A0491D4B}">
      <dgm:prSet/>
      <dgm:spPr/>
      <dgm:t>
        <a:bodyPr/>
        <a:lstStyle/>
        <a:p>
          <a:endParaRPr lang="en-US">
            <a:latin typeface="Calibri" panose="020F0502020204030204" pitchFamily="34" charset="0"/>
          </a:endParaRPr>
        </a:p>
      </dgm:t>
    </dgm:pt>
    <dgm:pt modelId="{417EF9B2-D1D4-4DCE-8EA8-7ACE88FAB44E}">
      <dgm:prSet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pPr rtl="0"/>
          <a:r>
            <a:rPr lang="en-US" sz="1100" b="1" dirty="0" smtClean="0">
              <a:solidFill>
                <a:schemeClr val="accent6">
                  <a:lumMod val="50000"/>
                </a:schemeClr>
              </a:solidFill>
              <a:latin typeface="Calibri" panose="020F0502020204030204" pitchFamily="34" charset="0"/>
            </a:rPr>
            <a:t>Parks</a:t>
          </a:r>
          <a:endParaRPr lang="en-US" sz="1100" b="1" dirty="0">
            <a:solidFill>
              <a:schemeClr val="accent6">
                <a:lumMod val="50000"/>
              </a:schemeClr>
            </a:solidFill>
            <a:latin typeface="Calibri" panose="020F0502020204030204" pitchFamily="34" charset="0"/>
          </a:endParaRPr>
        </a:p>
      </dgm:t>
    </dgm:pt>
    <dgm:pt modelId="{28803DE8-D4D9-435B-A4B1-AF559A0CB6B6}" type="parTrans" cxnId="{A10BD92C-5144-4A07-9B44-4F38951C56EB}">
      <dgm:prSet/>
      <dgm:spPr/>
      <dgm:t>
        <a:bodyPr/>
        <a:lstStyle/>
        <a:p>
          <a:endParaRPr lang="en-US">
            <a:latin typeface="Calibri" panose="020F0502020204030204" pitchFamily="34" charset="0"/>
          </a:endParaRPr>
        </a:p>
      </dgm:t>
    </dgm:pt>
    <dgm:pt modelId="{C155CE5D-979D-46DB-A3BB-048A3AC71AC2}" type="sibTrans" cxnId="{A10BD92C-5144-4A07-9B44-4F38951C56EB}">
      <dgm:prSet/>
      <dgm:spPr/>
      <dgm:t>
        <a:bodyPr/>
        <a:lstStyle/>
        <a:p>
          <a:endParaRPr lang="en-US">
            <a:latin typeface="Calibri" panose="020F0502020204030204" pitchFamily="34" charset="0"/>
          </a:endParaRPr>
        </a:p>
      </dgm:t>
    </dgm:pt>
    <dgm:pt modelId="{46984844-CC3A-43E1-87CA-388119C603B1}">
      <dgm:prSet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pPr rtl="0"/>
          <a:r>
            <a:rPr lang="en-US" sz="1100" b="1" dirty="0" smtClean="0">
              <a:solidFill>
                <a:schemeClr val="accent6">
                  <a:lumMod val="50000"/>
                </a:schemeClr>
              </a:solidFill>
              <a:latin typeface="Calibri" panose="020F0502020204030204" pitchFamily="34" charset="0"/>
            </a:rPr>
            <a:t>DSHS</a:t>
          </a:r>
          <a:endParaRPr lang="en-US" sz="1000" b="1" dirty="0">
            <a:solidFill>
              <a:schemeClr val="accent6">
                <a:lumMod val="50000"/>
              </a:schemeClr>
            </a:solidFill>
            <a:latin typeface="Calibri" panose="020F0502020204030204" pitchFamily="34" charset="0"/>
          </a:endParaRPr>
        </a:p>
      </dgm:t>
    </dgm:pt>
    <dgm:pt modelId="{B7F737AE-7CBC-43A2-85E0-5A89C57506DD}" type="parTrans" cxnId="{70DE337B-B620-4289-A4D7-E7908D747951}">
      <dgm:prSet/>
      <dgm:spPr/>
      <dgm:t>
        <a:bodyPr/>
        <a:lstStyle/>
        <a:p>
          <a:endParaRPr lang="en-US">
            <a:latin typeface="Calibri" panose="020F0502020204030204" pitchFamily="34" charset="0"/>
          </a:endParaRPr>
        </a:p>
      </dgm:t>
    </dgm:pt>
    <dgm:pt modelId="{D9FC96B5-83C4-4F3A-9083-B3FFE15A5716}" type="sibTrans" cxnId="{70DE337B-B620-4289-A4D7-E7908D747951}">
      <dgm:prSet/>
      <dgm:spPr/>
      <dgm:t>
        <a:bodyPr/>
        <a:lstStyle/>
        <a:p>
          <a:endParaRPr lang="en-US">
            <a:latin typeface="Calibri" panose="020F0502020204030204" pitchFamily="34" charset="0"/>
          </a:endParaRPr>
        </a:p>
      </dgm:t>
    </dgm:pt>
    <dgm:pt modelId="{8BE1CCA4-4A0B-4BCE-B0A5-2447D74FD19F}">
      <dgm:prSet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pPr rtl="0"/>
          <a:r>
            <a:rPr lang="en-US" sz="1100" b="1" dirty="0" smtClean="0">
              <a:solidFill>
                <a:schemeClr val="accent6">
                  <a:lumMod val="50000"/>
                </a:schemeClr>
              </a:solidFill>
              <a:latin typeface="Calibri" panose="020F0502020204030204" pitchFamily="34" charset="0"/>
            </a:rPr>
            <a:t>UTC</a:t>
          </a:r>
          <a:endParaRPr lang="en-US" sz="1100" b="1" dirty="0">
            <a:solidFill>
              <a:schemeClr val="accent6">
                <a:lumMod val="50000"/>
              </a:schemeClr>
            </a:solidFill>
            <a:latin typeface="Calibri" panose="020F0502020204030204" pitchFamily="34" charset="0"/>
          </a:endParaRPr>
        </a:p>
      </dgm:t>
    </dgm:pt>
    <dgm:pt modelId="{629F9CB2-0071-4B8E-8242-2CB5102A2C43}" type="parTrans" cxnId="{015C233F-BB3A-4CAA-AE2F-804B8AC43A59}">
      <dgm:prSet/>
      <dgm:spPr/>
      <dgm:t>
        <a:bodyPr/>
        <a:lstStyle/>
        <a:p>
          <a:endParaRPr lang="en-US">
            <a:latin typeface="Calibri" panose="020F0502020204030204" pitchFamily="34" charset="0"/>
          </a:endParaRPr>
        </a:p>
      </dgm:t>
    </dgm:pt>
    <dgm:pt modelId="{66818F9B-B951-497B-9137-A1D0944F6780}" type="sibTrans" cxnId="{015C233F-BB3A-4CAA-AE2F-804B8AC43A59}">
      <dgm:prSet/>
      <dgm:spPr/>
      <dgm:t>
        <a:bodyPr/>
        <a:lstStyle/>
        <a:p>
          <a:endParaRPr lang="en-US">
            <a:latin typeface="Calibri" panose="020F0502020204030204" pitchFamily="34" charset="0"/>
          </a:endParaRPr>
        </a:p>
      </dgm:t>
    </dgm:pt>
    <dgm:pt modelId="{43415D43-AF1E-4445-8B1F-404CF514E433}">
      <dgm:prSet/>
      <dgm:spPr>
        <a:solidFill>
          <a:schemeClr val="accent3">
            <a:lumMod val="40000"/>
            <a:lumOff val="60000"/>
          </a:schemeClr>
        </a:solidFill>
        <a:effectLst>
          <a:outerShdw blurRad="50800" dist="38100" dir="2700000" algn="tl" rotWithShape="0">
            <a:prstClr val="black">
              <a:alpha val="40000"/>
            </a:prstClr>
          </a:outerShdw>
        </a:effectLst>
      </dgm:spPr>
      <dgm:t>
        <a:bodyPr/>
        <a:lstStyle/>
        <a:p>
          <a:pPr rtl="0"/>
          <a:r>
            <a:rPr lang="en-US" b="1" dirty="0" smtClean="0">
              <a:solidFill>
                <a:schemeClr val="accent6">
                  <a:lumMod val="50000"/>
                </a:schemeClr>
              </a:solidFill>
              <a:latin typeface="Calibri" panose="020F0502020204030204" pitchFamily="34" charset="0"/>
            </a:rPr>
            <a:t>WaTech</a:t>
          </a:r>
          <a:endParaRPr lang="en-US" b="1" dirty="0">
            <a:solidFill>
              <a:schemeClr val="accent6">
                <a:lumMod val="50000"/>
              </a:schemeClr>
            </a:solidFill>
            <a:latin typeface="Calibri" panose="020F0502020204030204" pitchFamily="34" charset="0"/>
          </a:endParaRPr>
        </a:p>
      </dgm:t>
    </dgm:pt>
    <dgm:pt modelId="{B8057053-291B-45AC-B795-12EA8078D782}" type="parTrans" cxnId="{126FF9B5-1A91-4E73-B32E-6F13A6FBDD66}">
      <dgm:prSet/>
      <dgm:spPr/>
      <dgm:t>
        <a:bodyPr/>
        <a:lstStyle/>
        <a:p>
          <a:endParaRPr lang="en-US">
            <a:latin typeface="Calibri" panose="020F0502020204030204" pitchFamily="34" charset="0"/>
          </a:endParaRPr>
        </a:p>
      </dgm:t>
    </dgm:pt>
    <dgm:pt modelId="{BFA799DD-956B-4425-A6CB-9CAB69496E29}" type="sibTrans" cxnId="{126FF9B5-1A91-4E73-B32E-6F13A6FBDD66}">
      <dgm:prSet/>
      <dgm:spPr/>
      <dgm:t>
        <a:bodyPr/>
        <a:lstStyle/>
        <a:p>
          <a:endParaRPr lang="en-US">
            <a:latin typeface="Calibri" panose="020F0502020204030204" pitchFamily="34" charset="0"/>
          </a:endParaRPr>
        </a:p>
      </dgm:t>
    </dgm:pt>
    <dgm:pt modelId="{3CBF8B8C-5E2E-44F3-9419-73D28A0C1995}">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pPr rtl="0"/>
          <a:r>
            <a:rPr lang="en-US" b="1" dirty="0" smtClean="0">
              <a:solidFill>
                <a:schemeClr val="accent6">
                  <a:lumMod val="50000"/>
                </a:schemeClr>
              </a:solidFill>
              <a:latin typeface="Calibri" panose="020F0502020204030204" pitchFamily="34" charset="0"/>
            </a:rPr>
            <a:t>MIL</a:t>
          </a:r>
          <a:endParaRPr lang="en-US" b="1" dirty="0">
            <a:solidFill>
              <a:schemeClr val="accent6">
                <a:lumMod val="50000"/>
              </a:schemeClr>
            </a:solidFill>
            <a:latin typeface="Calibri" panose="020F0502020204030204" pitchFamily="34" charset="0"/>
          </a:endParaRPr>
        </a:p>
      </dgm:t>
    </dgm:pt>
    <dgm:pt modelId="{8E6E0236-1F9B-442B-94FA-B5F7EF4DA34D}" type="parTrans" cxnId="{64F6D658-F99E-495A-AEF7-698E231D0424}">
      <dgm:prSet/>
      <dgm:spPr/>
      <dgm:t>
        <a:bodyPr/>
        <a:lstStyle/>
        <a:p>
          <a:endParaRPr lang="en-US">
            <a:latin typeface="Calibri" panose="020F0502020204030204" pitchFamily="34" charset="0"/>
          </a:endParaRPr>
        </a:p>
      </dgm:t>
    </dgm:pt>
    <dgm:pt modelId="{95B16161-3E70-42D7-B363-992B5694AF33}" type="sibTrans" cxnId="{64F6D658-F99E-495A-AEF7-698E231D0424}">
      <dgm:prSet/>
      <dgm:spPr/>
      <dgm:t>
        <a:bodyPr/>
        <a:lstStyle/>
        <a:p>
          <a:endParaRPr lang="en-US">
            <a:latin typeface="Calibri" panose="020F0502020204030204" pitchFamily="34" charset="0"/>
          </a:endParaRPr>
        </a:p>
      </dgm:t>
    </dgm:pt>
    <dgm:pt modelId="{8B535EA6-8CD1-4198-AB72-F50FCC7E70B2}">
      <dgm:prSet/>
      <dgm:spPr>
        <a:solidFill>
          <a:schemeClr val="accent6">
            <a:lumMod val="40000"/>
            <a:lumOff val="60000"/>
          </a:schemeClr>
        </a:solidFill>
        <a:effectLst>
          <a:outerShdw blurRad="50800" dist="38100" dir="2700000" algn="tl" rotWithShape="0">
            <a:prstClr val="black">
              <a:alpha val="40000"/>
            </a:prstClr>
          </a:outerShdw>
        </a:effectLst>
      </dgm:spPr>
      <dgm:t>
        <a:bodyPr/>
        <a:lstStyle/>
        <a:p>
          <a:pPr rtl="0"/>
          <a:r>
            <a:rPr lang="en-US" b="1" dirty="0" smtClean="0">
              <a:solidFill>
                <a:schemeClr val="accent6">
                  <a:lumMod val="50000"/>
                </a:schemeClr>
              </a:solidFill>
              <a:latin typeface="Calibri" panose="020F0502020204030204" pitchFamily="34" charset="0"/>
            </a:rPr>
            <a:t>HCA</a:t>
          </a:r>
          <a:endParaRPr lang="en-US" b="1" dirty="0">
            <a:solidFill>
              <a:schemeClr val="accent6">
                <a:lumMod val="50000"/>
              </a:schemeClr>
            </a:solidFill>
            <a:latin typeface="Calibri" panose="020F0502020204030204" pitchFamily="34" charset="0"/>
          </a:endParaRPr>
        </a:p>
      </dgm:t>
    </dgm:pt>
    <dgm:pt modelId="{EE516890-FABA-41FF-81E3-9525AD74E106}" type="parTrans" cxnId="{63295895-0E23-45CA-A2E0-4280FAD8D8B6}">
      <dgm:prSet/>
      <dgm:spPr/>
      <dgm:t>
        <a:bodyPr/>
        <a:lstStyle/>
        <a:p>
          <a:endParaRPr lang="en-US">
            <a:latin typeface="Calibri" panose="020F0502020204030204" pitchFamily="34" charset="0"/>
          </a:endParaRPr>
        </a:p>
      </dgm:t>
    </dgm:pt>
    <dgm:pt modelId="{C2411F6B-99AF-4359-90E0-08874C8F0D03}" type="sibTrans" cxnId="{63295895-0E23-45CA-A2E0-4280FAD8D8B6}">
      <dgm:prSet/>
      <dgm:spPr/>
      <dgm:t>
        <a:bodyPr/>
        <a:lstStyle/>
        <a:p>
          <a:endParaRPr lang="en-US">
            <a:latin typeface="Calibri" panose="020F0502020204030204" pitchFamily="34" charset="0"/>
          </a:endParaRPr>
        </a:p>
      </dgm:t>
    </dgm:pt>
    <dgm:pt modelId="{D58CC430-6761-4098-8FD3-882B1D37C2ED}">
      <dgm:prSet custT="1"/>
      <dgm:spPr>
        <a:solidFill>
          <a:schemeClr val="accent6">
            <a:lumMod val="75000"/>
          </a:schemeClr>
        </a:solidFill>
        <a:effectLst>
          <a:outerShdw blurRad="50800" dist="38100" dir="2700000" algn="tl" rotWithShape="0">
            <a:prstClr val="black">
              <a:alpha val="40000"/>
            </a:prstClr>
          </a:outerShdw>
        </a:effectLst>
      </dgm:spPr>
      <dgm:t>
        <a:bodyPr/>
        <a:lstStyle/>
        <a:p>
          <a:pPr rtl="0"/>
          <a:r>
            <a:rPr lang="en-US" sz="900" b="1" dirty="0" smtClean="0">
              <a:latin typeface="Calibri" panose="020F0502020204030204" pitchFamily="34" charset="0"/>
            </a:rPr>
            <a:t>Exchange Online</a:t>
          </a:r>
          <a:endParaRPr lang="en-US" sz="900" b="1" dirty="0">
            <a:latin typeface="Calibri" panose="020F0502020204030204" pitchFamily="34" charset="0"/>
          </a:endParaRPr>
        </a:p>
      </dgm:t>
    </dgm:pt>
    <dgm:pt modelId="{172C1861-DB83-49F1-8A2E-E66240BAAA26}" type="sibTrans" cxnId="{5237A145-116C-4993-B13D-8BE36E7D51BF}">
      <dgm:prSet/>
      <dgm:spPr/>
      <dgm:t>
        <a:bodyPr/>
        <a:lstStyle/>
        <a:p>
          <a:endParaRPr lang="en-US">
            <a:latin typeface="Calibri" panose="020F0502020204030204" pitchFamily="34" charset="0"/>
          </a:endParaRPr>
        </a:p>
      </dgm:t>
    </dgm:pt>
    <dgm:pt modelId="{759403E1-F2E0-454D-8723-FC28E78AA6E0}" type="parTrans" cxnId="{5237A145-116C-4993-B13D-8BE36E7D51BF}">
      <dgm:prSet/>
      <dgm:spPr/>
      <dgm:t>
        <a:bodyPr/>
        <a:lstStyle/>
        <a:p>
          <a:endParaRPr lang="en-US">
            <a:latin typeface="Calibri" panose="020F0502020204030204" pitchFamily="34" charset="0"/>
          </a:endParaRPr>
        </a:p>
      </dgm:t>
    </dgm:pt>
    <dgm:pt modelId="{3A96E2F8-5FC2-4F0D-AA5B-F55F5A083363}">
      <dgm:prSet custT="1"/>
      <dgm:spPr>
        <a:noFill/>
      </dgm:spPr>
      <dgm:t>
        <a:bodyPr/>
        <a:lstStyle/>
        <a:p>
          <a:r>
            <a:rPr lang="en-US" sz="2000" b="1" dirty="0" smtClean="0">
              <a:solidFill>
                <a:schemeClr val="tx2"/>
              </a:solidFill>
              <a:latin typeface="Calibri" panose="020F0502020204030204" pitchFamily="34" charset="0"/>
            </a:rPr>
            <a:t>Shared Tenant (Production)</a:t>
          </a:r>
          <a:endParaRPr lang="en-US" sz="2000" b="1" dirty="0">
            <a:solidFill>
              <a:schemeClr val="tx2"/>
            </a:solidFill>
            <a:latin typeface="Calibri" panose="020F0502020204030204" pitchFamily="34" charset="0"/>
          </a:endParaRPr>
        </a:p>
      </dgm:t>
    </dgm:pt>
    <dgm:pt modelId="{95C3C8C1-442D-48A7-9728-F0FA04BE5CB4}" type="parTrans" cxnId="{89612618-FFE5-4F71-BD85-FC092891BE83}">
      <dgm:prSet/>
      <dgm:spPr/>
      <dgm:t>
        <a:bodyPr/>
        <a:lstStyle/>
        <a:p>
          <a:endParaRPr lang="en-US">
            <a:latin typeface="Calibri" panose="020F0502020204030204" pitchFamily="34" charset="0"/>
          </a:endParaRPr>
        </a:p>
      </dgm:t>
    </dgm:pt>
    <dgm:pt modelId="{B70D2ACA-03D3-4772-9C78-DD3B5C380798}" type="sibTrans" cxnId="{89612618-FFE5-4F71-BD85-FC092891BE83}">
      <dgm:prSet/>
      <dgm:spPr/>
      <dgm:t>
        <a:bodyPr/>
        <a:lstStyle/>
        <a:p>
          <a:endParaRPr lang="en-US">
            <a:latin typeface="Calibri" panose="020F0502020204030204" pitchFamily="34" charset="0"/>
          </a:endParaRPr>
        </a:p>
      </dgm:t>
    </dgm:pt>
    <dgm:pt modelId="{FB183043-E222-4625-A8A2-06085E7EC5E1}">
      <dgm:prSet custT="1"/>
      <dgm:spPr>
        <a:solidFill>
          <a:schemeClr val="accent6">
            <a:lumMod val="50000"/>
          </a:schemeClr>
        </a:solidFill>
        <a:effectLst>
          <a:outerShdw blurRad="50800" dist="38100" dir="2700000" algn="tl" rotWithShape="0">
            <a:prstClr val="black">
              <a:alpha val="40000"/>
            </a:prstClr>
          </a:outerShdw>
        </a:effectLst>
      </dgm:spPr>
      <dgm:t>
        <a:bodyPr/>
        <a:lstStyle/>
        <a:p>
          <a:r>
            <a:rPr lang="en-US" sz="900" b="1" dirty="0" smtClean="0">
              <a:latin typeface="Calibri" panose="020F0502020204030204" pitchFamily="34" charset="0"/>
            </a:rPr>
            <a:t>Support for Office365 </a:t>
          </a:r>
          <a:r>
            <a:rPr lang="en-US" sz="900" b="1" dirty="0" err="1" smtClean="0">
              <a:latin typeface="Calibri" panose="020F0502020204030204" pitchFamily="34" charset="0"/>
            </a:rPr>
            <a:t>ProPlus</a:t>
          </a:r>
          <a:endParaRPr lang="en-US" sz="900" b="1" dirty="0">
            <a:latin typeface="Calibri" panose="020F0502020204030204" pitchFamily="34" charset="0"/>
          </a:endParaRPr>
        </a:p>
      </dgm:t>
    </dgm:pt>
    <dgm:pt modelId="{F2DB1B68-771C-40D2-91D7-C17AAA37C998}" type="parTrans" cxnId="{9415BE24-0508-4F94-BFA1-681E7D474FA4}">
      <dgm:prSet/>
      <dgm:spPr/>
      <dgm:t>
        <a:bodyPr/>
        <a:lstStyle/>
        <a:p>
          <a:endParaRPr lang="en-US">
            <a:latin typeface="Calibri" panose="020F0502020204030204" pitchFamily="34" charset="0"/>
          </a:endParaRPr>
        </a:p>
      </dgm:t>
    </dgm:pt>
    <dgm:pt modelId="{48831B2C-4C78-4B42-AD39-6A4979E0A22C}" type="sibTrans" cxnId="{9415BE24-0508-4F94-BFA1-681E7D474FA4}">
      <dgm:prSet/>
      <dgm:spPr/>
      <dgm:t>
        <a:bodyPr/>
        <a:lstStyle/>
        <a:p>
          <a:endParaRPr lang="en-US">
            <a:latin typeface="Calibri" panose="020F0502020204030204" pitchFamily="34" charset="0"/>
          </a:endParaRPr>
        </a:p>
      </dgm:t>
    </dgm:pt>
    <dgm:pt modelId="{CB964B17-A263-46F8-A5EF-9DC476771D64}">
      <dgm:prSet custT="1"/>
      <dgm:spPr>
        <a:solidFill>
          <a:schemeClr val="accent6">
            <a:lumMod val="50000"/>
          </a:schemeClr>
        </a:solidFill>
        <a:effectLst>
          <a:outerShdw blurRad="50800" dist="38100" dir="2700000" algn="tl" rotWithShape="0">
            <a:prstClr val="black">
              <a:alpha val="40000"/>
            </a:prstClr>
          </a:outerShdw>
        </a:effectLst>
      </dgm:spPr>
      <dgm:t>
        <a:bodyPr/>
        <a:lstStyle/>
        <a:p>
          <a:r>
            <a:rPr lang="en-US" sz="900" b="1" dirty="0" smtClean="0">
              <a:latin typeface="Calibri" panose="020F0502020204030204" pitchFamily="34" charset="0"/>
            </a:rPr>
            <a:t>O365 License Activation</a:t>
          </a:r>
          <a:endParaRPr lang="en-US" sz="900" b="1" dirty="0">
            <a:latin typeface="Calibri" panose="020F0502020204030204" pitchFamily="34" charset="0"/>
          </a:endParaRPr>
        </a:p>
      </dgm:t>
    </dgm:pt>
    <dgm:pt modelId="{6CDFBDF9-AB8E-45C2-9FE5-66D3C0D901AB}" type="parTrans" cxnId="{3D7FB7D6-E35D-4BC0-8545-B075202AE47C}">
      <dgm:prSet/>
      <dgm:spPr/>
      <dgm:t>
        <a:bodyPr/>
        <a:lstStyle/>
        <a:p>
          <a:endParaRPr lang="en-US">
            <a:latin typeface="Calibri" panose="020F0502020204030204" pitchFamily="34" charset="0"/>
          </a:endParaRPr>
        </a:p>
      </dgm:t>
    </dgm:pt>
    <dgm:pt modelId="{AEFFB463-D3EE-4F04-9D00-C5879EE7F9FD}" type="sibTrans" cxnId="{3D7FB7D6-E35D-4BC0-8545-B075202AE47C}">
      <dgm:prSet/>
      <dgm:spPr/>
      <dgm:t>
        <a:bodyPr/>
        <a:lstStyle/>
        <a:p>
          <a:endParaRPr lang="en-US">
            <a:latin typeface="Calibri" panose="020F0502020204030204" pitchFamily="34" charset="0"/>
          </a:endParaRPr>
        </a:p>
      </dgm:t>
    </dgm:pt>
    <dgm:pt modelId="{23EB688A-422F-4AD5-8571-59942293693D}">
      <dgm:prSet/>
      <dgm:spPr>
        <a:solidFill>
          <a:schemeClr val="accent6">
            <a:lumMod val="75000"/>
          </a:schemeClr>
        </a:solidFill>
        <a:effectLst>
          <a:outerShdw blurRad="50800" dist="38100" dir="2700000" algn="tl" rotWithShape="0">
            <a:prstClr val="black">
              <a:alpha val="40000"/>
            </a:prstClr>
          </a:outerShdw>
        </a:effectLst>
      </dgm:spPr>
      <dgm:t>
        <a:bodyPr/>
        <a:lstStyle/>
        <a:p>
          <a:pPr rtl="0"/>
          <a:r>
            <a:rPr lang="en-US" b="1" dirty="0" smtClean="0">
              <a:latin typeface="Calibri" panose="020F0502020204030204" pitchFamily="34" charset="0"/>
            </a:rPr>
            <a:t>Cloud Highway</a:t>
          </a:r>
          <a:endParaRPr lang="en-US" b="1" dirty="0">
            <a:latin typeface="Calibri" panose="020F0502020204030204" pitchFamily="34" charset="0"/>
          </a:endParaRPr>
        </a:p>
      </dgm:t>
    </dgm:pt>
    <dgm:pt modelId="{CBA05D4C-2EA5-4AFE-BC9C-E68C07D558F7}" type="parTrans" cxnId="{EB0E761F-2B56-4BC8-A035-4B27BAB5AD93}">
      <dgm:prSet/>
      <dgm:spPr/>
      <dgm:t>
        <a:bodyPr/>
        <a:lstStyle/>
        <a:p>
          <a:endParaRPr lang="en-US">
            <a:latin typeface="Calibri" panose="020F0502020204030204" pitchFamily="34" charset="0"/>
          </a:endParaRPr>
        </a:p>
      </dgm:t>
    </dgm:pt>
    <dgm:pt modelId="{CAD025C2-CEB7-4FAB-9E34-8A830FB5CECD}" type="sibTrans" cxnId="{EB0E761F-2B56-4BC8-A035-4B27BAB5AD93}">
      <dgm:prSet/>
      <dgm:spPr/>
      <dgm:t>
        <a:bodyPr/>
        <a:lstStyle/>
        <a:p>
          <a:endParaRPr lang="en-US">
            <a:latin typeface="Calibri" panose="020F0502020204030204" pitchFamily="34" charset="0"/>
          </a:endParaRPr>
        </a:p>
      </dgm:t>
    </dgm:pt>
    <dgm:pt modelId="{1871AC22-B318-486A-82A2-99FC9943F015}">
      <dgm:prSet custT="1"/>
      <dgm:spPr>
        <a:solidFill>
          <a:schemeClr val="accent6">
            <a:lumMod val="50000"/>
          </a:schemeClr>
        </a:solidFill>
        <a:effectLst>
          <a:outerShdw blurRad="50800" dist="38100" dir="2700000" algn="tl" rotWithShape="0">
            <a:prstClr val="black">
              <a:alpha val="40000"/>
            </a:prstClr>
          </a:outerShdw>
        </a:effectLst>
      </dgm:spPr>
      <dgm:t>
        <a:bodyPr/>
        <a:lstStyle/>
        <a:p>
          <a:r>
            <a:rPr lang="en-US" sz="900" b="1" dirty="0" smtClean="0">
              <a:latin typeface="Calibri" panose="020F0502020204030204" pitchFamily="34" charset="0"/>
            </a:rPr>
            <a:t>ADFS Single Sign-On for SAAS</a:t>
          </a:r>
          <a:endParaRPr lang="en-US" sz="800" b="1" dirty="0">
            <a:latin typeface="Calibri" panose="020F0502020204030204" pitchFamily="34" charset="0"/>
          </a:endParaRPr>
        </a:p>
      </dgm:t>
    </dgm:pt>
    <dgm:pt modelId="{C2C96D36-D3D7-4D75-87F8-E85BF12E69AF}" type="parTrans" cxnId="{98EE612C-6AB9-43B4-9005-61048F6F85F4}">
      <dgm:prSet/>
      <dgm:spPr/>
      <dgm:t>
        <a:bodyPr/>
        <a:lstStyle/>
        <a:p>
          <a:endParaRPr lang="en-US">
            <a:latin typeface="Calibri" panose="020F0502020204030204" pitchFamily="34" charset="0"/>
          </a:endParaRPr>
        </a:p>
      </dgm:t>
    </dgm:pt>
    <dgm:pt modelId="{073F99D6-3BA9-4F73-B119-25F611E142C3}" type="sibTrans" cxnId="{98EE612C-6AB9-43B4-9005-61048F6F85F4}">
      <dgm:prSet/>
      <dgm:spPr/>
      <dgm:t>
        <a:bodyPr/>
        <a:lstStyle/>
        <a:p>
          <a:endParaRPr lang="en-US">
            <a:latin typeface="Calibri" panose="020F0502020204030204" pitchFamily="34" charset="0"/>
          </a:endParaRPr>
        </a:p>
      </dgm:t>
    </dgm:pt>
    <dgm:pt modelId="{10DD7DB9-3F17-421D-8BE2-090C3AC0893A}">
      <dgm:prSet custT="1"/>
      <dgm:spPr>
        <a:noFill/>
      </dgm:spPr>
      <dgm:t>
        <a:bodyPr/>
        <a:lstStyle/>
        <a:p>
          <a:pPr rtl="0"/>
          <a:r>
            <a:rPr lang="en-US" sz="2000" b="1" baseline="0" dirty="0" smtClean="0">
              <a:solidFill>
                <a:schemeClr val="tx2"/>
              </a:solidFill>
              <a:latin typeface="Calibri" panose="020F0502020204030204" pitchFamily="34" charset="0"/>
            </a:rPr>
            <a:t>Shared Tenant (Work Under Way)</a:t>
          </a:r>
          <a:endParaRPr lang="en-US" sz="2000" b="1" dirty="0">
            <a:solidFill>
              <a:schemeClr val="tx2"/>
            </a:solidFill>
            <a:latin typeface="Calibri" panose="020F0502020204030204" pitchFamily="34" charset="0"/>
          </a:endParaRPr>
        </a:p>
      </dgm:t>
    </dgm:pt>
    <dgm:pt modelId="{F56DB67E-4AE6-4CB4-895A-E983413EE235}" type="sibTrans" cxnId="{E5D09BC7-05C8-45D0-9FFC-515AEA0008D5}">
      <dgm:prSet/>
      <dgm:spPr/>
      <dgm:t>
        <a:bodyPr/>
        <a:lstStyle/>
        <a:p>
          <a:endParaRPr lang="en-US">
            <a:latin typeface="Calibri" panose="020F0502020204030204" pitchFamily="34" charset="0"/>
          </a:endParaRPr>
        </a:p>
      </dgm:t>
    </dgm:pt>
    <dgm:pt modelId="{01D412E5-AF87-460C-B301-B3459CC1377C}" type="parTrans" cxnId="{E5D09BC7-05C8-45D0-9FFC-515AEA0008D5}">
      <dgm:prSet/>
      <dgm:spPr/>
      <dgm:t>
        <a:bodyPr/>
        <a:lstStyle/>
        <a:p>
          <a:endParaRPr lang="en-US">
            <a:latin typeface="Calibri" panose="020F0502020204030204" pitchFamily="34" charset="0"/>
          </a:endParaRPr>
        </a:p>
      </dgm:t>
    </dgm:pt>
    <dgm:pt modelId="{5705F360-2570-47EB-9313-CE762BA26EE5}" type="pres">
      <dgm:prSet presAssocID="{C755A930-3C23-4DA4-A0B0-F12DB3CB008B}" presName="Name0" presStyleCnt="0">
        <dgm:presLayoutVars>
          <dgm:chPref val="1"/>
          <dgm:dir/>
          <dgm:animOne val="branch"/>
          <dgm:animLvl val="lvl"/>
          <dgm:resizeHandles/>
        </dgm:presLayoutVars>
      </dgm:prSet>
      <dgm:spPr/>
      <dgm:t>
        <a:bodyPr/>
        <a:lstStyle/>
        <a:p>
          <a:endParaRPr lang="en-US"/>
        </a:p>
      </dgm:t>
    </dgm:pt>
    <dgm:pt modelId="{504E8CEA-E521-4AB3-ACBD-D52093952AED}" type="pres">
      <dgm:prSet presAssocID="{10DD7DB9-3F17-421D-8BE2-090C3AC0893A}" presName="vertOne" presStyleCnt="0"/>
      <dgm:spPr/>
      <dgm:t>
        <a:bodyPr/>
        <a:lstStyle/>
        <a:p>
          <a:endParaRPr lang="en-US"/>
        </a:p>
      </dgm:t>
    </dgm:pt>
    <dgm:pt modelId="{B13A49A0-A9AD-4655-AB9D-F7972B20EF57}" type="pres">
      <dgm:prSet presAssocID="{10DD7DB9-3F17-421D-8BE2-090C3AC0893A}" presName="txOne" presStyleLbl="node0" presStyleIdx="0" presStyleCnt="3">
        <dgm:presLayoutVars>
          <dgm:chPref val="3"/>
        </dgm:presLayoutVars>
      </dgm:prSet>
      <dgm:spPr/>
      <dgm:t>
        <a:bodyPr/>
        <a:lstStyle/>
        <a:p>
          <a:endParaRPr lang="en-US"/>
        </a:p>
      </dgm:t>
    </dgm:pt>
    <dgm:pt modelId="{EA071D1A-AFB5-48A4-8FDA-EA7BC4659865}" type="pres">
      <dgm:prSet presAssocID="{10DD7DB9-3F17-421D-8BE2-090C3AC0893A}" presName="parTransOne" presStyleCnt="0"/>
      <dgm:spPr/>
      <dgm:t>
        <a:bodyPr/>
        <a:lstStyle/>
        <a:p>
          <a:endParaRPr lang="en-US"/>
        </a:p>
      </dgm:t>
    </dgm:pt>
    <dgm:pt modelId="{BB32C536-EA7F-4E4D-A17E-37EB7BBC98EC}" type="pres">
      <dgm:prSet presAssocID="{10DD7DB9-3F17-421D-8BE2-090C3AC0893A}" presName="horzOne" presStyleCnt="0"/>
      <dgm:spPr/>
      <dgm:t>
        <a:bodyPr/>
        <a:lstStyle/>
        <a:p>
          <a:endParaRPr lang="en-US"/>
        </a:p>
      </dgm:t>
    </dgm:pt>
    <dgm:pt modelId="{7D9EA361-6D47-4934-86B3-80FE79038221}" type="pres">
      <dgm:prSet presAssocID="{D58CC430-6761-4098-8FD3-882B1D37C2ED}" presName="vertTwo" presStyleCnt="0"/>
      <dgm:spPr/>
      <dgm:t>
        <a:bodyPr/>
        <a:lstStyle/>
        <a:p>
          <a:endParaRPr lang="en-US"/>
        </a:p>
      </dgm:t>
    </dgm:pt>
    <dgm:pt modelId="{BF42E13F-E044-417B-AA1A-29ECBEB8B186}" type="pres">
      <dgm:prSet presAssocID="{D58CC430-6761-4098-8FD3-882B1D37C2ED}" presName="txTwo" presStyleLbl="node2" presStyleIdx="0" presStyleCnt="10" custScaleY="217271">
        <dgm:presLayoutVars>
          <dgm:chPref val="3"/>
        </dgm:presLayoutVars>
      </dgm:prSet>
      <dgm:spPr/>
      <dgm:t>
        <a:bodyPr/>
        <a:lstStyle/>
        <a:p>
          <a:endParaRPr lang="en-US"/>
        </a:p>
      </dgm:t>
    </dgm:pt>
    <dgm:pt modelId="{F226E03F-5ECB-4C01-A27D-DFBE7198A817}" type="pres">
      <dgm:prSet presAssocID="{D58CC430-6761-4098-8FD3-882B1D37C2ED}" presName="horzTwo" presStyleCnt="0"/>
      <dgm:spPr/>
      <dgm:t>
        <a:bodyPr/>
        <a:lstStyle/>
        <a:p>
          <a:endParaRPr lang="en-US"/>
        </a:p>
      </dgm:t>
    </dgm:pt>
    <dgm:pt modelId="{C9F4C0AC-60D8-4A73-AD9D-C6F291508206}" type="pres">
      <dgm:prSet presAssocID="{172C1861-DB83-49F1-8A2E-E66240BAAA26}" presName="sibSpaceTwo" presStyleCnt="0"/>
      <dgm:spPr/>
      <dgm:t>
        <a:bodyPr/>
        <a:lstStyle/>
        <a:p>
          <a:endParaRPr lang="en-US"/>
        </a:p>
      </dgm:t>
    </dgm:pt>
    <dgm:pt modelId="{6749CCDE-DEA2-4DED-A45B-CE7482EDF809}" type="pres">
      <dgm:prSet presAssocID="{23EB688A-422F-4AD5-8571-59942293693D}" presName="vertTwo" presStyleCnt="0"/>
      <dgm:spPr/>
      <dgm:t>
        <a:bodyPr/>
        <a:lstStyle/>
        <a:p>
          <a:endParaRPr lang="en-US"/>
        </a:p>
      </dgm:t>
    </dgm:pt>
    <dgm:pt modelId="{CC523B3F-D7C0-49B2-962A-0379AA329FFB}" type="pres">
      <dgm:prSet presAssocID="{23EB688A-422F-4AD5-8571-59942293693D}" presName="txTwo" presStyleLbl="node2" presStyleIdx="1" presStyleCnt="10" custScaleY="217271" custLinFactNeighborX="6332" custLinFactNeighborY="543">
        <dgm:presLayoutVars>
          <dgm:chPref val="3"/>
        </dgm:presLayoutVars>
      </dgm:prSet>
      <dgm:spPr/>
      <dgm:t>
        <a:bodyPr/>
        <a:lstStyle/>
        <a:p>
          <a:endParaRPr lang="en-US"/>
        </a:p>
      </dgm:t>
    </dgm:pt>
    <dgm:pt modelId="{F41CFBB9-DE86-439A-B820-B313F780EAB9}" type="pres">
      <dgm:prSet presAssocID="{23EB688A-422F-4AD5-8571-59942293693D}" presName="horzTwo" presStyleCnt="0"/>
      <dgm:spPr/>
      <dgm:t>
        <a:bodyPr/>
        <a:lstStyle/>
        <a:p>
          <a:endParaRPr lang="en-US"/>
        </a:p>
      </dgm:t>
    </dgm:pt>
    <dgm:pt modelId="{F09464F7-7986-4FE3-B75F-1B8032ADF6BD}" type="pres">
      <dgm:prSet presAssocID="{CAD025C2-CEB7-4FAB-9E34-8A830FB5CECD}" presName="sibSpaceTwo" presStyleCnt="0"/>
      <dgm:spPr/>
      <dgm:t>
        <a:bodyPr/>
        <a:lstStyle/>
        <a:p>
          <a:endParaRPr lang="en-US"/>
        </a:p>
      </dgm:t>
    </dgm:pt>
    <dgm:pt modelId="{37EFEB3F-43A3-4DE6-98EC-ED0D4D01A926}" type="pres">
      <dgm:prSet presAssocID="{A8271D71-C50B-4F57-82FF-256579809E02}" presName="vertTwo" presStyleCnt="0"/>
      <dgm:spPr/>
      <dgm:t>
        <a:bodyPr/>
        <a:lstStyle/>
        <a:p>
          <a:endParaRPr lang="en-US"/>
        </a:p>
      </dgm:t>
    </dgm:pt>
    <dgm:pt modelId="{DD5E3B09-D400-4277-A848-F1321D0F4E2D}" type="pres">
      <dgm:prSet presAssocID="{A8271D71-C50B-4F57-82FF-256579809E02}" presName="txTwo" presStyleLbl="node2" presStyleIdx="2" presStyleCnt="10" custScaleY="217130" custLinFactNeighborX="6332" custLinFactNeighborY="543">
        <dgm:presLayoutVars>
          <dgm:chPref val="3"/>
        </dgm:presLayoutVars>
      </dgm:prSet>
      <dgm:spPr/>
      <dgm:t>
        <a:bodyPr/>
        <a:lstStyle/>
        <a:p>
          <a:endParaRPr lang="en-US"/>
        </a:p>
      </dgm:t>
    </dgm:pt>
    <dgm:pt modelId="{83E1ECFF-BE04-4255-892C-DE35C9F60EF5}" type="pres">
      <dgm:prSet presAssocID="{A8271D71-C50B-4F57-82FF-256579809E02}" presName="horzTwo" presStyleCnt="0"/>
      <dgm:spPr/>
      <dgm:t>
        <a:bodyPr/>
        <a:lstStyle/>
        <a:p>
          <a:endParaRPr lang="en-US"/>
        </a:p>
      </dgm:t>
    </dgm:pt>
    <dgm:pt modelId="{8E9AAE64-040D-4092-B537-2B56282E9AD7}" type="pres">
      <dgm:prSet presAssocID="{F56DB67E-4AE6-4CB4-895A-E983413EE235}" presName="sibSpaceOne" presStyleCnt="0"/>
      <dgm:spPr/>
      <dgm:t>
        <a:bodyPr/>
        <a:lstStyle/>
        <a:p>
          <a:endParaRPr lang="en-US"/>
        </a:p>
      </dgm:t>
    </dgm:pt>
    <dgm:pt modelId="{6A531A65-2E10-451A-B5EE-14B9BA3EA0F1}" type="pres">
      <dgm:prSet presAssocID="{DDB8CF6B-6C17-4306-80E6-41A4A6F12DEB}" presName="vertOne" presStyleCnt="0"/>
      <dgm:spPr/>
      <dgm:t>
        <a:bodyPr/>
        <a:lstStyle/>
        <a:p>
          <a:endParaRPr lang="en-US"/>
        </a:p>
      </dgm:t>
    </dgm:pt>
    <dgm:pt modelId="{D6AB010B-2D9F-4E66-9B00-FC65438CF814}" type="pres">
      <dgm:prSet presAssocID="{DDB8CF6B-6C17-4306-80E6-41A4A6F12DEB}" presName="txOne" presStyleLbl="node0" presStyleIdx="1" presStyleCnt="3" custScaleX="69285" custLinFactNeighborX="-12408" custLinFactNeighborY="30280">
        <dgm:presLayoutVars>
          <dgm:chPref val="3"/>
        </dgm:presLayoutVars>
      </dgm:prSet>
      <dgm:spPr/>
      <dgm:t>
        <a:bodyPr/>
        <a:lstStyle/>
        <a:p>
          <a:endParaRPr lang="en-US"/>
        </a:p>
      </dgm:t>
    </dgm:pt>
    <dgm:pt modelId="{69652C47-3F5F-4311-A4B1-C40E8278FABB}" type="pres">
      <dgm:prSet presAssocID="{DDB8CF6B-6C17-4306-80E6-41A4A6F12DEB}" presName="parTransOne" presStyleCnt="0"/>
      <dgm:spPr/>
      <dgm:t>
        <a:bodyPr/>
        <a:lstStyle/>
        <a:p>
          <a:endParaRPr lang="en-US"/>
        </a:p>
      </dgm:t>
    </dgm:pt>
    <dgm:pt modelId="{A726DC86-26E3-48BC-806D-DA758D6FE52C}" type="pres">
      <dgm:prSet presAssocID="{DDB8CF6B-6C17-4306-80E6-41A4A6F12DEB}" presName="horzOne" presStyleCnt="0"/>
      <dgm:spPr/>
      <dgm:t>
        <a:bodyPr/>
        <a:lstStyle/>
        <a:p>
          <a:endParaRPr lang="en-US"/>
        </a:p>
      </dgm:t>
    </dgm:pt>
    <dgm:pt modelId="{888ADCB7-4413-44E7-B31B-D17AC42E44B4}" type="pres">
      <dgm:prSet presAssocID="{8946DEAD-ED30-4D83-A94F-56498233782A}" presName="vertTwo" presStyleCnt="0"/>
      <dgm:spPr/>
      <dgm:t>
        <a:bodyPr/>
        <a:lstStyle/>
        <a:p>
          <a:endParaRPr lang="en-US"/>
        </a:p>
      </dgm:t>
    </dgm:pt>
    <dgm:pt modelId="{0F2DDD9E-DCA4-4A8C-8785-5F52384A93E9}" type="pres">
      <dgm:prSet presAssocID="{8946DEAD-ED30-4D83-A94F-56498233782A}" presName="txTwo" presStyleLbl="node2" presStyleIdx="3" presStyleCnt="10">
        <dgm:presLayoutVars>
          <dgm:chPref val="3"/>
        </dgm:presLayoutVars>
      </dgm:prSet>
      <dgm:spPr/>
      <dgm:t>
        <a:bodyPr/>
        <a:lstStyle/>
        <a:p>
          <a:endParaRPr lang="en-US"/>
        </a:p>
      </dgm:t>
    </dgm:pt>
    <dgm:pt modelId="{59AA6DAD-0983-4019-8B46-6EBBFA45DD71}" type="pres">
      <dgm:prSet presAssocID="{8946DEAD-ED30-4D83-A94F-56498233782A}" presName="parTransTwo" presStyleCnt="0"/>
      <dgm:spPr/>
      <dgm:t>
        <a:bodyPr/>
        <a:lstStyle/>
        <a:p>
          <a:endParaRPr lang="en-US"/>
        </a:p>
      </dgm:t>
    </dgm:pt>
    <dgm:pt modelId="{BEA21C2E-5A56-48DF-A730-5FA0A908C987}" type="pres">
      <dgm:prSet presAssocID="{8946DEAD-ED30-4D83-A94F-56498233782A}" presName="horzTwo" presStyleCnt="0"/>
      <dgm:spPr/>
      <dgm:t>
        <a:bodyPr/>
        <a:lstStyle/>
        <a:p>
          <a:endParaRPr lang="en-US"/>
        </a:p>
      </dgm:t>
    </dgm:pt>
    <dgm:pt modelId="{BBF017BB-BA4A-4FBB-9C97-24880259F5F9}" type="pres">
      <dgm:prSet presAssocID="{9DECFD81-B802-4446-90B6-D24021D1A8D8}" presName="vertThree" presStyleCnt="0"/>
      <dgm:spPr/>
      <dgm:t>
        <a:bodyPr/>
        <a:lstStyle/>
        <a:p>
          <a:endParaRPr lang="en-US"/>
        </a:p>
      </dgm:t>
    </dgm:pt>
    <dgm:pt modelId="{10613874-8302-48ED-A9AE-5B8E4FB5960C}" type="pres">
      <dgm:prSet presAssocID="{9DECFD81-B802-4446-90B6-D24021D1A8D8}" presName="txThree" presStyleLbl="node3" presStyleIdx="0" presStyleCnt="7">
        <dgm:presLayoutVars>
          <dgm:chPref val="3"/>
        </dgm:presLayoutVars>
      </dgm:prSet>
      <dgm:spPr/>
      <dgm:t>
        <a:bodyPr/>
        <a:lstStyle/>
        <a:p>
          <a:endParaRPr lang="en-US"/>
        </a:p>
      </dgm:t>
    </dgm:pt>
    <dgm:pt modelId="{E5CF4DB8-6112-495A-B320-321346E43F31}" type="pres">
      <dgm:prSet presAssocID="{9DECFD81-B802-4446-90B6-D24021D1A8D8}" presName="horzThree" presStyleCnt="0"/>
      <dgm:spPr/>
      <dgm:t>
        <a:bodyPr/>
        <a:lstStyle/>
        <a:p>
          <a:endParaRPr lang="en-US"/>
        </a:p>
      </dgm:t>
    </dgm:pt>
    <dgm:pt modelId="{09B10D17-116F-486E-A029-9E032A30C1CA}" type="pres">
      <dgm:prSet presAssocID="{A3C3A333-E303-4AA6-9134-D23205D104A7}" presName="sibSpaceThree" presStyleCnt="0"/>
      <dgm:spPr/>
      <dgm:t>
        <a:bodyPr/>
        <a:lstStyle/>
        <a:p>
          <a:endParaRPr lang="en-US"/>
        </a:p>
      </dgm:t>
    </dgm:pt>
    <dgm:pt modelId="{CCD1E353-820F-40CE-9469-BBCB9B85831E}" type="pres">
      <dgm:prSet presAssocID="{417EF9B2-D1D4-4DCE-8EA8-7ACE88FAB44E}" presName="vertThree" presStyleCnt="0"/>
      <dgm:spPr/>
      <dgm:t>
        <a:bodyPr/>
        <a:lstStyle/>
        <a:p>
          <a:endParaRPr lang="en-US"/>
        </a:p>
      </dgm:t>
    </dgm:pt>
    <dgm:pt modelId="{68BA536B-C610-4E7F-A089-306091EB79E0}" type="pres">
      <dgm:prSet presAssocID="{417EF9B2-D1D4-4DCE-8EA8-7ACE88FAB44E}" presName="txThree" presStyleLbl="node3" presStyleIdx="1" presStyleCnt="7">
        <dgm:presLayoutVars>
          <dgm:chPref val="3"/>
        </dgm:presLayoutVars>
      </dgm:prSet>
      <dgm:spPr/>
      <dgm:t>
        <a:bodyPr/>
        <a:lstStyle/>
        <a:p>
          <a:endParaRPr lang="en-US"/>
        </a:p>
      </dgm:t>
    </dgm:pt>
    <dgm:pt modelId="{E0C3C544-FA09-4458-8095-C556523AB3B3}" type="pres">
      <dgm:prSet presAssocID="{417EF9B2-D1D4-4DCE-8EA8-7ACE88FAB44E}" presName="horzThree" presStyleCnt="0"/>
      <dgm:spPr/>
      <dgm:t>
        <a:bodyPr/>
        <a:lstStyle/>
        <a:p>
          <a:endParaRPr lang="en-US"/>
        </a:p>
      </dgm:t>
    </dgm:pt>
    <dgm:pt modelId="{68173442-4CC8-4922-BFD4-69349E563A55}" type="pres">
      <dgm:prSet presAssocID="{C155CE5D-979D-46DB-A3BB-048A3AC71AC2}" presName="sibSpaceThree" presStyleCnt="0"/>
      <dgm:spPr/>
      <dgm:t>
        <a:bodyPr/>
        <a:lstStyle/>
        <a:p>
          <a:endParaRPr lang="en-US"/>
        </a:p>
      </dgm:t>
    </dgm:pt>
    <dgm:pt modelId="{F6ED6B8E-25EA-4C52-842A-125873647EFD}" type="pres">
      <dgm:prSet presAssocID="{46984844-CC3A-43E1-87CA-388119C603B1}" presName="vertThree" presStyleCnt="0"/>
      <dgm:spPr/>
      <dgm:t>
        <a:bodyPr/>
        <a:lstStyle/>
        <a:p>
          <a:endParaRPr lang="en-US"/>
        </a:p>
      </dgm:t>
    </dgm:pt>
    <dgm:pt modelId="{E1259240-026A-40F1-B01D-4DE6FD6FF861}" type="pres">
      <dgm:prSet presAssocID="{46984844-CC3A-43E1-87CA-388119C603B1}" presName="txThree" presStyleLbl="node3" presStyleIdx="2" presStyleCnt="7">
        <dgm:presLayoutVars>
          <dgm:chPref val="3"/>
        </dgm:presLayoutVars>
      </dgm:prSet>
      <dgm:spPr/>
      <dgm:t>
        <a:bodyPr/>
        <a:lstStyle/>
        <a:p>
          <a:endParaRPr lang="en-US"/>
        </a:p>
      </dgm:t>
    </dgm:pt>
    <dgm:pt modelId="{C253B6B1-1815-48D0-9769-48BFCDB3B13A}" type="pres">
      <dgm:prSet presAssocID="{46984844-CC3A-43E1-87CA-388119C603B1}" presName="horzThree" presStyleCnt="0"/>
      <dgm:spPr/>
      <dgm:t>
        <a:bodyPr/>
        <a:lstStyle/>
        <a:p>
          <a:endParaRPr lang="en-US"/>
        </a:p>
      </dgm:t>
    </dgm:pt>
    <dgm:pt modelId="{E80EBED0-B918-4A7F-BD1B-BC7EF97A76BE}" type="pres">
      <dgm:prSet presAssocID="{D9FC96B5-83C4-4F3A-9083-B3FFE15A5716}" presName="sibSpaceThree" presStyleCnt="0"/>
      <dgm:spPr/>
      <dgm:t>
        <a:bodyPr/>
        <a:lstStyle/>
        <a:p>
          <a:endParaRPr lang="en-US"/>
        </a:p>
      </dgm:t>
    </dgm:pt>
    <dgm:pt modelId="{E367DF19-8D23-4FE5-9C88-C21B139FECC0}" type="pres">
      <dgm:prSet presAssocID="{8BE1CCA4-4A0B-4BCE-B0A5-2447D74FD19F}" presName="vertThree" presStyleCnt="0"/>
      <dgm:spPr/>
      <dgm:t>
        <a:bodyPr/>
        <a:lstStyle/>
        <a:p>
          <a:endParaRPr lang="en-US"/>
        </a:p>
      </dgm:t>
    </dgm:pt>
    <dgm:pt modelId="{C7CC9475-E2B7-40AE-9D82-6684126D02BF}" type="pres">
      <dgm:prSet presAssocID="{8BE1CCA4-4A0B-4BCE-B0A5-2447D74FD19F}" presName="txThree" presStyleLbl="node3" presStyleIdx="3" presStyleCnt="7">
        <dgm:presLayoutVars>
          <dgm:chPref val="3"/>
        </dgm:presLayoutVars>
      </dgm:prSet>
      <dgm:spPr/>
      <dgm:t>
        <a:bodyPr/>
        <a:lstStyle/>
        <a:p>
          <a:endParaRPr lang="en-US"/>
        </a:p>
      </dgm:t>
    </dgm:pt>
    <dgm:pt modelId="{B3AB2D57-64A3-412A-824B-9F3E28DFF1C9}" type="pres">
      <dgm:prSet presAssocID="{8BE1CCA4-4A0B-4BCE-B0A5-2447D74FD19F}" presName="horzThree" presStyleCnt="0"/>
      <dgm:spPr/>
      <dgm:t>
        <a:bodyPr/>
        <a:lstStyle/>
        <a:p>
          <a:endParaRPr lang="en-US"/>
        </a:p>
      </dgm:t>
    </dgm:pt>
    <dgm:pt modelId="{7B401B7E-9E02-4118-8D44-DA774877131C}" type="pres">
      <dgm:prSet presAssocID="{37DE980A-D934-44B2-9366-C8DEA60F6BF4}" presName="sibSpaceTwo" presStyleCnt="0"/>
      <dgm:spPr/>
      <dgm:t>
        <a:bodyPr/>
        <a:lstStyle/>
        <a:p>
          <a:endParaRPr lang="en-US"/>
        </a:p>
      </dgm:t>
    </dgm:pt>
    <dgm:pt modelId="{D4121DB3-0344-4DF9-A1F3-15D45DF98385}" type="pres">
      <dgm:prSet presAssocID="{D06498F7-280A-4CD0-905B-CB7025F71F51}" presName="vertTwo" presStyleCnt="0"/>
      <dgm:spPr/>
      <dgm:t>
        <a:bodyPr/>
        <a:lstStyle/>
        <a:p>
          <a:endParaRPr lang="en-US"/>
        </a:p>
      </dgm:t>
    </dgm:pt>
    <dgm:pt modelId="{1897AC00-8291-4A93-BEE1-0F847A4DB78D}" type="pres">
      <dgm:prSet presAssocID="{D06498F7-280A-4CD0-905B-CB7025F71F51}" presName="txTwo" presStyleLbl="node2" presStyleIdx="4" presStyleCnt="10">
        <dgm:presLayoutVars>
          <dgm:chPref val="3"/>
        </dgm:presLayoutVars>
      </dgm:prSet>
      <dgm:spPr/>
      <dgm:t>
        <a:bodyPr/>
        <a:lstStyle/>
        <a:p>
          <a:endParaRPr lang="en-US"/>
        </a:p>
      </dgm:t>
    </dgm:pt>
    <dgm:pt modelId="{263A8AF7-5CF1-416F-9660-1DCCD3B334F3}" type="pres">
      <dgm:prSet presAssocID="{D06498F7-280A-4CD0-905B-CB7025F71F51}" presName="parTransTwo" presStyleCnt="0"/>
      <dgm:spPr/>
      <dgm:t>
        <a:bodyPr/>
        <a:lstStyle/>
        <a:p>
          <a:endParaRPr lang="en-US"/>
        </a:p>
      </dgm:t>
    </dgm:pt>
    <dgm:pt modelId="{E80F03C3-BE24-4202-9A80-92FED7131D31}" type="pres">
      <dgm:prSet presAssocID="{D06498F7-280A-4CD0-905B-CB7025F71F51}" presName="horzTwo" presStyleCnt="0"/>
      <dgm:spPr/>
      <dgm:t>
        <a:bodyPr/>
        <a:lstStyle/>
        <a:p>
          <a:endParaRPr lang="en-US"/>
        </a:p>
      </dgm:t>
    </dgm:pt>
    <dgm:pt modelId="{E73CC9C5-DF8F-4556-AB95-28654632F2EA}" type="pres">
      <dgm:prSet presAssocID="{43415D43-AF1E-4445-8B1F-404CF514E433}" presName="vertThree" presStyleCnt="0"/>
      <dgm:spPr/>
      <dgm:t>
        <a:bodyPr/>
        <a:lstStyle/>
        <a:p>
          <a:endParaRPr lang="en-US"/>
        </a:p>
      </dgm:t>
    </dgm:pt>
    <dgm:pt modelId="{6CCD1E7B-57F7-4B8D-A2D8-29A7874E6FEF}" type="pres">
      <dgm:prSet presAssocID="{43415D43-AF1E-4445-8B1F-404CF514E433}" presName="txThree" presStyleLbl="node3" presStyleIdx="4" presStyleCnt="7">
        <dgm:presLayoutVars>
          <dgm:chPref val="3"/>
        </dgm:presLayoutVars>
      </dgm:prSet>
      <dgm:spPr/>
      <dgm:t>
        <a:bodyPr/>
        <a:lstStyle/>
        <a:p>
          <a:endParaRPr lang="en-US"/>
        </a:p>
      </dgm:t>
    </dgm:pt>
    <dgm:pt modelId="{88C61DC3-16A8-436C-B350-00E7E7BB17B9}" type="pres">
      <dgm:prSet presAssocID="{43415D43-AF1E-4445-8B1F-404CF514E433}" presName="horzThree" presStyleCnt="0"/>
      <dgm:spPr/>
      <dgm:t>
        <a:bodyPr/>
        <a:lstStyle/>
        <a:p>
          <a:endParaRPr lang="en-US"/>
        </a:p>
      </dgm:t>
    </dgm:pt>
    <dgm:pt modelId="{40C86E7C-0FC3-4744-B85D-99A6FCA98B4B}" type="pres">
      <dgm:prSet presAssocID="{47C831FE-432E-4C71-B251-C38477B3652A}" presName="sibSpaceTwo" presStyleCnt="0"/>
      <dgm:spPr/>
      <dgm:t>
        <a:bodyPr/>
        <a:lstStyle/>
        <a:p>
          <a:endParaRPr lang="en-US"/>
        </a:p>
      </dgm:t>
    </dgm:pt>
    <dgm:pt modelId="{6C4295CE-A9D2-493E-8081-F64107337505}" type="pres">
      <dgm:prSet presAssocID="{A993853B-10B8-47A7-A8AB-7FE2DA391B0A}" presName="vertTwo" presStyleCnt="0"/>
      <dgm:spPr/>
      <dgm:t>
        <a:bodyPr/>
        <a:lstStyle/>
        <a:p>
          <a:endParaRPr lang="en-US"/>
        </a:p>
      </dgm:t>
    </dgm:pt>
    <dgm:pt modelId="{6A9EFB97-FE06-4A48-AE0D-B0A1C1A8A9AA}" type="pres">
      <dgm:prSet presAssocID="{A993853B-10B8-47A7-A8AB-7FE2DA391B0A}" presName="txTwo" presStyleLbl="node2" presStyleIdx="5" presStyleCnt="10">
        <dgm:presLayoutVars>
          <dgm:chPref val="3"/>
        </dgm:presLayoutVars>
      </dgm:prSet>
      <dgm:spPr/>
      <dgm:t>
        <a:bodyPr/>
        <a:lstStyle/>
        <a:p>
          <a:endParaRPr lang="en-US"/>
        </a:p>
      </dgm:t>
    </dgm:pt>
    <dgm:pt modelId="{CEE10463-A5D4-4941-88E6-D10330A95978}" type="pres">
      <dgm:prSet presAssocID="{A993853B-10B8-47A7-A8AB-7FE2DA391B0A}" presName="parTransTwo" presStyleCnt="0"/>
      <dgm:spPr/>
      <dgm:t>
        <a:bodyPr/>
        <a:lstStyle/>
        <a:p>
          <a:endParaRPr lang="en-US"/>
        </a:p>
      </dgm:t>
    </dgm:pt>
    <dgm:pt modelId="{4A21DF00-3432-4E4A-BB5E-66ECAEE599E1}" type="pres">
      <dgm:prSet presAssocID="{A993853B-10B8-47A7-A8AB-7FE2DA391B0A}" presName="horzTwo" presStyleCnt="0"/>
      <dgm:spPr/>
      <dgm:t>
        <a:bodyPr/>
        <a:lstStyle/>
        <a:p>
          <a:endParaRPr lang="en-US"/>
        </a:p>
      </dgm:t>
    </dgm:pt>
    <dgm:pt modelId="{EBA752A8-C262-44FF-8DD8-881FD8DD6AFE}" type="pres">
      <dgm:prSet presAssocID="{3CBF8B8C-5E2E-44F3-9419-73D28A0C1995}" presName="vertThree" presStyleCnt="0"/>
      <dgm:spPr/>
      <dgm:t>
        <a:bodyPr/>
        <a:lstStyle/>
        <a:p>
          <a:endParaRPr lang="en-US"/>
        </a:p>
      </dgm:t>
    </dgm:pt>
    <dgm:pt modelId="{78C77A91-2D1B-4E23-842B-180CF1BCB75E}" type="pres">
      <dgm:prSet presAssocID="{3CBF8B8C-5E2E-44F3-9419-73D28A0C1995}" presName="txThree" presStyleLbl="node3" presStyleIdx="5" presStyleCnt="7">
        <dgm:presLayoutVars>
          <dgm:chPref val="3"/>
        </dgm:presLayoutVars>
      </dgm:prSet>
      <dgm:spPr/>
      <dgm:t>
        <a:bodyPr/>
        <a:lstStyle/>
        <a:p>
          <a:endParaRPr lang="en-US"/>
        </a:p>
      </dgm:t>
    </dgm:pt>
    <dgm:pt modelId="{9A00C6D6-A750-487B-A994-91F90BBB968D}" type="pres">
      <dgm:prSet presAssocID="{3CBF8B8C-5E2E-44F3-9419-73D28A0C1995}" presName="horzThree" presStyleCnt="0"/>
      <dgm:spPr/>
      <dgm:t>
        <a:bodyPr/>
        <a:lstStyle/>
        <a:p>
          <a:endParaRPr lang="en-US"/>
        </a:p>
      </dgm:t>
    </dgm:pt>
    <dgm:pt modelId="{C3D079CA-1ADC-4F0F-B687-FCBE6EDF68D5}" type="pres">
      <dgm:prSet presAssocID="{C642BFAC-A2BE-40E8-9BBB-7E8077707A23}" presName="sibSpaceTwo" presStyleCnt="0"/>
      <dgm:spPr/>
      <dgm:t>
        <a:bodyPr/>
        <a:lstStyle/>
        <a:p>
          <a:endParaRPr lang="en-US"/>
        </a:p>
      </dgm:t>
    </dgm:pt>
    <dgm:pt modelId="{EF29E54B-4959-445B-90EF-E9242D6C6919}" type="pres">
      <dgm:prSet presAssocID="{52DB1325-0FC8-4280-A8A7-DE8D9E9383FD}" presName="vertTwo" presStyleCnt="0"/>
      <dgm:spPr/>
      <dgm:t>
        <a:bodyPr/>
        <a:lstStyle/>
        <a:p>
          <a:endParaRPr lang="en-US"/>
        </a:p>
      </dgm:t>
    </dgm:pt>
    <dgm:pt modelId="{FE8772F6-A3A4-4A9C-9705-53623A5A0B43}" type="pres">
      <dgm:prSet presAssocID="{52DB1325-0FC8-4280-A8A7-DE8D9E9383FD}" presName="txTwo" presStyleLbl="node2" presStyleIdx="6" presStyleCnt="10">
        <dgm:presLayoutVars>
          <dgm:chPref val="3"/>
        </dgm:presLayoutVars>
      </dgm:prSet>
      <dgm:spPr/>
      <dgm:t>
        <a:bodyPr/>
        <a:lstStyle/>
        <a:p>
          <a:endParaRPr lang="en-US"/>
        </a:p>
      </dgm:t>
    </dgm:pt>
    <dgm:pt modelId="{7D1AB80D-6DD2-4044-90CD-955FD2B0D87E}" type="pres">
      <dgm:prSet presAssocID="{52DB1325-0FC8-4280-A8A7-DE8D9E9383FD}" presName="parTransTwo" presStyleCnt="0"/>
      <dgm:spPr/>
      <dgm:t>
        <a:bodyPr/>
        <a:lstStyle/>
        <a:p>
          <a:endParaRPr lang="en-US"/>
        </a:p>
      </dgm:t>
    </dgm:pt>
    <dgm:pt modelId="{9DEC7B91-4046-4159-9FB8-7791DE52C226}" type="pres">
      <dgm:prSet presAssocID="{52DB1325-0FC8-4280-A8A7-DE8D9E9383FD}" presName="horzTwo" presStyleCnt="0"/>
      <dgm:spPr/>
      <dgm:t>
        <a:bodyPr/>
        <a:lstStyle/>
        <a:p>
          <a:endParaRPr lang="en-US"/>
        </a:p>
      </dgm:t>
    </dgm:pt>
    <dgm:pt modelId="{EF8648F2-4F40-4B28-BE5B-3FA79EDDBB1F}" type="pres">
      <dgm:prSet presAssocID="{8B535EA6-8CD1-4198-AB72-F50FCC7E70B2}" presName="vertThree" presStyleCnt="0"/>
      <dgm:spPr/>
      <dgm:t>
        <a:bodyPr/>
        <a:lstStyle/>
        <a:p>
          <a:endParaRPr lang="en-US"/>
        </a:p>
      </dgm:t>
    </dgm:pt>
    <dgm:pt modelId="{AA8A4B11-A55A-4073-87A5-67D6D1FDDAD9}" type="pres">
      <dgm:prSet presAssocID="{8B535EA6-8CD1-4198-AB72-F50FCC7E70B2}" presName="txThree" presStyleLbl="node3" presStyleIdx="6" presStyleCnt="7">
        <dgm:presLayoutVars>
          <dgm:chPref val="3"/>
        </dgm:presLayoutVars>
      </dgm:prSet>
      <dgm:spPr/>
      <dgm:t>
        <a:bodyPr/>
        <a:lstStyle/>
        <a:p>
          <a:endParaRPr lang="en-US"/>
        </a:p>
      </dgm:t>
    </dgm:pt>
    <dgm:pt modelId="{FBC2142D-79E0-4E5B-BCE4-E290C3080028}" type="pres">
      <dgm:prSet presAssocID="{8B535EA6-8CD1-4198-AB72-F50FCC7E70B2}" presName="horzThree" presStyleCnt="0"/>
      <dgm:spPr/>
      <dgm:t>
        <a:bodyPr/>
        <a:lstStyle/>
        <a:p>
          <a:endParaRPr lang="en-US"/>
        </a:p>
      </dgm:t>
    </dgm:pt>
    <dgm:pt modelId="{1B16546D-A50E-43D3-A065-4AD0B9BDB182}" type="pres">
      <dgm:prSet presAssocID="{D768952C-A57F-4321-A7FF-CC9CAF18DF68}" presName="sibSpaceTwo" presStyleCnt="0"/>
      <dgm:spPr/>
      <dgm:t>
        <a:bodyPr/>
        <a:lstStyle/>
        <a:p>
          <a:endParaRPr lang="en-US"/>
        </a:p>
      </dgm:t>
    </dgm:pt>
    <dgm:pt modelId="{A01DAB40-9081-43EE-BB5C-84C575B75435}" type="pres">
      <dgm:prSet presAssocID="{CB964B17-A263-46F8-A5EF-9DC476771D64}" presName="vertTwo" presStyleCnt="0"/>
      <dgm:spPr/>
      <dgm:t>
        <a:bodyPr/>
        <a:lstStyle/>
        <a:p>
          <a:endParaRPr lang="en-US"/>
        </a:p>
      </dgm:t>
    </dgm:pt>
    <dgm:pt modelId="{D086EBDD-0BF5-4931-A9E4-02DF7700A17B}" type="pres">
      <dgm:prSet presAssocID="{CB964B17-A263-46F8-A5EF-9DC476771D64}" presName="txTwo" presStyleLbl="node2" presStyleIdx="7" presStyleCnt="10" custScaleY="219777" custLinFactNeighborX="5071" custLinFactNeighborY="-3770">
        <dgm:presLayoutVars>
          <dgm:chPref val="3"/>
        </dgm:presLayoutVars>
      </dgm:prSet>
      <dgm:spPr/>
      <dgm:t>
        <a:bodyPr/>
        <a:lstStyle/>
        <a:p>
          <a:endParaRPr lang="en-US"/>
        </a:p>
      </dgm:t>
    </dgm:pt>
    <dgm:pt modelId="{1EF0CB72-AB43-4500-A51B-AA4063731DBE}" type="pres">
      <dgm:prSet presAssocID="{CB964B17-A263-46F8-A5EF-9DC476771D64}" presName="horzTwo" presStyleCnt="0"/>
      <dgm:spPr/>
      <dgm:t>
        <a:bodyPr/>
        <a:lstStyle/>
        <a:p>
          <a:endParaRPr lang="en-US"/>
        </a:p>
      </dgm:t>
    </dgm:pt>
    <dgm:pt modelId="{1C3E6605-31CF-4431-9396-BDFB614E2038}" type="pres">
      <dgm:prSet presAssocID="{AEFFB463-D3EE-4F04-9D00-C5879EE7F9FD}" presName="sibSpaceTwo" presStyleCnt="0"/>
      <dgm:spPr/>
      <dgm:t>
        <a:bodyPr/>
        <a:lstStyle/>
        <a:p>
          <a:endParaRPr lang="en-US"/>
        </a:p>
      </dgm:t>
    </dgm:pt>
    <dgm:pt modelId="{41F2D3DD-8CF3-49D3-B9E1-430E148C4474}" type="pres">
      <dgm:prSet presAssocID="{FB183043-E222-4625-A8A2-06085E7EC5E1}" presName="vertTwo" presStyleCnt="0"/>
      <dgm:spPr/>
      <dgm:t>
        <a:bodyPr/>
        <a:lstStyle/>
        <a:p>
          <a:endParaRPr lang="en-US"/>
        </a:p>
      </dgm:t>
    </dgm:pt>
    <dgm:pt modelId="{C2B764DC-68F8-4EDD-8565-A753FC8267A5}" type="pres">
      <dgm:prSet presAssocID="{FB183043-E222-4625-A8A2-06085E7EC5E1}" presName="txTwo" presStyleLbl="node2" presStyleIdx="8" presStyleCnt="10" custScaleY="219777" custLinFactNeighborX="3803" custLinFactNeighborY="-3905">
        <dgm:presLayoutVars>
          <dgm:chPref val="3"/>
        </dgm:presLayoutVars>
      </dgm:prSet>
      <dgm:spPr/>
      <dgm:t>
        <a:bodyPr/>
        <a:lstStyle/>
        <a:p>
          <a:endParaRPr lang="en-US"/>
        </a:p>
      </dgm:t>
    </dgm:pt>
    <dgm:pt modelId="{C0BEC809-7A70-475A-8AFD-8488D4FED20F}" type="pres">
      <dgm:prSet presAssocID="{FB183043-E222-4625-A8A2-06085E7EC5E1}" presName="horzTwo" presStyleCnt="0"/>
      <dgm:spPr/>
      <dgm:t>
        <a:bodyPr/>
        <a:lstStyle/>
        <a:p>
          <a:endParaRPr lang="en-US"/>
        </a:p>
      </dgm:t>
    </dgm:pt>
    <dgm:pt modelId="{0FEC722A-FD1A-4BDF-9DFC-703D6E33720A}" type="pres">
      <dgm:prSet presAssocID="{48831B2C-4C78-4B42-AD39-6A4979E0A22C}" presName="sibSpaceTwo" presStyleCnt="0"/>
      <dgm:spPr/>
      <dgm:t>
        <a:bodyPr/>
        <a:lstStyle/>
        <a:p>
          <a:endParaRPr lang="en-US"/>
        </a:p>
      </dgm:t>
    </dgm:pt>
    <dgm:pt modelId="{21365D76-9EF0-446D-8427-FF9F36BC7EB0}" type="pres">
      <dgm:prSet presAssocID="{1871AC22-B318-486A-82A2-99FC9943F015}" presName="vertTwo" presStyleCnt="0"/>
      <dgm:spPr/>
      <dgm:t>
        <a:bodyPr/>
        <a:lstStyle/>
        <a:p>
          <a:endParaRPr lang="en-US"/>
        </a:p>
      </dgm:t>
    </dgm:pt>
    <dgm:pt modelId="{94AEA211-84B5-4E61-86BF-4608D6E22808}" type="pres">
      <dgm:prSet presAssocID="{1871AC22-B318-486A-82A2-99FC9943F015}" presName="txTwo" presStyleLbl="node2" presStyleIdx="9" presStyleCnt="10" custScaleY="219777" custLinFactNeighborX="4938" custLinFactNeighborY="-3544">
        <dgm:presLayoutVars>
          <dgm:chPref val="3"/>
        </dgm:presLayoutVars>
      </dgm:prSet>
      <dgm:spPr/>
      <dgm:t>
        <a:bodyPr/>
        <a:lstStyle/>
        <a:p>
          <a:endParaRPr lang="en-US"/>
        </a:p>
      </dgm:t>
    </dgm:pt>
    <dgm:pt modelId="{F6C01E41-263C-41FE-A861-B2DE190CB6E3}" type="pres">
      <dgm:prSet presAssocID="{1871AC22-B318-486A-82A2-99FC9943F015}" presName="horzTwo" presStyleCnt="0"/>
      <dgm:spPr/>
      <dgm:t>
        <a:bodyPr/>
        <a:lstStyle/>
        <a:p>
          <a:endParaRPr lang="en-US"/>
        </a:p>
      </dgm:t>
    </dgm:pt>
    <dgm:pt modelId="{3F466549-9D0B-49F2-8429-1C1F6A859447}" type="pres">
      <dgm:prSet presAssocID="{6700B65F-10A1-439C-9C04-F8FFEFA2F5B5}" presName="sibSpaceOne" presStyleCnt="0"/>
      <dgm:spPr/>
      <dgm:t>
        <a:bodyPr/>
        <a:lstStyle/>
        <a:p>
          <a:endParaRPr lang="en-US"/>
        </a:p>
      </dgm:t>
    </dgm:pt>
    <dgm:pt modelId="{61392BC6-FB3D-4072-9B32-12C5F184A003}" type="pres">
      <dgm:prSet presAssocID="{3A96E2F8-5FC2-4F0D-AA5B-F55F5A083363}" presName="vertOne" presStyleCnt="0"/>
      <dgm:spPr/>
      <dgm:t>
        <a:bodyPr/>
        <a:lstStyle/>
        <a:p>
          <a:endParaRPr lang="en-US"/>
        </a:p>
      </dgm:t>
    </dgm:pt>
    <dgm:pt modelId="{882164CD-F7C7-4E70-92D9-E4AC47C17DBE}" type="pres">
      <dgm:prSet presAssocID="{3A96E2F8-5FC2-4F0D-AA5B-F55F5A083363}" presName="txOne" presStyleLbl="node0" presStyleIdx="2" presStyleCnt="3" custScaleX="319756" custLinFactX="-131193" custLinFactNeighborX="-200000" custLinFactNeighborY="288">
        <dgm:presLayoutVars>
          <dgm:chPref val="3"/>
        </dgm:presLayoutVars>
      </dgm:prSet>
      <dgm:spPr/>
      <dgm:t>
        <a:bodyPr/>
        <a:lstStyle/>
        <a:p>
          <a:endParaRPr lang="en-US"/>
        </a:p>
      </dgm:t>
    </dgm:pt>
    <dgm:pt modelId="{392F9214-0B7A-429F-8740-4812EE8A64FC}" type="pres">
      <dgm:prSet presAssocID="{3A96E2F8-5FC2-4F0D-AA5B-F55F5A083363}" presName="horzOne" presStyleCnt="0"/>
      <dgm:spPr/>
      <dgm:t>
        <a:bodyPr/>
        <a:lstStyle/>
        <a:p>
          <a:endParaRPr lang="en-US"/>
        </a:p>
      </dgm:t>
    </dgm:pt>
  </dgm:ptLst>
  <dgm:cxnLst>
    <dgm:cxn modelId="{01A8C9F5-3BDF-4486-8B27-5219AF11F19A}" type="presOf" srcId="{8BE1CCA4-4A0B-4BCE-B0A5-2447D74FD19F}" destId="{C7CC9475-E2B7-40AE-9D82-6684126D02BF}" srcOrd="0" destOrd="0" presId="urn:microsoft.com/office/officeart/2005/8/layout/hierarchy4"/>
    <dgm:cxn modelId="{04C2F146-4086-4463-8CF9-B256C3E1E8E9}" srcId="{10DD7DB9-3F17-421D-8BE2-090C3AC0893A}" destId="{A8271D71-C50B-4F57-82FF-256579809E02}" srcOrd="2" destOrd="0" parTransId="{B24FDA90-F4F0-4E90-AD34-5C45010877E9}" sibTransId="{780B9F54-AD19-4442-9B7B-7DDD95DD023E}"/>
    <dgm:cxn modelId="{5237A145-116C-4993-B13D-8BE36E7D51BF}" srcId="{10DD7DB9-3F17-421D-8BE2-090C3AC0893A}" destId="{D58CC430-6761-4098-8FD3-882B1D37C2ED}" srcOrd="0" destOrd="0" parTransId="{759403E1-F2E0-454D-8723-FC28E78AA6E0}" sibTransId="{172C1861-DB83-49F1-8A2E-E66240BAAA26}"/>
    <dgm:cxn modelId="{ECE38B2F-3404-40A1-97C7-BFA93DDC723E}" type="presOf" srcId="{A993853B-10B8-47A7-A8AB-7FE2DA391B0A}" destId="{6A9EFB97-FE06-4A48-AE0D-B0A1C1A8A9AA}" srcOrd="0" destOrd="0" presId="urn:microsoft.com/office/officeart/2005/8/layout/hierarchy4"/>
    <dgm:cxn modelId="{3D7FB7D6-E35D-4BC0-8545-B075202AE47C}" srcId="{DDB8CF6B-6C17-4306-80E6-41A4A6F12DEB}" destId="{CB964B17-A263-46F8-A5EF-9DC476771D64}" srcOrd="4" destOrd="0" parTransId="{6CDFBDF9-AB8E-45C2-9FE5-66D3C0D901AB}" sibTransId="{AEFFB463-D3EE-4F04-9D00-C5879EE7F9FD}"/>
    <dgm:cxn modelId="{9778AB6C-2D37-448C-86AA-36857DDAE8C4}" type="presOf" srcId="{417EF9B2-D1D4-4DCE-8EA8-7ACE88FAB44E}" destId="{68BA536B-C610-4E7F-A089-306091EB79E0}" srcOrd="0" destOrd="0" presId="urn:microsoft.com/office/officeart/2005/8/layout/hierarchy4"/>
    <dgm:cxn modelId="{917646C9-E9B4-4773-B5F4-575643A9D194}" type="presOf" srcId="{C755A930-3C23-4DA4-A0B0-F12DB3CB008B}" destId="{5705F360-2570-47EB-9313-CE762BA26EE5}" srcOrd="0" destOrd="0" presId="urn:microsoft.com/office/officeart/2005/8/layout/hierarchy4"/>
    <dgm:cxn modelId="{3F68481A-19C6-42C0-B5AA-85096AE76568}" type="presOf" srcId="{3CBF8B8C-5E2E-44F3-9419-73D28A0C1995}" destId="{78C77A91-2D1B-4E23-842B-180CF1BCB75E}" srcOrd="0" destOrd="0" presId="urn:microsoft.com/office/officeart/2005/8/layout/hierarchy4"/>
    <dgm:cxn modelId="{A10BD92C-5144-4A07-9B44-4F38951C56EB}" srcId="{8946DEAD-ED30-4D83-A94F-56498233782A}" destId="{417EF9B2-D1D4-4DCE-8EA8-7ACE88FAB44E}" srcOrd="1" destOrd="0" parTransId="{28803DE8-D4D9-435B-A4B1-AF559A0CB6B6}" sibTransId="{C155CE5D-979D-46DB-A3BB-048A3AC71AC2}"/>
    <dgm:cxn modelId="{EB0E761F-2B56-4BC8-A035-4B27BAB5AD93}" srcId="{10DD7DB9-3F17-421D-8BE2-090C3AC0893A}" destId="{23EB688A-422F-4AD5-8571-59942293693D}" srcOrd="1" destOrd="0" parTransId="{CBA05D4C-2EA5-4AFE-BC9C-E68C07D558F7}" sibTransId="{CAD025C2-CEB7-4FAB-9E34-8A830FB5CECD}"/>
    <dgm:cxn modelId="{98EE612C-6AB9-43B4-9005-61048F6F85F4}" srcId="{DDB8CF6B-6C17-4306-80E6-41A4A6F12DEB}" destId="{1871AC22-B318-486A-82A2-99FC9943F015}" srcOrd="6" destOrd="0" parTransId="{C2C96D36-D3D7-4D75-87F8-E85BF12E69AF}" sibTransId="{073F99D6-3BA9-4F73-B119-25F611E142C3}"/>
    <dgm:cxn modelId="{E5D09BC7-05C8-45D0-9FFC-515AEA0008D5}" srcId="{C755A930-3C23-4DA4-A0B0-F12DB3CB008B}" destId="{10DD7DB9-3F17-421D-8BE2-090C3AC0893A}" srcOrd="0" destOrd="0" parTransId="{01D412E5-AF87-460C-B301-B3459CC1377C}" sibTransId="{F56DB67E-4AE6-4CB4-895A-E983413EE235}"/>
    <dgm:cxn modelId="{F386FFC7-E2BC-47D7-BE9B-5936E26E94A5}" type="presOf" srcId="{8B535EA6-8CD1-4198-AB72-F50FCC7E70B2}" destId="{AA8A4B11-A55A-4073-87A5-67D6D1FDDAD9}" srcOrd="0" destOrd="0" presId="urn:microsoft.com/office/officeart/2005/8/layout/hierarchy4"/>
    <dgm:cxn modelId="{8E3201E6-5E1E-4A16-9057-61BAFE255110}" srcId="{DDB8CF6B-6C17-4306-80E6-41A4A6F12DEB}" destId="{52DB1325-0FC8-4280-A8A7-DE8D9E9383FD}" srcOrd="3" destOrd="0" parTransId="{B558233E-2AF5-4CBF-9768-9609FBE9BE2A}" sibTransId="{D768952C-A57F-4321-A7FF-CC9CAF18DF68}"/>
    <dgm:cxn modelId="{015C233F-BB3A-4CAA-AE2F-804B8AC43A59}" srcId="{8946DEAD-ED30-4D83-A94F-56498233782A}" destId="{8BE1CCA4-4A0B-4BCE-B0A5-2447D74FD19F}" srcOrd="3" destOrd="0" parTransId="{629F9CB2-0071-4B8E-8242-2CB5102A2C43}" sibTransId="{66818F9B-B951-497B-9137-A1D0944F6780}"/>
    <dgm:cxn modelId="{AEACE291-8FA7-4D0E-95C8-B871BD1648F4}" type="presOf" srcId="{D58CC430-6761-4098-8FD3-882B1D37C2ED}" destId="{BF42E13F-E044-417B-AA1A-29ECBEB8B186}" srcOrd="0" destOrd="0" presId="urn:microsoft.com/office/officeart/2005/8/layout/hierarchy4"/>
    <dgm:cxn modelId="{E9725DAF-0234-4600-A9EF-ADE883BF599C}" type="presOf" srcId="{46984844-CC3A-43E1-87CA-388119C603B1}" destId="{E1259240-026A-40F1-B01D-4DE6FD6FF861}" srcOrd="0" destOrd="0" presId="urn:microsoft.com/office/officeart/2005/8/layout/hierarchy4"/>
    <dgm:cxn modelId="{700A42F2-4FA0-4AA2-A7C0-D693E4BFFA89}" type="presOf" srcId="{FB183043-E222-4625-A8A2-06085E7EC5E1}" destId="{C2B764DC-68F8-4EDD-8565-A753FC8267A5}" srcOrd="0" destOrd="0" presId="urn:microsoft.com/office/officeart/2005/8/layout/hierarchy4"/>
    <dgm:cxn modelId="{89612618-FFE5-4F71-BD85-FC092891BE83}" srcId="{C755A930-3C23-4DA4-A0B0-F12DB3CB008B}" destId="{3A96E2F8-5FC2-4F0D-AA5B-F55F5A083363}" srcOrd="2" destOrd="0" parTransId="{95C3C8C1-442D-48A7-9728-F0FA04BE5CB4}" sibTransId="{B70D2ACA-03D3-4772-9C78-DD3B5C380798}"/>
    <dgm:cxn modelId="{63295895-0E23-45CA-A2E0-4280FAD8D8B6}" srcId="{52DB1325-0FC8-4280-A8A7-DE8D9E9383FD}" destId="{8B535EA6-8CD1-4198-AB72-F50FCC7E70B2}" srcOrd="0" destOrd="0" parTransId="{EE516890-FABA-41FF-81E3-9525AD74E106}" sibTransId="{C2411F6B-99AF-4359-90E0-08874C8F0D03}"/>
    <dgm:cxn modelId="{62AC82D9-1CF9-4567-959F-B139C75CBA37}" type="presOf" srcId="{8946DEAD-ED30-4D83-A94F-56498233782A}" destId="{0F2DDD9E-DCA4-4A8C-8785-5F52384A93E9}" srcOrd="0" destOrd="0" presId="urn:microsoft.com/office/officeart/2005/8/layout/hierarchy4"/>
    <dgm:cxn modelId="{41B540AD-8FDA-4E30-ACCA-7E7A85EEE65A}" type="presOf" srcId="{10DD7DB9-3F17-421D-8BE2-090C3AC0893A}" destId="{B13A49A0-A9AD-4655-AB9D-F7972B20EF57}" srcOrd="0" destOrd="0" presId="urn:microsoft.com/office/officeart/2005/8/layout/hierarchy4"/>
    <dgm:cxn modelId="{9415BE24-0508-4F94-BFA1-681E7D474FA4}" srcId="{DDB8CF6B-6C17-4306-80E6-41A4A6F12DEB}" destId="{FB183043-E222-4625-A8A2-06085E7EC5E1}" srcOrd="5" destOrd="0" parTransId="{F2DB1B68-771C-40D2-91D7-C17AAA37C998}" sibTransId="{48831B2C-4C78-4B42-AD39-6A4979E0A22C}"/>
    <dgm:cxn modelId="{25A46399-6194-400F-9BFF-0B60BCC431D9}" srcId="{DDB8CF6B-6C17-4306-80E6-41A4A6F12DEB}" destId="{8946DEAD-ED30-4D83-A94F-56498233782A}" srcOrd="0" destOrd="0" parTransId="{4EE45B17-5B43-49A5-A90E-35C0D23F8F8C}" sibTransId="{37DE980A-D934-44B2-9366-C8DEA60F6BF4}"/>
    <dgm:cxn modelId="{7BC1B04A-709F-41B6-BAE4-8C496F7A48F9}" type="presOf" srcId="{1871AC22-B318-486A-82A2-99FC9943F015}" destId="{94AEA211-84B5-4E61-86BF-4608D6E22808}" srcOrd="0" destOrd="0" presId="urn:microsoft.com/office/officeart/2005/8/layout/hierarchy4"/>
    <dgm:cxn modelId="{51A69637-7A3B-4B40-9C0A-B13A705B63DA}" type="presOf" srcId="{A8271D71-C50B-4F57-82FF-256579809E02}" destId="{DD5E3B09-D400-4277-A848-F1321D0F4E2D}" srcOrd="0" destOrd="0" presId="urn:microsoft.com/office/officeart/2005/8/layout/hierarchy4"/>
    <dgm:cxn modelId="{5650936C-723D-4B20-A853-40027F599DAE}" type="presOf" srcId="{3A96E2F8-5FC2-4F0D-AA5B-F55F5A083363}" destId="{882164CD-F7C7-4E70-92D9-E4AC47C17DBE}" srcOrd="0" destOrd="0" presId="urn:microsoft.com/office/officeart/2005/8/layout/hierarchy4"/>
    <dgm:cxn modelId="{C7FBEBA7-56ED-4B43-A54C-7A89A0491D4B}" srcId="{8946DEAD-ED30-4D83-A94F-56498233782A}" destId="{9DECFD81-B802-4446-90B6-D24021D1A8D8}" srcOrd="0" destOrd="0" parTransId="{059C95F4-D5B4-478A-AEF7-3FF1BBBAE905}" sibTransId="{A3C3A333-E303-4AA6-9134-D23205D104A7}"/>
    <dgm:cxn modelId="{AE79B3EB-42FA-4FAF-B1C3-C5B9F084E586}" srcId="{C755A930-3C23-4DA4-A0B0-F12DB3CB008B}" destId="{DDB8CF6B-6C17-4306-80E6-41A4A6F12DEB}" srcOrd="1" destOrd="0" parTransId="{27237742-7E79-445B-B5BB-EFDD2012BD52}" sibTransId="{6700B65F-10A1-439C-9C04-F8FFEFA2F5B5}"/>
    <dgm:cxn modelId="{BF52EA1E-F67E-4489-A796-7783153BF6D0}" type="presOf" srcId="{DDB8CF6B-6C17-4306-80E6-41A4A6F12DEB}" destId="{D6AB010B-2D9F-4E66-9B00-FC65438CF814}" srcOrd="0" destOrd="0" presId="urn:microsoft.com/office/officeart/2005/8/layout/hierarchy4"/>
    <dgm:cxn modelId="{A56D6099-E9D9-489A-BCB2-857A71B9E4F8}" type="presOf" srcId="{9DECFD81-B802-4446-90B6-D24021D1A8D8}" destId="{10613874-8302-48ED-A9AE-5B8E4FB5960C}" srcOrd="0" destOrd="0" presId="urn:microsoft.com/office/officeart/2005/8/layout/hierarchy4"/>
    <dgm:cxn modelId="{1D9E6764-E168-40BA-9637-FDC6C4402257}" type="presOf" srcId="{52DB1325-0FC8-4280-A8A7-DE8D9E9383FD}" destId="{FE8772F6-A3A4-4A9C-9705-53623A5A0B43}" srcOrd="0" destOrd="0" presId="urn:microsoft.com/office/officeart/2005/8/layout/hierarchy4"/>
    <dgm:cxn modelId="{64F6D658-F99E-495A-AEF7-698E231D0424}" srcId="{A993853B-10B8-47A7-A8AB-7FE2DA391B0A}" destId="{3CBF8B8C-5E2E-44F3-9419-73D28A0C1995}" srcOrd="0" destOrd="0" parTransId="{8E6E0236-1F9B-442B-94FA-B5F7EF4DA34D}" sibTransId="{95B16161-3E70-42D7-B363-992B5694AF33}"/>
    <dgm:cxn modelId="{E02EBE4D-22E7-495A-9C8C-D2539A55AA38}" type="presOf" srcId="{43415D43-AF1E-4445-8B1F-404CF514E433}" destId="{6CCD1E7B-57F7-4B8D-A2D8-29A7874E6FEF}" srcOrd="0" destOrd="0" presId="urn:microsoft.com/office/officeart/2005/8/layout/hierarchy4"/>
    <dgm:cxn modelId="{23E53103-D2BC-4ACE-9EAA-F1A2577511E3}" type="presOf" srcId="{D06498F7-280A-4CD0-905B-CB7025F71F51}" destId="{1897AC00-8291-4A93-BEE1-0F847A4DB78D}" srcOrd="0" destOrd="0" presId="urn:microsoft.com/office/officeart/2005/8/layout/hierarchy4"/>
    <dgm:cxn modelId="{F0BE2DBC-DBDA-42F1-BF3F-B6B0F50F9B18}" srcId="{DDB8CF6B-6C17-4306-80E6-41A4A6F12DEB}" destId="{A993853B-10B8-47A7-A8AB-7FE2DA391B0A}" srcOrd="2" destOrd="0" parTransId="{176D570D-BEE9-481A-A720-AA5E353FD0EB}" sibTransId="{C642BFAC-A2BE-40E8-9BBB-7E8077707A23}"/>
    <dgm:cxn modelId="{4DD3B63D-045B-4FF9-B49D-3B8AA4B9E8B5}" srcId="{DDB8CF6B-6C17-4306-80E6-41A4A6F12DEB}" destId="{D06498F7-280A-4CD0-905B-CB7025F71F51}" srcOrd="1" destOrd="0" parTransId="{EB5F2A92-C346-41AD-8808-6DD8463D38AD}" sibTransId="{47C831FE-432E-4C71-B251-C38477B3652A}"/>
    <dgm:cxn modelId="{126FF9B5-1A91-4E73-B32E-6F13A6FBDD66}" srcId="{D06498F7-280A-4CD0-905B-CB7025F71F51}" destId="{43415D43-AF1E-4445-8B1F-404CF514E433}" srcOrd="0" destOrd="0" parTransId="{B8057053-291B-45AC-B795-12EA8078D782}" sibTransId="{BFA799DD-956B-4425-A6CB-9CAB69496E29}"/>
    <dgm:cxn modelId="{95026124-D7FE-422D-93AB-5A24FC244D1F}" type="presOf" srcId="{CB964B17-A263-46F8-A5EF-9DC476771D64}" destId="{D086EBDD-0BF5-4931-A9E4-02DF7700A17B}" srcOrd="0" destOrd="0" presId="urn:microsoft.com/office/officeart/2005/8/layout/hierarchy4"/>
    <dgm:cxn modelId="{137150D2-D8BC-4580-A620-59EC2F2C4DC4}" type="presOf" srcId="{23EB688A-422F-4AD5-8571-59942293693D}" destId="{CC523B3F-D7C0-49B2-962A-0379AA329FFB}" srcOrd="0" destOrd="0" presId="urn:microsoft.com/office/officeart/2005/8/layout/hierarchy4"/>
    <dgm:cxn modelId="{70DE337B-B620-4289-A4D7-E7908D747951}" srcId="{8946DEAD-ED30-4D83-A94F-56498233782A}" destId="{46984844-CC3A-43E1-87CA-388119C603B1}" srcOrd="2" destOrd="0" parTransId="{B7F737AE-7CBC-43A2-85E0-5A89C57506DD}" sibTransId="{D9FC96B5-83C4-4F3A-9083-B3FFE15A5716}"/>
    <dgm:cxn modelId="{7BFF992C-7E8D-4D44-BC43-7CF7C8F3810E}" type="presParOf" srcId="{5705F360-2570-47EB-9313-CE762BA26EE5}" destId="{504E8CEA-E521-4AB3-ACBD-D52093952AED}" srcOrd="0" destOrd="0" presId="urn:microsoft.com/office/officeart/2005/8/layout/hierarchy4"/>
    <dgm:cxn modelId="{4E247B9B-DD8A-411A-BC21-656F5D192B69}" type="presParOf" srcId="{504E8CEA-E521-4AB3-ACBD-D52093952AED}" destId="{B13A49A0-A9AD-4655-AB9D-F7972B20EF57}" srcOrd="0" destOrd="0" presId="urn:microsoft.com/office/officeart/2005/8/layout/hierarchy4"/>
    <dgm:cxn modelId="{9B56489A-9F05-408F-9005-5EA26A428AA5}" type="presParOf" srcId="{504E8CEA-E521-4AB3-ACBD-D52093952AED}" destId="{EA071D1A-AFB5-48A4-8FDA-EA7BC4659865}" srcOrd="1" destOrd="0" presId="urn:microsoft.com/office/officeart/2005/8/layout/hierarchy4"/>
    <dgm:cxn modelId="{C90BD174-7200-4870-A9BC-B0BA9B33AC2A}" type="presParOf" srcId="{504E8CEA-E521-4AB3-ACBD-D52093952AED}" destId="{BB32C536-EA7F-4E4D-A17E-37EB7BBC98EC}" srcOrd="2" destOrd="0" presId="urn:microsoft.com/office/officeart/2005/8/layout/hierarchy4"/>
    <dgm:cxn modelId="{A0E85C50-4F54-47CE-8D45-5CAA3901CD86}" type="presParOf" srcId="{BB32C536-EA7F-4E4D-A17E-37EB7BBC98EC}" destId="{7D9EA361-6D47-4934-86B3-80FE79038221}" srcOrd="0" destOrd="0" presId="urn:microsoft.com/office/officeart/2005/8/layout/hierarchy4"/>
    <dgm:cxn modelId="{69B7920B-2AC0-46E5-BCCE-219C11BA8D94}" type="presParOf" srcId="{7D9EA361-6D47-4934-86B3-80FE79038221}" destId="{BF42E13F-E044-417B-AA1A-29ECBEB8B186}" srcOrd="0" destOrd="0" presId="urn:microsoft.com/office/officeart/2005/8/layout/hierarchy4"/>
    <dgm:cxn modelId="{56C01080-BF64-4BC4-816D-E15D93D7C009}" type="presParOf" srcId="{7D9EA361-6D47-4934-86B3-80FE79038221}" destId="{F226E03F-5ECB-4C01-A27D-DFBE7198A817}" srcOrd="1" destOrd="0" presId="urn:microsoft.com/office/officeart/2005/8/layout/hierarchy4"/>
    <dgm:cxn modelId="{2EDAA194-71DF-4AB2-9A21-C86DF1796165}" type="presParOf" srcId="{BB32C536-EA7F-4E4D-A17E-37EB7BBC98EC}" destId="{C9F4C0AC-60D8-4A73-AD9D-C6F291508206}" srcOrd="1" destOrd="0" presId="urn:microsoft.com/office/officeart/2005/8/layout/hierarchy4"/>
    <dgm:cxn modelId="{1A4BF3EB-6CFB-4E85-9F1D-916C35A4BC12}" type="presParOf" srcId="{BB32C536-EA7F-4E4D-A17E-37EB7BBC98EC}" destId="{6749CCDE-DEA2-4DED-A45B-CE7482EDF809}" srcOrd="2" destOrd="0" presId="urn:microsoft.com/office/officeart/2005/8/layout/hierarchy4"/>
    <dgm:cxn modelId="{F36EBE92-FEBA-4AB7-8F38-538E6362D2E6}" type="presParOf" srcId="{6749CCDE-DEA2-4DED-A45B-CE7482EDF809}" destId="{CC523B3F-D7C0-49B2-962A-0379AA329FFB}" srcOrd="0" destOrd="0" presId="urn:microsoft.com/office/officeart/2005/8/layout/hierarchy4"/>
    <dgm:cxn modelId="{084DE78F-3EBD-473E-951C-A347F79DA82B}" type="presParOf" srcId="{6749CCDE-DEA2-4DED-A45B-CE7482EDF809}" destId="{F41CFBB9-DE86-439A-B820-B313F780EAB9}" srcOrd="1" destOrd="0" presId="urn:microsoft.com/office/officeart/2005/8/layout/hierarchy4"/>
    <dgm:cxn modelId="{D297F3CE-906B-4DA6-AA09-B4F0F48AFD2E}" type="presParOf" srcId="{BB32C536-EA7F-4E4D-A17E-37EB7BBC98EC}" destId="{F09464F7-7986-4FE3-B75F-1B8032ADF6BD}" srcOrd="3" destOrd="0" presId="urn:microsoft.com/office/officeart/2005/8/layout/hierarchy4"/>
    <dgm:cxn modelId="{65F7BB5F-800B-4ACA-821F-18C932B18A40}" type="presParOf" srcId="{BB32C536-EA7F-4E4D-A17E-37EB7BBC98EC}" destId="{37EFEB3F-43A3-4DE6-98EC-ED0D4D01A926}" srcOrd="4" destOrd="0" presId="urn:microsoft.com/office/officeart/2005/8/layout/hierarchy4"/>
    <dgm:cxn modelId="{8E99F3F9-7B6E-416E-9581-8A484206510F}" type="presParOf" srcId="{37EFEB3F-43A3-4DE6-98EC-ED0D4D01A926}" destId="{DD5E3B09-D400-4277-A848-F1321D0F4E2D}" srcOrd="0" destOrd="0" presId="urn:microsoft.com/office/officeart/2005/8/layout/hierarchy4"/>
    <dgm:cxn modelId="{F980E813-58EC-4D93-B843-5B4308EC75DB}" type="presParOf" srcId="{37EFEB3F-43A3-4DE6-98EC-ED0D4D01A926}" destId="{83E1ECFF-BE04-4255-892C-DE35C9F60EF5}" srcOrd="1" destOrd="0" presId="urn:microsoft.com/office/officeart/2005/8/layout/hierarchy4"/>
    <dgm:cxn modelId="{D38CD704-F58F-40FD-9394-AF7F3D0A8CD8}" type="presParOf" srcId="{5705F360-2570-47EB-9313-CE762BA26EE5}" destId="{8E9AAE64-040D-4092-B537-2B56282E9AD7}" srcOrd="1" destOrd="0" presId="urn:microsoft.com/office/officeart/2005/8/layout/hierarchy4"/>
    <dgm:cxn modelId="{F7D4168B-8156-465D-A82D-B4623F9EBFEE}" type="presParOf" srcId="{5705F360-2570-47EB-9313-CE762BA26EE5}" destId="{6A531A65-2E10-451A-B5EE-14B9BA3EA0F1}" srcOrd="2" destOrd="0" presId="urn:microsoft.com/office/officeart/2005/8/layout/hierarchy4"/>
    <dgm:cxn modelId="{6ADB9BDC-FD85-4C36-8821-FB77458F0792}" type="presParOf" srcId="{6A531A65-2E10-451A-B5EE-14B9BA3EA0F1}" destId="{D6AB010B-2D9F-4E66-9B00-FC65438CF814}" srcOrd="0" destOrd="0" presId="urn:microsoft.com/office/officeart/2005/8/layout/hierarchy4"/>
    <dgm:cxn modelId="{0951FA65-38AA-4B82-A156-531020219847}" type="presParOf" srcId="{6A531A65-2E10-451A-B5EE-14B9BA3EA0F1}" destId="{69652C47-3F5F-4311-A4B1-C40E8278FABB}" srcOrd="1" destOrd="0" presId="urn:microsoft.com/office/officeart/2005/8/layout/hierarchy4"/>
    <dgm:cxn modelId="{69BD8D76-8108-45AC-8E51-A54CC303BC04}" type="presParOf" srcId="{6A531A65-2E10-451A-B5EE-14B9BA3EA0F1}" destId="{A726DC86-26E3-48BC-806D-DA758D6FE52C}" srcOrd="2" destOrd="0" presId="urn:microsoft.com/office/officeart/2005/8/layout/hierarchy4"/>
    <dgm:cxn modelId="{A9EF3CC4-9603-434C-B78B-703EE0C7C77D}" type="presParOf" srcId="{A726DC86-26E3-48BC-806D-DA758D6FE52C}" destId="{888ADCB7-4413-44E7-B31B-D17AC42E44B4}" srcOrd="0" destOrd="0" presId="urn:microsoft.com/office/officeart/2005/8/layout/hierarchy4"/>
    <dgm:cxn modelId="{38411635-4E66-4C6C-A24A-B436871C2ADC}" type="presParOf" srcId="{888ADCB7-4413-44E7-B31B-D17AC42E44B4}" destId="{0F2DDD9E-DCA4-4A8C-8785-5F52384A93E9}" srcOrd="0" destOrd="0" presId="urn:microsoft.com/office/officeart/2005/8/layout/hierarchy4"/>
    <dgm:cxn modelId="{FFC19629-D170-4B11-BCE3-309FB5B5FDCC}" type="presParOf" srcId="{888ADCB7-4413-44E7-B31B-D17AC42E44B4}" destId="{59AA6DAD-0983-4019-8B46-6EBBFA45DD71}" srcOrd="1" destOrd="0" presId="urn:microsoft.com/office/officeart/2005/8/layout/hierarchy4"/>
    <dgm:cxn modelId="{21595974-0A4D-4745-8AA6-E36A799869B6}" type="presParOf" srcId="{888ADCB7-4413-44E7-B31B-D17AC42E44B4}" destId="{BEA21C2E-5A56-48DF-A730-5FA0A908C987}" srcOrd="2" destOrd="0" presId="urn:microsoft.com/office/officeart/2005/8/layout/hierarchy4"/>
    <dgm:cxn modelId="{4FAF25A0-3F74-4235-9D01-D095D90B4B9E}" type="presParOf" srcId="{BEA21C2E-5A56-48DF-A730-5FA0A908C987}" destId="{BBF017BB-BA4A-4FBB-9C97-24880259F5F9}" srcOrd="0" destOrd="0" presId="urn:microsoft.com/office/officeart/2005/8/layout/hierarchy4"/>
    <dgm:cxn modelId="{D520238B-287D-46EC-8D82-971BFC550319}" type="presParOf" srcId="{BBF017BB-BA4A-4FBB-9C97-24880259F5F9}" destId="{10613874-8302-48ED-A9AE-5B8E4FB5960C}" srcOrd="0" destOrd="0" presId="urn:microsoft.com/office/officeart/2005/8/layout/hierarchy4"/>
    <dgm:cxn modelId="{69A6367F-B47A-42A3-B450-C609A44AB090}" type="presParOf" srcId="{BBF017BB-BA4A-4FBB-9C97-24880259F5F9}" destId="{E5CF4DB8-6112-495A-B320-321346E43F31}" srcOrd="1" destOrd="0" presId="urn:microsoft.com/office/officeart/2005/8/layout/hierarchy4"/>
    <dgm:cxn modelId="{246A0A1F-3FB8-4524-B441-48FE6AF4629B}" type="presParOf" srcId="{BEA21C2E-5A56-48DF-A730-5FA0A908C987}" destId="{09B10D17-116F-486E-A029-9E032A30C1CA}" srcOrd="1" destOrd="0" presId="urn:microsoft.com/office/officeart/2005/8/layout/hierarchy4"/>
    <dgm:cxn modelId="{365A262B-1DF7-42E2-B577-EF2B7F363094}" type="presParOf" srcId="{BEA21C2E-5A56-48DF-A730-5FA0A908C987}" destId="{CCD1E353-820F-40CE-9469-BBCB9B85831E}" srcOrd="2" destOrd="0" presId="urn:microsoft.com/office/officeart/2005/8/layout/hierarchy4"/>
    <dgm:cxn modelId="{8B1AC10D-6AF1-4BAC-9F00-3B2EF2EE220C}" type="presParOf" srcId="{CCD1E353-820F-40CE-9469-BBCB9B85831E}" destId="{68BA536B-C610-4E7F-A089-306091EB79E0}" srcOrd="0" destOrd="0" presId="urn:microsoft.com/office/officeart/2005/8/layout/hierarchy4"/>
    <dgm:cxn modelId="{B9B12994-A526-4D6C-A9DB-C088DB97C581}" type="presParOf" srcId="{CCD1E353-820F-40CE-9469-BBCB9B85831E}" destId="{E0C3C544-FA09-4458-8095-C556523AB3B3}" srcOrd="1" destOrd="0" presId="urn:microsoft.com/office/officeart/2005/8/layout/hierarchy4"/>
    <dgm:cxn modelId="{F7989553-7ED5-47EE-A743-473DB1ED68B1}" type="presParOf" srcId="{BEA21C2E-5A56-48DF-A730-5FA0A908C987}" destId="{68173442-4CC8-4922-BFD4-69349E563A55}" srcOrd="3" destOrd="0" presId="urn:microsoft.com/office/officeart/2005/8/layout/hierarchy4"/>
    <dgm:cxn modelId="{7E12F613-C3BD-4B99-9948-B9B3059F30AD}" type="presParOf" srcId="{BEA21C2E-5A56-48DF-A730-5FA0A908C987}" destId="{F6ED6B8E-25EA-4C52-842A-125873647EFD}" srcOrd="4" destOrd="0" presId="urn:microsoft.com/office/officeart/2005/8/layout/hierarchy4"/>
    <dgm:cxn modelId="{4345029B-C6DF-408B-AC0C-B256E100A461}" type="presParOf" srcId="{F6ED6B8E-25EA-4C52-842A-125873647EFD}" destId="{E1259240-026A-40F1-B01D-4DE6FD6FF861}" srcOrd="0" destOrd="0" presId="urn:microsoft.com/office/officeart/2005/8/layout/hierarchy4"/>
    <dgm:cxn modelId="{DF52FC42-6119-4504-A35A-25D6524D8FB4}" type="presParOf" srcId="{F6ED6B8E-25EA-4C52-842A-125873647EFD}" destId="{C253B6B1-1815-48D0-9769-48BFCDB3B13A}" srcOrd="1" destOrd="0" presId="urn:microsoft.com/office/officeart/2005/8/layout/hierarchy4"/>
    <dgm:cxn modelId="{2B58854A-D6F6-4C9C-9391-6F30AAEBEA78}" type="presParOf" srcId="{BEA21C2E-5A56-48DF-A730-5FA0A908C987}" destId="{E80EBED0-B918-4A7F-BD1B-BC7EF97A76BE}" srcOrd="5" destOrd="0" presId="urn:microsoft.com/office/officeart/2005/8/layout/hierarchy4"/>
    <dgm:cxn modelId="{EC2569AB-ECF9-4578-84F6-C19E3BB18523}" type="presParOf" srcId="{BEA21C2E-5A56-48DF-A730-5FA0A908C987}" destId="{E367DF19-8D23-4FE5-9C88-C21B139FECC0}" srcOrd="6" destOrd="0" presId="urn:microsoft.com/office/officeart/2005/8/layout/hierarchy4"/>
    <dgm:cxn modelId="{929C32F0-569D-4B2E-B232-202FBEC0F441}" type="presParOf" srcId="{E367DF19-8D23-4FE5-9C88-C21B139FECC0}" destId="{C7CC9475-E2B7-40AE-9D82-6684126D02BF}" srcOrd="0" destOrd="0" presId="urn:microsoft.com/office/officeart/2005/8/layout/hierarchy4"/>
    <dgm:cxn modelId="{D9122367-E893-436E-A280-64686C6F71C3}" type="presParOf" srcId="{E367DF19-8D23-4FE5-9C88-C21B139FECC0}" destId="{B3AB2D57-64A3-412A-824B-9F3E28DFF1C9}" srcOrd="1" destOrd="0" presId="urn:microsoft.com/office/officeart/2005/8/layout/hierarchy4"/>
    <dgm:cxn modelId="{136F15FE-B99E-4805-8341-8EC0319A61A2}" type="presParOf" srcId="{A726DC86-26E3-48BC-806D-DA758D6FE52C}" destId="{7B401B7E-9E02-4118-8D44-DA774877131C}" srcOrd="1" destOrd="0" presId="urn:microsoft.com/office/officeart/2005/8/layout/hierarchy4"/>
    <dgm:cxn modelId="{D02E3430-391F-407D-9DF7-B740CBDD618E}" type="presParOf" srcId="{A726DC86-26E3-48BC-806D-DA758D6FE52C}" destId="{D4121DB3-0344-4DF9-A1F3-15D45DF98385}" srcOrd="2" destOrd="0" presId="urn:microsoft.com/office/officeart/2005/8/layout/hierarchy4"/>
    <dgm:cxn modelId="{204E5982-020F-49DA-92E7-9DC6CC1FE75B}" type="presParOf" srcId="{D4121DB3-0344-4DF9-A1F3-15D45DF98385}" destId="{1897AC00-8291-4A93-BEE1-0F847A4DB78D}" srcOrd="0" destOrd="0" presId="urn:microsoft.com/office/officeart/2005/8/layout/hierarchy4"/>
    <dgm:cxn modelId="{C5EADD08-E703-4C93-A429-91BA694B204A}" type="presParOf" srcId="{D4121DB3-0344-4DF9-A1F3-15D45DF98385}" destId="{263A8AF7-5CF1-416F-9660-1DCCD3B334F3}" srcOrd="1" destOrd="0" presId="urn:microsoft.com/office/officeart/2005/8/layout/hierarchy4"/>
    <dgm:cxn modelId="{6DC7D780-3FE6-4EEC-9EA7-4626AA33ED92}" type="presParOf" srcId="{D4121DB3-0344-4DF9-A1F3-15D45DF98385}" destId="{E80F03C3-BE24-4202-9A80-92FED7131D31}" srcOrd="2" destOrd="0" presId="urn:microsoft.com/office/officeart/2005/8/layout/hierarchy4"/>
    <dgm:cxn modelId="{8F8939ED-E756-4387-A65C-CE100BBC3DB9}" type="presParOf" srcId="{E80F03C3-BE24-4202-9A80-92FED7131D31}" destId="{E73CC9C5-DF8F-4556-AB95-28654632F2EA}" srcOrd="0" destOrd="0" presId="urn:microsoft.com/office/officeart/2005/8/layout/hierarchy4"/>
    <dgm:cxn modelId="{A1ED4684-919E-4C4D-8248-639AFF0BFC5B}" type="presParOf" srcId="{E73CC9C5-DF8F-4556-AB95-28654632F2EA}" destId="{6CCD1E7B-57F7-4B8D-A2D8-29A7874E6FEF}" srcOrd="0" destOrd="0" presId="urn:microsoft.com/office/officeart/2005/8/layout/hierarchy4"/>
    <dgm:cxn modelId="{BA540F5A-5205-4814-8982-93690F282796}" type="presParOf" srcId="{E73CC9C5-DF8F-4556-AB95-28654632F2EA}" destId="{88C61DC3-16A8-436C-B350-00E7E7BB17B9}" srcOrd="1" destOrd="0" presId="urn:microsoft.com/office/officeart/2005/8/layout/hierarchy4"/>
    <dgm:cxn modelId="{0020558B-F95B-42C6-8ED9-0F2810FF2F6D}" type="presParOf" srcId="{A726DC86-26E3-48BC-806D-DA758D6FE52C}" destId="{40C86E7C-0FC3-4744-B85D-99A6FCA98B4B}" srcOrd="3" destOrd="0" presId="urn:microsoft.com/office/officeart/2005/8/layout/hierarchy4"/>
    <dgm:cxn modelId="{026B3E5E-AB8B-416E-8BFE-C2FFCC1C9130}" type="presParOf" srcId="{A726DC86-26E3-48BC-806D-DA758D6FE52C}" destId="{6C4295CE-A9D2-493E-8081-F64107337505}" srcOrd="4" destOrd="0" presId="urn:microsoft.com/office/officeart/2005/8/layout/hierarchy4"/>
    <dgm:cxn modelId="{41020DBB-E96C-48DA-9EF6-ECFBD171F2CB}" type="presParOf" srcId="{6C4295CE-A9D2-493E-8081-F64107337505}" destId="{6A9EFB97-FE06-4A48-AE0D-B0A1C1A8A9AA}" srcOrd="0" destOrd="0" presId="urn:microsoft.com/office/officeart/2005/8/layout/hierarchy4"/>
    <dgm:cxn modelId="{000458C3-F1D6-411D-8BEB-9F014F901948}" type="presParOf" srcId="{6C4295CE-A9D2-493E-8081-F64107337505}" destId="{CEE10463-A5D4-4941-88E6-D10330A95978}" srcOrd="1" destOrd="0" presId="urn:microsoft.com/office/officeart/2005/8/layout/hierarchy4"/>
    <dgm:cxn modelId="{DFA5CC6D-0EA9-459E-8ED0-8534BA63FA24}" type="presParOf" srcId="{6C4295CE-A9D2-493E-8081-F64107337505}" destId="{4A21DF00-3432-4E4A-BB5E-66ECAEE599E1}" srcOrd="2" destOrd="0" presId="urn:microsoft.com/office/officeart/2005/8/layout/hierarchy4"/>
    <dgm:cxn modelId="{474A3A8F-DB59-4940-8426-6ED9905D1342}" type="presParOf" srcId="{4A21DF00-3432-4E4A-BB5E-66ECAEE599E1}" destId="{EBA752A8-C262-44FF-8DD8-881FD8DD6AFE}" srcOrd="0" destOrd="0" presId="urn:microsoft.com/office/officeart/2005/8/layout/hierarchy4"/>
    <dgm:cxn modelId="{8CA66256-08ED-447F-B238-11B8B303BF84}" type="presParOf" srcId="{EBA752A8-C262-44FF-8DD8-881FD8DD6AFE}" destId="{78C77A91-2D1B-4E23-842B-180CF1BCB75E}" srcOrd="0" destOrd="0" presId="urn:microsoft.com/office/officeart/2005/8/layout/hierarchy4"/>
    <dgm:cxn modelId="{3FBC8811-EF21-4E5B-B3C4-C52E7C6E79DA}" type="presParOf" srcId="{EBA752A8-C262-44FF-8DD8-881FD8DD6AFE}" destId="{9A00C6D6-A750-487B-A994-91F90BBB968D}" srcOrd="1" destOrd="0" presId="urn:microsoft.com/office/officeart/2005/8/layout/hierarchy4"/>
    <dgm:cxn modelId="{CEC644E5-5E9B-4442-96E5-9CE3C0072F5F}" type="presParOf" srcId="{A726DC86-26E3-48BC-806D-DA758D6FE52C}" destId="{C3D079CA-1ADC-4F0F-B687-FCBE6EDF68D5}" srcOrd="5" destOrd="0" presId="urn:microsoft.com/office/officeart/2005/8/layout/hierarchy4"/>
    <dgm:cxn modelId="{C594EC1B-1D1F-4688-AD9F-5D8AE0D68957}" type="presParOf" srcId="{A726DC86-26E3-48BC-806D-DA758D6FE52C}" destId="{EF29E54B-4959-445B-90EF-E9242D6C6919}" srcOrd="6" destOrd="0" presId="urn:microsoft.com/office/officeart/2005/8/layout/hierarchy4"/>
    <dgm:cxn modelId="{8D0BD779-7ACF-45B4-B85E-7E9D4D59E140}" type="presParOf" srcId="{EF29E54B-4959-445B-90EF-E9242D6C6919}" destId="{FE8772F6-A3A4-4A9C-9705-53623A5A0B43}" srcOrd="0" destOrd="0" presId="urn:microsoft.com/office/officeart/2005/8/layout/hierarchy4"/>
    <dgm:cxn modelId="{A05293C7-31A7-43D0-86A8-4BF0B7A0D48A}" type="presParOf" srcId="{EF29E54B-4959-445B-90EF-E9242D6C6919}" destId="{7D1AB80D-6DD2-4044-90CD-955FD2B0D87E}" srcOrd="1" destOrd="0" presId="urn:microsoft.com/office/officeart/2005/8/layout/hierarchy4"/>
    <dgm:cxn modelId="{EAA5D4E1-67C5-42DC-91A5-C243E7D1A0A7}" type="presParOf" srcId="{EF29E54B-4959-445B-90EF-E9242D6C6919}" destId="{9DEC7B91-4046-4159-9FB8-7791DE52C226}" srcOrd="2" destOrd="0" presId="urn:microsoft.com/office/officeart/2005/8/layout/hierarchy4"/>
    <dgm:cxn modelId="{96BAC9A2-C955-45F7-AF1B-8DD901FB5774}" type="presParOf" srcId="{9DEC7B91-4046-4159-9FB8-7791DE52C226}" destId="{EF8648F2-4F40-4B28-BE5B-3FA79EDDBB1F}" srcOrd="0" destOrd="0" presId="urn:microsoft.com/office/officeart/2005/8/layout/hierarchy4"/>
    <dgm:cxn modelId="{D7C289A0-BDF6-443E-A5D5-6D86ED1BBDCF}" type="presParOf" srcId="{EF8648F2-4F40-4B28-BE5B-3FA79EDDBB1F}" destId="{AA8A4B11-A55A-4073-87A5-67D6D1FDDAD9}" srcOrd="0" destOrd="0" presId="urn:microsoft.com/office/officeart/2005/8/layout/hierarchy4"/>
    <dgm:cxn modelId="{A5A52975-E5D0-4B27-8510-72C1EF13F11B}" type="presParOf" srcId="{EF8648F2-4F40-4B28-BE5B-3FA79EDDBB1F}" destId="{FBC2142D-79E0-4E5B-BCE4-E290C3080028}" srcOrd="1" destOrd="0" presId="urn:microsoft.com/office/officeart/2005/8/layout/hierarchy4"/>
    <dgm:cxn modelId="{2BDD86E9-3D5B-45C6-84E6-2FD917A6C6E7}" type="presParOf" srcId="{A726DC86-26E3-48BC-806D-DA758D6FE52C}" destId="{1B16546D-A50E-43D3-A065-4AD0B9BDB182}" srcOrd="7" destOrd="0" presId="urn:microsoft.com/office/officeart/2005/8/layout/hierarchy4"/>
    <dgm:cxn modelId="{C7A57437-4741-4C87-A33A-E90289DD160F}" type="presParOf" srcId="{A726DC86-26E3-48BC-806D-DA758D6FE52C}" destId="{A01DAB40-9081-43EE-BB5C-84C575B75435}" srcOrd="8" destOrd="0" presId="urn:microsoft.com/office/officeart/2005/8/layout/hierarchy4"/>
    <dgm:cxn modelId="{D3B51E88-4294-4336-A492-FFA68D6B2DA0}" type="presParOf" srcId="{A01DAB40-9081-43EE-BB5C-84C575B75435}" destId="{D086EBDD-0BF5-4931-A9E4-02DF7700A17B}" srcOrd="0" destOrd="0" presId="urn:microsoft.com/office/officeart/2005/8/layout/hierarchy4"/>
    <dgm:cxn modelId="{3DDEDA7B-C2A5-4A3A-BBC2-CB867C3E3C4F}" type="presParOf" srcId="{A01DAB40-9081-43EE-BB5C-84C575B75435}" destId="{1EF0CB72-AB43-4500-A51B-AA4063731DBE}" srcOrd="1" destOrd="0" presId="urn:microsoft.com/office/officeart/2005/8/layout/hierarchy4"/>
    <dgm:cxn modelId="{785576FC-C18B-4282-B0CF-4026642B82F5}" type="presParOf" srcId="{A726DC86-26E3-48BC-806D-DA758D6FE52C}" destId="{1C3E6605-31CF-4431-9396-BDFB614E2038}" srcOrd="9" destOrd="0" presId="urn:microsoft.com/office/officeart/2005/8/layout/hierarchy4"/>
    <dgm:cxn modelId="{5D7EF403-8E1B-4106-9469-C99ACD502F71}" type="presParOf" srcId="{A726DC86-26E3-48BC-806D-DA758D6FE52C}" destId="{41F2D3DD-8CF3-49D3-B9E1-430E148C4474}" srcOrd="10" destOrd="0" presId="urn:microsoft.com/office/officeart/2005/8/layout/hierarchy4"/>
    <dgm:cxn modelId="{DCF9D942-F6E8-4A24-A25D-1A928187B9D1}" type="presParOf" srcId="{41F2D3DD-8CF3-49D3-B9E1-430E148C4474}" destId="{C2B764DC-68F8-4EDD-8565-A753FC8267A5}" srcOrd="0" destOrd="0" presId="urn:microsoft.com/office/officeart/2005/8/layout/hierarchy4"/>
    <dgm:cxn modelId="{A07ABAE7-0B6A-4887-961C-B9FFE214C792}" type="presParOf" srcId="{41F2D3DD-8CF3-49D3-B9E1-430E148C4474}" destId="{C0BEC809-7A70-475A-8AFD-8488D4FED20F}" srcOrd="1" destOrd="0" presId="urn:microsoft.com/office/officeart/2005/8/layout/hierarchy4"/>
    <dgm:cxn modelId="{94624BA3-6441-44FE-8D50-915A42CCF363}" type="presParOf" srcId="{A726DC86-26E3-48BC-806D-DA758D6FE52C}" destId="{0FEC722A-FD1A-4BDF-9DFC-703D6E33720A}" srcOrd="11" destOrd="0" presId="urn:microsoft.com/office/officeart/2005/8/layout/hierarchy4"/>
    <dgm:cxn modelId="{CE9672A1-25D4-4A75-9FA7-E00A8A7B0B72}" type="presParOf" srcId="{A726DC86-26E3-48BC-806D-DA758D6FE52C}" destId="{21365D76-9EF0-446D-8427-FF9F36BC7EB0}" srcOrd="12" destOrd="0" presId="urn:microsoft.com/office/officeart/2005/8/layout/hierarchy4"/>
    <dgm:cxn modelId="{2938F9D2-BCBD-49AC-96E9-4DD9F8FC23C9}" type="presParOf" srcId="{21365D76-9EF0-446D-8427-FF9F36BC7EB0}" destId="{94AEA211-84B5-4E61-86BF-4608D6E22808}" srcOrd="0" destOrd="0" presId="urn:microsoft.com/office/officeart/2005/8/layout/hierarchy4"/>
    <dgm:cxn modelId="{D3207433-8BAA-45A3-A426-9B569E3AD3BE}" type="presParOf" srcId="{21365D76-9EF0-446D-8427-FF9F36BC7EB0}" destId="{F6C01E41-263C-41FE-A861-B2DE190CB6E3}" srcOrd="1" destOrd="0" presId="urn:microsoft.com/office/officeart/2005/8/layout/hierarchy4"/>
    <dgm:cxn modelId="{1EAFFB17-2C4B-42D1-9E1B-292C95D6DDF9}" type="presParOf" srcId="{5705F360-2570-47EB-9313-CE762BA26EE5}" destId="{3F466549-9D0B-49F2-8429-1C1F6A859447}" srcOrd="3" destOrd="0" presId="urn:microsoft.com/office/officeart/2005/8/layout/hierarchy4"/>
    <dgm:cxn modelId="{57451F5C-E318-4B08-9BF1-88A6617AFC04}" type="presParOf" srcId="{5705F360-2570-47EB-9313-CE762BA26EE5}" destId="{61392BC6-FB3D-4072-9B32-12C5F184A003}" srcOrd="4" destOrd="0" presId="urn:microsoft.com/office/officeart/2005/8/layout/hierarchy4"/>
    <dgm:cxn modelId="{C97A819D-728B-4F36-9546-9552A5D5AF20}" type="presParOf" srcId="{61392BC6-FB3D-4072-9B32-12C5F184A003}" destId="{882164CD-F7C7-4E70-92D9-E4AC47C17DBE}" srcOrd="0" destOrd="0" presId="urn:microsoft.com/office/officeart/2005/8/layout/hierarchy4"/>
    <dgm:cxn modelId="{343732E6-95B3-46CC-82FF-0FB0BAAE1E36}" type="presParOf" srcId="{61392BC6-FB3D-4072-9B32-12C5F184A003}" destId="{392F9214-0B7A-429F-8740-4812EE8A64FC}"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9DE1B-9C26-4C4D-B387-9101AD14E7AD}"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US"/>
        </a:p>
      </dgm:t>
    </dgm:pt>
    <dgm:pt modelId="{14D5FACA-D386-4625-A470-424A464C496F}">
      <dgm:prSet phldrT="[Text]"/>
      <dgm:spPr/>
      <dgm:t>
        <a:bodyPr/>
        <a:lstStyle/>
        <a:p>
          <a:r>
            <a:rPr lang="en-US" b="1" dirty="0" smtClean="0"/>
            <a:t>Wireless Access Points</a:t>
          </a:r>
          <a:endParaRPr lang="en-US" b="1" dirty="0"/>
        </a:p>
      </dgm:t>
    </dgm:pt>
    <dgm:pt modelId="{8BDC7256-D4A5-4C08-A238-2EA3A1D99621}" type="parTrans" cxnId="{EB694DB0-A865-4348-A6AB-3029A832E772}">
      <dgm:prSet/>
      <dgm:spPr/>
      <dgm:t>
        <a:bodyPr/>
        <a:lstStyle/>
        <a:p>
          <a:endParaRPr lang="en-US"/>
        </a:p>
      </dgm:t>
    </dgm:pt>
    <dgm:pt modelId="{CF84BD1F-4400-4C32-A03D-C10DCFEB8713}" type="sibTrans" cxnId="{EB694DB0-A865-4348-A6AB-3029A832E772}">
      <dgm:prSet/>
      <dgm:spPr/>
      <dgm:t>
        <a:bodyPr/>
        <a:lstStyle/>
        <a:p>
          <a:endParaRPr lang="en-US"/>
        </a:p>
      </dgm:t>
    </dgm:pt>
    <dgm:pt modelId="{7A2C7E23-84CB-4BFD-A5BC-D01D295820DB}">
      <dgm:prSet phldrT="[Text]"/>
      <dgm:spPr/>
      <dgm:t>
        <a:bodyPr/>
        <a:lstStyle/>
        <a:p>
          <a:r>
            <a:rPr lang="en-US" b="1" dirty="0" smtClean="0"/>
            <a:t>Site to Site VPN</a:t>
          </a:r>
          <a:endParaRPr lang="en-US" b="1" dirty="0"/>
        </a:p>
      </dgm:t>
    </dgm:pt>
    <dgm:pt modelId="{F8CC3AE0-1D52-47CA-A127-68ACDC273B8A}" type="parTrans" cxnId="{E387A03D-A49C-44DC-8059-4D8FB92D30A7}">
      <dgm:prSet/>
      <dgm:spPr/>
      <dgm:t>
        <a:bodyPr/>
        <a:lstStyle/>
        <a:p>
          <a:endParaRPr lang="en-US"/>
        </a:p>
      </dgm:t>
    </dgm:pt>
    <dgm:pt modelId="{9299922B-87EF-4E66-869A-8BBE9860CBB6}" type="sibTrans" cxnId="{E387A03D-A49C-44DC-8059-4D8FB92D30A7}">
      <dgm:prSet/>
      <dgm:spPr/>
      <dgm:t>
        <a:bodyPr/>
        <a:lstStyle/>
        <a:p>
          <a:endParaRPr lang="en-US"/>
        </a:p>
      </dgm:t>
    </dgm:pt>
    <dgm:pt modelId="{47F6AA4A-694E-4D1C-8F28-C8B28A1B7DD2}">
      <dgm:prSet phldrT="[Text]"/>
      <dgm:spPr/>
      <dgm:t>
        <a:bodyPr/>
        <a:lstStyle/>
        <a:p>
          <a:r>
            <a:rPr lang="en-US" b="1" dirty="0" smtClean="0"/>
            <a:t>State Data Center / Quincy</a:t>
          </a:r>
          <a:endParaRPr lang="en-US" b="1" dirty="0"/>
        </a:p>
      </dgm:t>
    </dgm:pt>
    <dgm:pt modelId="{70E2AA1F-60FB-4C77-8F90-7A1158D94A15}" type="parTrans" cxnId="{62A8A74C-82AC-4CC5-A73F-443F9DE7ECDF}">
      <dgm:prSet/>
      <dgm:spPr/>
      <dgm:t>
        <a:bodyPr/>
        <a:lstStyle/>
        <a:p>
          <a:endParaRPr lang="en-US"/>
        </a:p>
      </dgm:t>
    </dgm:pt>
    <dgm:pt modelId="{A5D0B12F-7E64-417B-9070-FF33275294A7}" type="sibTrans" cxnId="{62A8A74C-82AC-4CC5-A73F-443F9DE7ECDF}">
      <dgm:prSet/>
      <dgm:spPr/>
      <dgm:t>
        <a:bodyPr/>
        <a:lstStyle/>
        <a:p>
          <a:endParaRPr lang="en-US"/>
        </a:p>
      </dgm:t>
    </dgm:pt>
    <dgm:pt modelId="{A23A3A2E-B04D-4296-9A9B-7586D711DD45}">
      <dgm:prSet/>
      <dgm:spPr/>
      <dgm:t>
        <a:bodyPr/>
        <a:lstStyle/>
        <a:p>
          <a:r>
            <a:rPr lang="en-US" b="1" dirty="0" smtClean="0"/>
            <a:t>Centrex Circuits</a:t>
          </a:r>
          <a:endParaRPr lang="en-US" b="1" dirty="0"/>
        </a:p>
      </dgm:t>
    </dgm:pt>
    <dgm:pt modelId="{B5E15C1A-6161-4293-AD7D-29401A306A06}" type="parTrans" cxnId="{B481702C-FFA6-4EB1-98ED-6EFC4928B381}">
      <dgm:prSet/>
      <dgm:spPr/>
      <dgm:t>
        <a:bodyPr/>
        <a:lstStyle/>
        <a:p>
          <a:endParaRPr lang="en-US"/>
        </a:p>
      </dgm:t>
    </dgm:pt>
    <dgm:pt modelId="{93A7CAA9-3A79-42FD-9170-1A93961A2827}" type="sibTrans" cxnId="{B481702C-FFA6-4EB1-98ED-6EFC4928B381}">
      <dgm:prSet/>
      <dgm:spPr/>
      <dgm:t>
        <a:bodyPr/>
        <a:lstStyle/>
        <a:p>
          <a:endParaRPr lang="en-US"/>
        </a:p>
      </dgm:t>
    </dgm:pt>
    <dgm:pt modelId="{B6F1F7C9-0A5E-473F-942A-E5653EE45D2E}">
      <dgm:prSet/>
      <dgm:spPr/>
      <dgm:t>
        <a:bodyPr/>
        <a:lstStyle/>
        <a:p>
          <a:r>
            <a:rPr lang="en-US" b="1" dirty="0" smtClean="0"/>
            <a:t>Desktop Services</a:t>
          </a:r>
          <a:endParaRPr lang="en-US" b="1" dirty="0"/>
        </a:p>
      </dgm:t>
    </dgm:pt>
    <dgm:pt modelId="{FBB7E47A-C3B3-47D2-ABBF-A4E7D3F385EA}" type="parTrans" cxnId="{F391ADE4-94F4-4A27-B5C8-9E2D23FA357C}">
      <dgm:prSet/>
      <dgm:spPr/>
      <dgm:t>
        <a:bodyPr/>
        <a:lstStyle/>
        <a:p>
          <a:endParaRPr lang="en-US"/>
        </a:p>
      </dgm:t>
    </dgm:pt>
    <dgm:pt modelId="{D2A8A113-79E5-4656-9B9A-2CB5BF6EC4DC}" type="sibTrans" cxnId="{F391ADE4-94F4-4A27-B5C8-9E2D23FA357C}">
      <dgm:prSet/>
      <dgm:spPr/>
      <dgm:t>
        <a:bodyPr/>
        <a:lstStyle/>
        <a:p>
          <a:endParaRPr lang="en-US"/>
        </a:p>
      </dgm:t>
    </dgm:pt>
    <dgm:pt modelId="{586215D1-9059-4473-B649-8F73DFB4FE33}" type="pres">
      <dgm:prSet presAssocID="{1859DE1B-9C26-4C4D-B387-9101AD14E7AD}" presName="Name0" presStyleCnt="0">
        <dgm:presLayoutVars>
          <dgm:dir/>
          <dgm:animLvl val="lvl"/>
          <dgm:resizeHandles/>
        </dgm:presLayoutVars>
      </dgm:prSet>
      <dgm:spPr/>
      <dgm:t>
        <a:bodyPr/>
        <a:lstStyle/>
        <a:p>
          <a:endParaRPr lang="en-US"/>
        </a:p>
      </dgm:t>
    </dgm:pt>
    <dgm:pt modelId="{3F261747-0EC6-4CEF-8509-26255B49F2FE}" type="pres">
      <dgm:prSet presAssocID="{14D5FACA-D386-4625-A470-424A464C496F}" presName="linNode" presStyleCnt="0"/>
      <dgm:spPr/>
      <dgm:t>
        <a:bodyPr/>
        <a:lstStyle/>
        <a:p>
          <a:endParaRPr lang="en-US"/>
        </a:p>
      </dgm:t>
    </dgm:pt>
    <dgm:pt modelId="{9636AC8F-D29E-40EA-A35D-044B698BBAC6}" type="pres">
      <dgm:prSet presAssocID="{14D5FACA-D386-4625-A470-424A464C496F}" presName="parentShp" presStyleLbl="node1" presStyleIdx="0" presStyleCnt="5">
        <dgm:presLayoutVars>
          <dgm:bulletEnabled val="1"/>
        </dgm:presLayoutVars>
      </dgm:prSet>
      <dgm:spPr/>
      <dgm:t>
        <a:bodyPr/>
        <a:lstStyle/>
        <a:p>
          <a:endParaRPr lang="en-US"/>
        </a:p>
      </dgm:t>
    </dgm:pt>
    <dgm:pt modelId="{E84899E9-B7A6-4189-8DE0-D9679107372C}" type="pres">
      <dgm:prSet presAssocID="{14D5FACA-D386-4625-A470-424A464C496F}" presName="childShp" presStyleLbl="bgAccFollowNode1" presStyleIdx="0" presStyleCnt="5">
        <dgm:presLayoutVars>
          <dgm:bulletEnabled val="1"/>
        </dgm:presLayoutVars>
      </dgm:prSet>
      <dgm:spPr>
        <a:ln>
          <a:solidFill>
            <a:schemeClr val="tx1">
              <a:alpha val="90000"/>
            </a:schemeClr>
          </a:solidFill>
        </a:ln>
      </dgm:spPr>
      <dgm:t>
        <a:bodyPr/>
        <a:lstStyle/>
        <a:p>
          <a:endParaRPr lang="en-US"/>
        </a:p>
      </dgm:t>
    </dgm:pt>
    <dgm:pt modelId="{9EE65648-7B05-46BE-836A-8D9075BF82C8}" type="pres">
      <dgm:prSet presAssocID="{CF84BD1F-4400-4C32-A03D-C10DCFEB8713}" presName="spacing" presStyleCnt="0"/>
      <dgm:spPr/>
      <dgm:t>
        <a:bodyPr/>
        <a:lstStyle/>
        <a:p>
          <a:endParaRPr lang="en-US"/>
        </a:p>
      </dgm:t>
    </dgm:pt>
    <dgm:pt modelId="{7613E70B-24CE-4155-8351-69471E7D9DFF}" type="pres">
      <dgm:prSet presAssocID="{A23A3A2E-B04D-4296-9A9B-7586D711DD45}" presName="linNode" presStyleCnt="0"/>
      <dgm:spPr/>
      <dgm:t>
        <a:bodyPr/>
        <a:lstStyle/>
        <a:p>
          <a:endParaRPr lang="en-US"/>
        </a:p>
      </dgm:t>
    </dgm:pt>
    <dgm:pt modelId="{362A2FED-4E24-4EEA-841D-607F9518880C}" type="pres">
      <dgm:prSet presAssocID="{A23A3A2E-B04D-4296-9A9B-7586D711DD45}" presName="parentShp" presStyleLbl="node1" presStyleIdx="1" presStyleCnt="5">
        <dgm:presLayoutVars>
          <dgm:bulletEnabled val="1"/>
        </dgm:presLayoutVars>
      </dgm:prSet>
      <dgm:spPr/>
      <dgm:t>
        <a:bodyPr/>
        <a:lstStyle/>
        <a:p>
          <a:endParaRPr lang="en-US"/>
        </a:p>
      </dgm:t>
    </dgm:pt>
    <dgm:pt modelId="{88751586-8619-4116-92E2-7570DD3302DC}" type="pres">
      <dgm:prSet presAssocID="{A23A3A2E-B04D-4296-9A9B-7586D711DD45}" presName="childShp" presStyleLbl="bgAccFollowNode1" presStyleIdx="1" presStyleCnt="5">
        <dgm:presLayoutVars>
          <dgm:bulletEnabled val="1"/>
        </dgm:presLayoutVars>
      </dgm:prSet>
      <dgm:spPr>
        <a:ln>
          <a:solidFill>
            <a:schemeClr val="tx1">
              <a:alpha val="90000"/>
            </a:schemeClr>
          </a:solidFill>
        </a:ln>
      </dgm:spPr>
      <dgm:t>
        <a:bodyPr/>
        <a:lstStyle/>
        <a:p>
          <a:endParaRPr lang="en-US"/>
        </a:p>
      </dgm:t>
    </dgm:pt>
    <dgm:pt modelId="{4BDEC52B-33DF-4969-A03A-AE6383644874}" type="pres">
      <dgm:prSet presAssocID="{93A7CAA9-3A79-42FD-9170-1A93961A2827}" presName="spacing" presStyleCnt="0"/>
      <dgm:spPr/>
      <dgm:t>
        <a:bodyPr/>
        <a:lstStyle/>
        <a:p>
          <a:endParaRPr lang="en-US"/>
        </a:p>
      </dgm:t>
    </dgm:pt>
    <dgm:pt modelId="{086E4128-3FE8-4A0A-9058-9CC2F886B8ED}" type="pres">
      <dgm:prSet presAssocID="{7A2C7E23-84CB-4BFD-A5BC-D01D295820DB}" presName="linNode" presStyleCnt="0"/>
      <dgm:spPr/>
      <dgm:t>
        <a:bodyPr/>
        <a:lstStyle/>
        <a:p>
          <a:endParaRPr lang="en-US"/>
        </a:p>
      </dgm:t>
    </dgm:pt>
    <dgm:pt modelId="{FC7FBC55-F77E-4DE1-8F36-93C45ACB8EC7}" type="pres">
      <dgm:prSet presAssocID="{7A2C7E23-84CB-4BFD-A5BC-D01D295820DB}" presName="parentShp" presStyleLbl="node1" presStyleIdx="2" presStyleCnt="5">
        <dgm:presLayoutVars>
          <dgm:bulletEnabled val="1"/>
        </dgm:presLayoutVars>
      </dgm:prSet>
      <dgm:spPr/>
      <dgm:t>
        <a:bodyPr/>
        <a:lstStyle/>
        <a:p>
          <a:endParaRPr lang="en-US"/>
        </a:p>
      </dgm:t>
    </dgm:pt>
    <dgm:pt modelId="{2022365D-9AFF-437C-BF54-FA3FBB048335}" type="pres">
      <dgm:prSet presAssocID="{7A2C7E23-84CB-4BFD-A5BC-D01D295820DB}" presName="childShp" presStyleLbl="bgAccFollowNode1" presStyleIdx="2" presStyleCnt="5">
        <dgm:presLayoutVars>
          <dgm:bulletEnabled val="1"/>
        </dgm:presLayoutVars>
      </dgm:prSet>
      <dgm:spPr>
        <a:ln>
          <a:solidFill>
            <a:schemeClr val="tx1">
              <a:alpha val="90000"/>
            </a:schemeClr>
          </a:solidFill>
        </a:ln>
      </dgm:spPr>
      <dgm:t>
        <a:bodyPr/>
        <a:lstStyle/>
        <a:p>
          <a:endParaRPr lang="en-US"/>
        </a:p>
      </dgm:t>
    </dgm:pt>
    <dgm:pt modelId="{50058A10-5B9B-4C7D-82E3-FE445FB925FA}" type="pres">
      <dgm:prSet presAssocID="{9299922B-87EF-4E66-869A-8BBE9860CBB6}" presName="spacing" presStyleCnt="0"/>
      <dgm:spPr/>
      <dgm:t>
        <a:bodyPr/>
        <a:lstStyle/>
        <a:p>
          <a:endParaRPr lang="en-US"/>
        </a:p>
      </dgm:t>
    </dgm:pt>
    <dgm:pt modelId="{072809A7-E376-48A2-A375-21188899085B}" type="pres">
      <dgm:prSet presAssocID="{47F6AA4A-694E-4D1C-8F28-C8B28A1B7DD2}" presName="linNode" presStyleCnt="0"/>
      <dgm:spPr/>
      <dgm:t>
        <a:bodyPr/>
        <a:lstStyle/>
        <a:p>
          <a:endParaRPr lang="en-US"/>
        </a:p>
      </dgm:t>
    </dgm:pt>
    <dgm:pt modelId="{37764971-DEB8-47B8-A017-4B28D273E4A9}" type="pres">
      <dgm:prSet presAssocID="{47F6AA4A-694E-4D1C-8F28-C8B28A1B7DD2}" presName="parentShp" presStyleLbl="node1" presStyleIdx="3" presStyleCnt="5">
        <dgm:presLayoutVars>
          <dgm:bulletEnabled val="1"/>
        </dgm:presLayoutVars>
      </dgm:prSet>
      <dgm:spPr/>
      <dgm:t>
        <a:bodyPr/>
        <a:lstStyle/>
        <a:p>
          <a:endParaRPr lang="en-US"/>
        </a:p>
      </dgm:t>
    </dgm:pt>
    <dgm:pt modelId="{3EE82A31-5498-4FDF-BA47-3D5A38D91039}" type="pres">
      <dgm:prSet presAssocID="{47F6AA4A-694E-4D1C-8F28-C8B28A1B7DD2}" presName="childShp" presStyleLbl="bgAccFollowNode1" presStyleIdx="3" presStyleCnt="5">
        <dgm:presLayoutVars>
          <dgm:bulletEnabled val="1"/>
        </dgm:presLayoutVars>
      </dgm:prSet>
      <dgm:spPr>
        <a:ln>
          <a:solidFill>
            <a:schemeClr val="tx1">
              <a:alpha val="90000"/>
            </a:schemeClr>
          </a:solidFill>
        </a:ln>
      </dgm:spPr>
      <dgm:t>
        <a:bodyPr/>
        <a:lstStyle/>
        <a:p>
          <a:endParaRPr lang="en-US"/>
        </a:p>
      </dgm:t>
    </dgm:pt>
    <dgm:pt modelId="{39A95BAC-0294-44E8-9FF5-BAF1177B21B5}" type="pres">
      <dgm:prSet presAssocID="{A5D0B12F-7E64-417B-9070-FF33275294A7}" presName="spacing" presStyleCnt="0"/>
      <dgm:spPr/>
      <dgm:t>
        <a:bodyPr/>
        <a:lstStyle/>
        <a:p>
          <a:endParaRPr lang="en-US"/>
        </a:p>
      </dgm:t>
    </dgm:pt>
    <dgm:pt modelId="{68B9C02F-5125-425E-8A12-C067756A7187}" type="pres">
      <dgm:prSet presAssocID="{B6F1F7C9-0A5E-473F-942A-E5653EE45D2E}" presName="linNode" presStyleCnt="0"/>
      <dgm:spPr/>
      <dgm:t>
        <a:bodyPr/>
        <a:lstStyle/>
        <a:p>
          <a:endParaRPr lang="en-US"/>
        </a:p>
      </dgm:t>
    </dgm:pt>
    <dgm:pt modelId="{22E684B6-2041-4B3F-9152-3F9D83FB8FF8}" type="pres">
      <dgm:prSet presAssocID="{B6F1F7C9-0A5E-473F-942A-E5653EE45D2E}" presName="parentShp" presStyleLbl="node1" presStyleIdx="4" presStyleCnt="5">
        <dgm:presLayoutVars>
          <dgm:bulletEnabled val="1"/>
        </dgm:presLayoutVars>
      </dgm:prSet>
      <dgm:spPr/>
      <dgm:t>
        <a:bodyPr/>
        <a:lstStyle/>
        <a:p>
          <a:endParaRPr lang="en-US"/>
        </a:p>
      </dgm:t>
    </dgm:pt>
    <dgm:pt modelId="{E62B9FCA-E763-4429-9113-9A63AF2F7745}" type="pres">
      <dgm:prSet presAssocID="{B6F1F7C9-0A5E-473F-942A-E5653EE45D2E}" presName="childShp" presStyleLbl="bgAccFollowNode1" presStyleIdx="4" presStyleCnt="5">
        <dgm:presLayoutVars>
          <dgm:bulletEnabled val="1"/>
        </dgm:presLayoutVars>
      </dgm:prSet>
      <dgm:spPr>
        <a:ln>
          <a:solidFill>
            <a:schemeClr val="tx1">
              <a:alpha val="90000"/>
            </a:schemeClr>
          </a:solidFill>
        </a:ln>
      </dgm:spPr>
      <dgm:t>
        <a:bodyPr/>
        <a:lstStyle/>
        <a:p>
          <a:endParaRPr lang="en-US"/>
        </a:p>
      </dgm:t>
    </dgm:pt>
  </dgm:ptLst>
  <dgm:cxnLst>
    <dgm:cxn modelId="{96C9CDA2-D632-4AAC-A2DD-E8F1863D3947}" type="presOf" srcId="{A23A3A2E-B04D-4296-9A9B-7586D711DD45}" destId="{362A2FED-4E24-4EEA-841D-607F9518880C}" srcOrd="0" destOrd="0" presId="urn:microsoft.com/office/officeart/2005/8/layout/vList6"/>
    <dgm:cxn modelId="{448061BB-2186-49DD-B318-692413C57B33}" type="presOf" srcId="{B6F1F7C9-0A5E-473F-942A-E5653EE45D2E}" destId="{22E684B6-2041-4B3F-9152-3F9D83FB8FF8}" srcOrd="0" destOrd="0" presId="urn:microsoft.com/office/officeart/2005/8/layout/vList6"/>
    <dgm:cxn modelId="{E3888F3A-EC29-45C2-8D75-05BDF760AFB8}" type="presOf" srcId="{47F6AA4A-694E-4D1C-8F28-C8B28A1B7DD2}" destId="{37764971-DEB8-47B8-A017-4B28D273E4A9}" srcOrd="0" destOrd="0" presId="urn:microsoft.com/office/officeart/2005/8/layout/vList6"/>
    <dgm:cxn modelId="{E387A03D-A49C-44DC-8059-4D8FB92D30A7}" srcId="{1859DE1B-9C26-4C4D-B387-9101AD14E7AD}" destId="{7A2C7E23-84CB-4BFD-A5BC-D01D295820DB}" srcOrd="2" destOrd="0" parTransId="{F8CC3AE0-1D52-47CA-A127-68ACDC273B8A}" sibTransId="{9299922B-87EF-4E66-869A-8BBE9860CBB6}"/>
    <dgm:cxn modelId="{B481702C-FFA6-4EB1-98ED-6EFC4928B381}" srcId="{1859DE1B-9C26-4C4D-B387-9101AD14E7AD}" destId="{A23A3A2E-B04D-4296-9A9B-7586D711DD45}" srcOrd="1" destOrd="0" parTransId="{B5E15C1A-6161-4293-AD7D-29401A306A06}" sibTransId="{93A7CAA9-3A79-42FD-9170-1A93961A2827}"/>
    <dgm:cxn modelId="{62A8A74C-82AC-4CC5-A73F-443F9DE7ECDF}" srcId="{1859DE1B-9C26-4C4D-B387-9101AD14E7AD}" destId="{47F6AA4A-694E-4D1C-8F28-C8B28A1B7DD2}" srcOrd="3" destOrd="0" parTransId="{70E2AA1F-60FB-4C77-8F90-7A1158D94A15}" sibTransId="{A5D0B12F-7E64-417B-9070-FF33275294A7}"/>
    <dgm:cxn modelId="{30053EA3-D14C-4C16-9288-7B4667D98660}" type="presOf" srcId="{7A2C7E23-84CB-4BFD-A5BC-D01D295820DB}" destId="{FC7FBC55-F77E-4DE1-8F36-93C45ACB8EC7}" srcOrd="0" destOrd="0" presId="urn:microsoft.com/office/officeart/2005/8/layout/vList6"/>
    <dgm:cxn modelId="{F391ADE4-94F4-4A27-B5C8-9E2D23FA357C}" srcId="{1859DE1B-9C26-4C4D-B387-9101AD14E7AD}" destId="{B6F1F7C9-0A5E-473F-942A-E5653EE45D2E}" srcOrd="4" destOrd="0" parTransId="{FBB7E47A-C3B3-47D2-ABBF-A4E7D3F385EA}" sibTransId="{D2A8A113-79E5-4656-9B9A-2CB5BF6EC4DC}"/>
    <dgm:cxn modelId="{EB694DB0-A865-4348-A6AB-3029A832E772}" srcId="{1859DE1B-9C26-4C4D-B387-9101AD14E7AD}" destId="{14D5FACA-D386-4625-A470-424A464C496F}" srcOrd="0" destOrd="0" parTransId="{8BDC7256-D4A5-4C08-A238-2EA3A1D99621}" sibTransId="{CF84BD1F-4400-4C32-A03D-C10DCFEB8713}"/>
    <dgm:cxn modelId="{B13FD064-6F4F-47AF-AE2C-0078475E6BE0}" type="presOf" srcId="{14D5FACA-D386-4625-A470-424A464C496F}" destId="{9636AC8F-D29E-40EA-A35D-044B698BBAC6}" srcOrd="0" destOrd="0" presId="urn:microsoft.com/office/officeart/2005/8/layout/vList6"/>
    <dgm:cxn modelId="{0B4D5F5E-4B2F-435D-B3EC-EA6C8BE6E3A2}" type="presOf" srcId="{1859DE1B-9C26-4C4D-B387-9101AD14E7AD}" destId="{586215D1-9059-4473-B649-8F73DFB4FE33}" srcOrd="0" destOrd="0" presId="urn:microsoft.com/office/officeart/2005/8/layout/vList6"/>
    <dgm:cxn modelId="{B5D164C6-B2F9-4E4F-BFAD-5FD0601055F7}" type="presParOf" srcId="{586215D1-9059-4473-B649-8F73DFB4FE33}" destId="{3F261747-0EC6-4CEF-8509-26255B49F2FE}" srcOrd="0" destOrd="0" presId="urn:microsoft.com/office/officeart/2005/8/layout/vList6"/>
    <dgm:cxn modelId="{D56906AB-8972-480D-893E-B3648CAA370C}" type="presParOf" srcId="{3F261747-0EC6-4CEF-8509-26255B49F2FE}" destId="{9636AC8F-D29E-40EA-A35D-044B698BBAC6}" srcOrd="0" destOrd="0" presId="urn:microsoft.com/office/officeart/2005/8/layout/vList6"/>
    <dgm:cxn modelId="{DB39FF3F-8F5B-4A66-90DE-0B195E27A149}" type="presParOf" srcId="{3F261747-0EC6-4CEF-8509-26255B49F2FE}" destId="{E84899E9-B7A6-4189-8DE0-D9679107372C}" srcOrd="1" destOrd="0" presId="urn:microsoft.com/office/officeart/2005/8/layout/vList6"/>
    <dgm:cxn modelId="{76BDF5CF-AA04-4D48-97F5-42BEA145D796}" type="presParOf" srcId="{586215D1-9059-4473-B649-8F73DFB4FE33}" destId="{9EE65648-7B05-46BE-836A-8D9075BF82C8}" srcOrd="1" destOrd="0" presId="urn:microsoft.com/office/officeart/2005/8/layout/vList6"/>
    <dgm:cxn modelId="{85E57F4F-7325-443E-893D-2AD9C721E285}" type="presParOf" srcId="{586215D1-9059-4473-B649-8F73DFB4FE33}" destId="{7613E70B-24CE-4155-8351-69471E7D9DFF}" srcOrd="2" destOrd="0" presId="urn:microsoft.com/office/officeart/2005/8/layout/vList6"/>
    <dgm:cxn modelId="{DF475BBC-6D95-40FD-B2AA-FFA827E869E2}" type="presParOf" srcId="{7613E70B-24CE-4155-8351-69471E7D9DFF}" destId="{362A2FED-4E24-4EEA-841D-607F9518880C}" srcOrd="0" destOrd="0" presId="urn:microsoft.com/office/officeart/2005/8/layout/vList6"/>
    <dgm:cxn modelId="{2D83E2F2-1749-4D95-A40A-E0D0975DE09E}" type="presParOf" srcId="{7613E70B-24CE-4155-8351-69471E7D9DFF}" destId="{88751586-8619-4116-92E2-7570DD3302DC}" srcOrd="1" destOrd="0" presId="urn:microsoft.com/office/officeart/2005/8/layout/vList6"/>
    <dgm:cxn modelId="{4DF3AEC6-A020-4870-9E81-6D41CB0356DE}" type="presParOf" srcId="{586215D1-9059-4473-B649-8F73DFB4FE33}" destId="{4BDEC52B-33DF-4969-A03A-AE6383644874}" srcOrd="3" destOrd="0" presId="urn:microsoft.com/office/officeart/2005/8/layout/vList6"/>
    <dgm:cxn modelId="{16E08140-CA4A-47FF-AA00-480B1DD80E9F}" type="presParOf" srcId="{586215D1-9059-4473-B649-8F73DFB4FE33}" destId="{086E4128-3FE8-4A0A-9058-9CC2F886B8ED}" srcOrd="4" destOrd="0" presId="urn:microsoft.com/office/officeart/2005/8/layout/vList6"/>
    <dgm:cxn modelId="{78292688-50A9-492E-ADA4-25FAEBA7A7BE}" type="presParOf" srcId="{086E4128-3FE8-4A0A-9058-9CC2F886B8ED}" destId="{FC7FBC55-F77E-4DE1-8F36-93C45ACB8EC7}" srcOrd="0" destOrd="0" presId="urn:microsoft.com/office/officeart/2005/8/layout/vList6"/>
    <dgm:cxn modelId="{66E5CEC1-2FF0-432F-8EBD-B162188A4661}" type="presParOf" srcId="{086E4128-3FE8-4A0A-9058-9CC2F886B8ED}" destId="{2022365D-9AFF-437C-BF54-FA3FBB048335}" srcOrd="1" destOrd="0" presId="urn:microsoft.com/office/officeart/2005/8/layout/vList6"/>
    <dgm:cxn modelId="{C9A89456-B88C-40B0-9264-8000326F715F}" type="presParOf" srcId="{586215D1-9059-4473-B649-8F73DFB4FE33}" destId="{50058A10-5B9B-4C7D-82E3-FE445FB925FA}" srcOrd="5" destOrd="0" presId="urn:microsoft.com/office/officeart/2005/8/layout/vList6"/>
    <dgm:cxn modelId="{09D4AB62-DD57-470F-8600-F83FD54215B9}" type="presParOf" srcId="{586215D1-9059-4473-B649-8F73DFB4FE33}" destId="{072809A7-E376-48A2-A375-21188899085B}" srcOrd="6" destOrd="0" presId="urn:microsoft.com/office/officeart/2005/8/layout/vList6"/>
    <dgm:cxn modelId="{51EE6C7B-B546-4F1F-91AF-FA883F4C8F84}" type="presParOf" srcId="{072809A7-E376-48A2-A375-21188899085B}" destId="{37764971-DEB8-47B8-A017-4B28D273E4A9}" srcOrd="0" destOrd="0" presId="urn:microsoft.com/office/officeart/2005/8/layout/vList6"/>
    <dgm:cxn modelId="{65D11F3C-6955-41A4-952F-D514CC90820E}" type="presParOf" srcId="{072809A7-E376-48A2-A375-21188899085B}" destId="{3EE82A31-5498-4FDF-BA47-3D5A38D91039}" srcOrd="1" destOrd="0" presId="urn:microsoft.com/office/officeart/2005/8/layout/vList6"/>
    <dgm:cxn modelId="{26F177F7-45C7-462A-9F2E-DBA82DD6229F}" type="presParOf" srcId="{586215D1-9059-4473-B649-8F73DFB4FE33}" destId="{39A95BAC-0294-44E8-9FF5-BAF1177B21B5}" srcOrd="7" destOrd="0" presId="urn:microsoft.com/office/officeart/2005/8/layout/vList6"/>
    <dgm:cxn modelId="{DBA3BD90-CBE3-4E1D-969F-A86C80CD5528}" type="presParOf" srcId="{586215D1-9059-4473-B649-8F73DFB4FE33}" destId="{68B9C02F-5125-425E-8A12-C067756A7187}" srcOrd="8" destOrd="0" presId="urn:microsoft.com/office/officeart/2005/8/layout/vList6"/>
    <dgm:cxn modelId="{0E7FBA11-8E48-442A-8064-6EF361DA04E3}" type="presParOf" srcId="{68B9C02F-5125-425E-8A12-C067756A7187}" destId="{22E684B6-2041-4B3F-9152-3F9D83FB8FF8}" srcOrd="0" destOrd="0" presId="urn:microsoft.com/office/officeart/2005/8/layout/vList6"/>
    <dgm:cxn modelId="{FB8935B3-FCAB-4D40-A6E0-B15B8141900D}" type="presParOf" srcId="{68B9C02F-5125-425E-8A12-C067756A7187}" destId="{E62B9FCA-E763-4429-9113-9A63AF2F774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61F415-A868-43D3-9F54-8B95C248702F}" type="doc">
      <dgm:prSet loTypeId="urn:microsoft.com/office/officeart/2005/8/layout/cycle4" loCatId="cycle" qsTypeId="urn:microsoft.com/office/officeart/2005/8/quickstyle/3d1" qsCatId="3D" csTypeId="urn:microsoft.com/office/officeart/2005/8/colors/colorful4" csCatId="colorful" phldr="1"/>
      <dgm:spPr/>
      <dgm:t>
        <a:bodyPr/>
        <a:lstStyle/>
        <a:p>
          <a:endParaRPr lang="en-US"/>
        </a:p>
      </dgm:t>
    </dgm:pt>
    <dgm:pt modelId="{CAA07EC8-E171-4EA8-ABAC-CAF1CA3171A5}">
      <dgm:prSet phldrT="[Text]" custT="1"/>
      <dgm:spPr>
        <a:solidFill>
          <a:schemeClr val="accent4">
            <a:lumMod val="60000"/>
            <a:lumOff val="40000"/>
          </a:schemeClr>
        </a:solidFill>
      </dgm:spPr>
      <dgm:t>
        <a:bodyPr/>
        <a:lstStyle/>
        <a:p>
          <a:r>
            <a:rPr lang="en-US" sz="1000" b="1" dirty="0" smtClean="0">
              <a:solidFill>
                <a:schemeClr val="tx1"/>
              </a:solidFill>
            </a:rPr>
            <a:t>Defined Thresholds</a:t>
          </a:r>
          <a:endParaRPr lang="en-US" sz="1000" b="1" dirty="0">
            <a:solidFill>
              <a:schemeClr val="tx1"/>
            </a:solidFill>
          </a:endParaRPr>
        </a:p>
      </dgm:t>
    </dgm:pt>
    <dgm:pt modelId="{F3CAD6D8-082C-4CAC-AA81-56BA3624420F}" type="parTrans" cxnId="{3AF7C004-FBDC-4772-B95F-36C298BF6C4C}">
      <dgm:prSet/>
      <dgm:spPr/>
      <dgm:t>
        <a:bodyPr/>
        <a:lstStyle/>
        <a:p>
          <a:endParaRPr lang="en-US"/>
        </a:p>
      </dgm:t>
    </dgm:pt>
    <dgm:pt modelId="{B38BC210-BB4C-4633-9B96-1B30FAE0DC0C}" type="sibTrans" cxnId="{3AF7C004-FBDC-4772-B95F-36C298BF6C4C}">
      <dgm:prSet/>
      <dgm:spPr/>
      <dgm:t>
        <a:bodyPr/>
        <a:lstStyle/>
        <a:p>
          <a:endParaRPr lang="en-US"/>
        </a:p>
      </dgm:t>
    </dgm:pt>
    <dgm:pt modelId="{F7868D31-BDD1-40A4-9B45-8946DC46B487}">
      <dgm:prSet phldrT="[Text]" custT="1"/>
      <dgm:spPr>
        <a:solidFill>
          <a:schemeClr val="accent4">
            <a:lumMod val="60000"/>
            <a:lumOff val="40000"/>
          </a:schemeClr>
        </a:solidFill>
      </dgm:spPr>
      <dgm:t>
        <a:bodyPr/>
        <a:lstStyle/>
        <a:p>
          <a:r>
            <a:rPr lang="en-US" sz="1000" b="1" dirty="0" smtClean="0">
              <a:solidFill>
                <a:schemeClr val="tx1"/>
              </a:solidFill>
            </a:rPr>
            <a:t>Serve the whole when possible</a:t>
          </a:r>
          <a:endParaRPr lang="en-US" sz="1000" b="1" dirty="0">
            <a:solidFill>
              <a:schemeClr val="tx1"/>
            </a:solidFill>
          </a:endParaRPr>
        </a:p>
      </dgm:t>
    </dgm:pt>
    <dgm:pt modelId="{07FB7A09-FB05-4FB2-B41B-03E1CDAD9BE7}" type="parTrans" cxnId="{978F6C7C-E2DB-4376-B1F6-18E64A254121}">
      <dgm:prSet/>
      <dgm:spPr/>
      <dgm:t>
        <a:bodyPr/>
        <a:lstStyle/>
        <a:p>
          <a:endParaRPr lang="en-US"/>
        </a:p>
      </dgm:t>
    </dgm:pt>
    <dgm:pt modelId="{5EA655A1-5D5B-4CE8-812D-738DA43E3FE5}" type="sibTrans" cxnId="{978F6C7C-E2DB-4376-B1F6-18E64A254121}">
      <dgm:prSet/>
      <dgm:spPr/>
      <dgm:t>
        <a:bodyPr/>
        <a:lstStyle/>
        <a:p>
          <a:endParaRPr lang="en-US"/>
        </a:p>
      </dgm:t>
    </dgm:pt>
    <dgm:pt modelId="{7648CE72-1232-4967-8D87-B116B3EC509A}">
      <dgm:prSet phldrT="[Text]" custT="1"/>
      <dgm:spPr>
        <a:solidFill>
          <a:schemeClr val="accent4">
            <a:lumMod val="60000"/>
            <a:lumOff val="40000"/>
          </a:schemeClr>
        </a:solidFill>
      </dgm:spPr>
      <dgm:t>
        <a:bodyPr/>
        <a:lstStyle/>
        <a:p>
          <a:r>
            <a:rPr lang="en-US" sz="1000" b="1" dirty="0" smtClean="0">
              <a:solidFill>
                <a:schemeClr val="tx1"/>
              </a:solidFill>
            </a:rPr>
            <a:t>Alignment with Customer needs</a:t>
          </a:r>
          <a:endParaRPr lang="en-US" sz="1000" b="1" dirty="0">
            <a:solidFill>
              <a:schemeClr val="tx1"/>
            </a:solidFill>
          </a:endParaRPr>
        </a:p>
      </dgm:t>
    </dgm:pt>
    <dgm:pt modelId="{61656B65-08CB-4B79-8F04-AC193362B78E}" type="parTrans" cxnId="{D1FB4758-BDC5-4EDF-AF07-8AE9AED63CF6}">
      <dgm:prSet/>
      <dgm:spPr/>
      <dgm:t>
        <a:bodyPr/>
        <a:lstStyle/>
        <a:p>
          <a:endParaRPr lang="en-US"/>
        </a:p>
      </dgm:t>
    </dgm:pt>
    <dgm:pt modelId="{0315E788-7454-4A5F-8156-A6FB4D88D513}" type="sibTrans" cxnId="{D1FB4758-BDC5-4EDF-AF07-8AE9AED63CF6}">
      <dgm:prSet/>
      <dgm:spPr/>
      <dgm:t>
        <a:bodyPr/>
        <a:lstStyle/>
        <a:p>
          <a:endParaRPr lang="en-US"/>
        </a:p>
      </dgm:t>
    </dgm:pt>
    <dgm:pt modelId="{238C848F-77C4-4FDA-A1FD-EF1E86B96B20}">
      <dgm:prSet phldrT="[Text]" custT="1"/>
      <dgm:spPr>
        <a:solidFill>
          <a:schemeClr val="accent4">
            <a:lumMod val="60000"/>
            <a:lumOff val="40000"/>
          </a:schemeClr>
        </a:solidFill>
        <a:ln>
          <a:solidFill>
            <a:schemeClr val="bg1"/>
          </a:solidFill>
        </a:ln>
      </dgm:spPr>
      <dgm:t>
        <a:bodyPr/>
        <a:lstStyle/>
        <a:p>
          <a:r>
            <a:rPr lang="en-US" sz="1000" b="1" dirty="0" smtClean="0">
              <a:solidFill>
                <a:schemeClr val="tx1"/>
              </a:solidFill>
            </a:rPr>
            <a:t>Sustainable Predictable expense profile</a:t>
          </a:r>
          <a:endParaRPr lang="en-US" sz="1000" b="1" dirty="0">
            <a:solidFill>
              <a:schemeClr val="tx1"/>
            </a:solidFill>
          </a:endParaRPr>
        </a:p>
      </dgm:t>
    </dgm:pt>
    <dgm:pt modelId="{42A14F67-E8B4-4407-AB64-53DDFAAE0C4B}" type="parTrans" cxnId="{CCE89441-3EFD-40F0-9A29-33598E177A83}">
      <dgm:prSet/>
      <dgm:spPr/>
      <dgm:t>
        <a:bodyPr/>
        <a:lstStyle/>
        <a:p>
          <a:endParaRPr lang="en-US"/>
        </a:p>
      </dgm:t>
    </dgm:pt>
    <dgm:pt modelId="{404F5914-A832-458C-87AA-64F97D5BE7B4}" type="sibTrans" cxnId="{CCE89441-3EFD-40F0-9A29-33598E177A83}">
      <dgm:prSet/>
      <dgm:spPr/>
      <dgm:t>
        <a:bodyPr/>
        <a:lstStyle/>
        <a:p>
          <a:endParaRPr lang="en-US"/>
        </a:p>
      </dgm:t>
    </dgm:pt>
    <dgm:pt modelId="{514782BC-D1E5-461D-834D-C837B6CDE40A}" type="pres">
      <dgm:prSet presAssocID="{2561F415-A868-43D3-9F54-8B95C248702F}" presName="cycleMatrixDiagram" presStyleCnt="0">
        <dgm:presLayoutVars>
          <dgm:chMax val="1"/>
          <dgm:dir/>
          <dgm:animLvl val="lvl"/>
          <dgm:resizeHandles val="exact"/>
        </dgm:presLayoutVars>
      </dgm:prSet>
      <dgm:spPr/>
      <dgm:t>
        <a:bodyPr/>
        <a:lstStyle/>
        <a:p>
          <a:endParaRPr lang="en-US"/>
        </a:p>
      </dgm:t>
    </dgm:pt>
    <dgm:pt modelId="{1E490504-1376-4BFF-9725-4CD14BDF0328}" type="pres">
      <dgm:prSet presAssocID="{2561F415-A868-43D3-9F54-8B95C248702F}" presName="children" presStyleCnt="0"/>
      <dgm:spPr/>
      <dgm:t>
        <a:bodyPr/>
        <a:lstStyle/>
        <a:p>
          <a:endParaRPr lang="en-US"/>
        </a:p>
      </dgm:t>
    </dgm:pt>
    <dgm:pt modelId="{3C8A04B6-E1F8-41A5-B28D-A75F9D7D0AB3}" type="pres">
      <dgm:prSet presAssocID="{2561F415-A868-43D3-9F54-8B95C248702F}" presName="childPlaceholder" presStyleCnt="0"/>
      <dgm:spPr/>
      <dgm:t>
        <a:bodyPr/>
        <a:lstStyle/>
        <a:p>
          <a:endParaRPr lang="en-US"/>
        </a:p>
      </dgm:t>
    </dgm:pt>
    <dgm:pt modelId="{BA6DE064-F3DD-4BCC-AE7E-11459F30FE49}" type="pres">
      <dgm:prSet presAssocID="{2561F415-A868-43D3-9F54-8B95C248702F}" presName="circle" presStyleCnt="0"/>
      <dgm:spPr/>
      <dgm:t>
        <a:bodyPr/>
        <a:lstStyle/>
        <a:p>
          <a:endParaRPr lang="en-US"/>
        </a:p>
      </dgm:t>
    </dgm:pt>
    <dgm:pt modelId="{CE3FB954-85AE-423F-A4CF-705A8FA4755C}" type="pres">
      <dgm:prSet presAssocID="{2561F415-A868-43D3-9F54-8B95C248702F}" presName="quadrant1" presStyleLbl="node1" presStyleIdx="0" presStyleCnt="4" custScaleX="107066">
        <dgm:presLayoutVars>
          <dgm:chMax val="1"/>
          <dgm:bulletEnabled val="1"/>
        </dgm:presLayoutVars>
      </dgm:prSet>
      <dgm:spPr/>
      <dgm:t>
        <a:bodyPr/>
        <a:lstStyle/>
        <a:p>
          <a:endParaRPr lang="en-US"/>
        </a:p>
      </dgm:t>
    </dgm:pt>
    <dgm:pt modelId="{2EA16F71-6C15-4838-A067-CC82012C87F1}" type="pres">
      <dgm:prSet presAssocID="{2561F415-A868-43D3-9F54-8B95C248702F}" presName="quadrant2" presStyleLbl="node1" presStyleIdx="1" presStyleCnt="4">
        <dgm:presLayoutVars>
          <dgm:chMax val="1"/>
          <dgm:bulletEnabled val="1"/>
        </dgm:presLayoutVars>
      </dgm:prSet>
      <dgm:spPr/>
      <dgm:t>
        <a:bodyPr/>
        <a:lstStyle/>
        <a:p>
          <a:endParaRPr lang="en-US"/>
        </a:p>
      </dgm:t>
    </dgm:pt>
    <dgm:pt modelId="{FC086A97-E718-4898-82F3-73B781C2B8E6}" type="pres">
      <dgm:prSet presAssocID="{2561F415-A868-43D3-9F54-8B95C248702F}" presName="quadrant3" presStyleLbl="node1" presStyleIdx="2" presStyleCnt="4">
        <dgm:presLayoutVars>
          <dgm:chMax val="1"/>
          <dgm:bulletEnabled val="1"/>
        </dgm:presLayoutVars>
      </dgm:prSet>
      <dgm:spPr/>
      <dgm:t>
        <a:bodyPr/>
        <a:lstStyle/>
        <a:p>
          <a:endParaRPr lang="en-US"/>
        </a:p>
      </dgm:t>
    </dgm:pt>
    <dgm:pt modelId="{E666B7A7-95C7-4C7B-860E-F0E62CCEBA21}" type="pres">
      <dgm:prSet presAssocID="{2561F415-A868-43D3-9F54-8B95C248702F}" presName="quadrant4" presStyleLbl="node1" presStyleIdx="3" presStyleCnt="4" custScaleX="120214" custLinFactNeighborX="-1599" custLinFactNeighborY="1668">
        <dgm:presLayoutVars>
          <dgm:chMax val="1"/>
          <dgm:bulletEnabled val="1"/>
        </dgm:presLayoutVars>
      </dgm:prSet>
      <dgm:spPr/>
      <dgm:t>
        <a:bodyPr/>
        <a:lstStyle/>
        <a:p>
          <a:endParaRPr lang="en-US"/>
        </a:p>
      </dgm:t>
    </dgm:pt>
    <dgm:pt modelId="{B82BC4D1-42CE-4138-A9FD-EEEF7D080087}" type="pres">
      <dgm:prSet presAssocID="{2561F415-A868-43D3-9F54-8B95C248702F}" presName="quadrantPlaceholder" presStyleCnt="0"/>
      <dgm:spPr/>
      <dgm:t>
        <a:bodyPr/>
        <a:lstStyle/>
        <a:p>
          <a:endParaRPr lang="en-US"/>
        </a:p>
      </dgm:t>
    </dgm:pt>
    <dgm:pt modelId="{91DD90FA-48C1-4AB1-82F0-3619121495DA}" type="pres">
      <dgm:prSet presAssocID="{2561F415-A868-43D3-9F54-8B95C248702F}" presName="center1" presStyleLbl="fgShp" presStyleIdx="0" presStyleCnt="2" custLinFactNeighborY="-11289"/>
      <dgm:spPr/>
      <dgm:t>
        <a:bodyPr/>
        <a:lstStyle/>
        <a:p>
          <a:endParaRPr lang="en-US"/>
        </a:p>
      </dgm:t>
    </dgm:pt>
    <dgm:pt modelId="{209DF05F-36B3-4786-9F90-BB16EAA9BDFA}" type="pres">
      <dgm:prSet presAssocID="{2561F415-A868-43D3-9F54-8B95C248702F}" presName="center2" presStyleLbl="fgShp" presStyleIdx="1" presStyleCnt="2" custLinFactNeighborX="3272" custLinFactNeighborY="-22578"/>
      <dgm:spPr/>
      <dgm:t>
        <a:bodyPr/>
        <a:lstStyle/>
        <a:p>
          <a:endParaRPr lang="en-US"/>
        </a:p>
      </dgm:t>
    </dgm:pt>
  </dgm:ptLst>
  <dgm:cxnLst>
    <dgm:cxn modelId="{E4C9BB94-9538-4306-9EA3-8384C3392696}" type="presOf" srcId="{F7868D31-BDD1-40A4-9B45-8946DC46B487}" destId="{2EA16F71-6C15-4838-A067-CC82012C87F1}" srcOrd="0" destOrd="0" presId="urn:microsoft.com/office/officeart/2005/8/layout/cycle4"/>
    <dgm:cxn modelId="{978F6C7C-E2DB-4376-B1F6-18E64A254121}" srcId="{2561F415-A868-43D3-9F54-8B95C248702F}" destId="{F7868D31-BDD1-40A4-9B45-8946DC46B487}" srcOrd="1" destOrd="0" parTransId="{07FB7A09-FB05-4FB2-B41B-03E1CDAD9BE7}" sibTransId="{5EA655A1-5D5B-4CE8-812D-738DA43E3FE5}"/>
    <dgm:cxn modelId="{5F8BA91F-DB81-401E-947C-EB3BEA24BDE8}" type="presOf" srcId="{238C848F-77C4-4FDA-A1FD-EF1E86B96B20}" destId="{E666B7A7-95C7-4C7B-860E-F0E62CCEBA21}" srcOrd="0" destOrd="0" presId="urn:microsoft.com/office/officeart/2005/8/layout/cycle4"/>
    <dgm:cxn modelId="{D1FB4758-BDC5-4EDF-AF07-8AE9AED63CF6}" srcId="{2561F415-A868-43D3-9F54-8B95C248702F}" destId="{7648CE72-1232-4967-8D87-B116B3EC509A}" srcOrd="2" destOrd="0" parTransId="{61656B65-08CB-4B79-8F04-AC193362B78E}" sibTransId="{0315E788-7454-4A5F-8156-A6FB4D88D513}"/>
    <dgm:cxn modelId="{05A233C0-872C-4D10-AC84-2B974CDECB31}" type="presOf" srcId="{CAA07EC8-E171-4EA8-ABAC-CAF1CA3171A5}" destId="{CE3FB954-85AE-423F-A4CF-705A8FA4755C}" srcOrd="0" destOrd="0" presId="urn:microsoft.com/office/officeart/2005/8/layout/cycle4"/>
    <dgm:cxn modelId="{CCE89441-3EFD-40F0-9A29-33598E177A83}" srcId="{2561F415-A868-43D3-9F54-8B95C248702F}" destId="{238C848F-77C4-4FDA-A1FD-EF1E86B96B20}" srcOrd="3" destOrd="0" parTransId="{42A14F67-E8B4-4407-AB64-53DDFAAE0C4B}" sibTransId="{404F5914-A832-458C-87AA-64F97D5BE7B4}"/>
    <dgm:cxn modelId="{3AF7C004-FBDC-4772-B95F-36C298BF6C4C}" srcId="{2561F415-A868-43D3-9F54-8B95C248702F}" destId="{CAA07EC8-E171-4EA8-ABAC-CAF1CA3171A5}" srcOrd="0" destOrd="0" parTransId="{F3CAD6D8-082C-4CAC-AA81-56BA3624420F}" sibTransId="{B38BC210-BB4C-4633-9B96-1B30FAE0DC0C}"/>
    <dgm:cxn modelId="{FC53A2DF-5C15-4613-B424-CC573DE12595}" type="presOf" srcId="{7648CE72-1232-4967-8D87-B116B3EC509A}" destId="{FC086A97-E718-4898-82F3-73B781C2B8E6}" srcOrd="0" destOrd="0" presId="urn:microsoft.com/office/officeart/2005/8/layout/cycle4"/>
    <dgm:cxn modelId="{AE42C510-63B8-41FF-9394-43E09FD1E43E}" type="presOf" srcId="{2561F415-A868-43D3-9F54-8B95C248702F}" destId="{514782BC-D1E5-461D-834D-C837B6CDE40A}" srcOrd="0" destOrd="0" presId="urn:microsoft.com/office/officeart/2005/8/layout/cycle4"/>
    <dgm:cxn modelId="{23DBB66C-54D1-47A7-AD79-8A94DC1924B0}" type="presParOf" srcId="{514782BC-D1E5-461D-834D-C837B6CDE40A}" destId="{1E490504-1376-4BFF-9725-4CD14BDF0328}" srcOrd="0" destOrd="0" presId="urn:microsoft.com/office/officeart/2005/8/layout/cycle4"/>
    <dgm:cxn modelId="{DB9897DA-F601-4E6D-995F-DD989F613362}" type="presParOf" srcId="{1E490504-1376-4BFF-9725-4CD14BDF0328}" destId="{3C8A04B6-E1F8-41A5-B28D-A75F9D7D0AB3}" srcOrd="0" destOrd="0" presId="urn:microsoft.com/office/officeart/2005/8/layout/cycle4"/>
    <dgm:cxn modelId="{4590FBCC-F4AD-4980-AD11-5AD2E24A385D}" type="presParOf" srcId="{514782BC-D1E5-461D-834D-C837B6CDE40A}" destId="{BA6DE064-F3DD-4BCC-AE7E-11459F30FE49}" srcOrd="1" destOrd="0" presId="urn:microsoft.com/office/officeart/2005/8/layout/cycle4"/>
    <dgm:cxn modelId="{BD756808-978B-4A54-8547-90926152FBC9}" type="presParOf" srcId="{BA6DE064-F3DD-4BCC-AE7E-11459F30FE49}" destId="{CE3FB954-85AE-423F-A4CF-705A8FA4755C}" srcOrd="0" destOrd="0" presId="urn:microsoft.com/office/officeart/2005/8/layout/cycle4"/>
    <dgm:cxn modelId="{15EEBB4F-E837-4BEB-B6BB-9B28B2620BBC}" type="presParOf" srcId="{BA6DE064-F3DD-4BCC-AE7E-11459F30FE49}" destId="{2EA16F71-6C15-4838-A067-CC82012C87F1}" srcOrd="1" destOrd="0" presId="urn:microsoft.com/office/officeart/2005/8/layout/cycle4"/>
    <dgm:cxn modelId="{E0741FC3-924A-47ED-BE3E-DD3B2B02462E}" type="presParOf" srcId="{BA6DE064-F3DD-4BCC-AE7E-11459F30FE49}" destId="{FC086A97-E718-4898-82F3-73B781C2B8E6}" srcOrd="2" destOrd="0" presId="urn:microsoft.com/office/officeart/2005/8/layout/cycle4"/>
    <dgm:cxn modelId="{4ECB96F2-05B1-4DC1-AB86-8DE62CDCBF51}" type="presParOf" srcId="{BA6DE064-F3DD-4BCC-AE7E-11459F30FE49}" destId="{E666B7A7-95C7-4C7B-860E-F0E62CCEBA21}" srcOrd="3" destOrd="0" presId="urn:microsoft.com/office/officeart/2005/8/layout/cycle4"/>
    <dgm:cxn modelId="{707305E5-5F41-4DBD-9218-D330C2EC2DF0}" type="presParOf" srcId="{BA6DE064-F3DD-4BCC-AE7E-11459F30FE49}" destId="{B82BC4D1-42CE-4138-A9FD-EEEF7D080087}" srcOrd="4" destOrd="0" presId="urn:microsoft.com/office/officeart/2005/8/layout/cycle4"/>
    <dgm:cxn modelId="{CC8954CF-76CA-4FF0-AD2C-43527E3A8ADA}" type="presParOf" srcId="{514782BC-D1E5-461D-834D-C837B6CDE40A}" destId="{91DD90FA-48C1-4AB1-82F0-3619121495DA}" srcOrd="2" destOrd="0" presId="urn:microsoft.com/office/officeart/2005/8/layout/cycle4"/>
    <dgm:cxn modelId="{DE08A14A-C233-4980-94A4-6FE2DD2FF0FB}" type="presParOf" srcId="{514782BC-D1E5-461D-834D-C837B6CDE40A}" destId="{209DF05F-36B3-4786-9F90-BB16EAA9BD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59DE1B-9C26-4C4D-B387-9101AD14E7AD}"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US"/>
        </a:p>
      </dgm:t>
    </dgm:pt>
    <dgm:pt modelId="{14D5FACA-D386-4625-A470-424A464C496F}">
      <dgm:prSet phldrT="[Text]"/>
      <dgm:spPr/>
      <dgm:t>
        <a:bodyPr/>
        <a:lstStyle/>
        <a:p>
          <a:r>
            <a:rPr lang="en-US" b="1" dirty="0" smtClean="0"/>
            <a:t>Secure Access WA</a:t>
          </a:r>
          <a:endParaRPr lang="en-US" b="1" dirty="0"/>
        </a:p>
      </dgm:t>
    </dgm:pt>
    <dgm:pt modelId="{8BDC7256-D4A5-4C08-A238-2EA3A1D99621}" type="parTrans" cxnId="{EB694DB0-A865-4348-A6AB-3029A832E772}">
      <dgm:prSet/>
      <dgm:spPr/>
      <dgm:t>
        <a:bodyPr/>
        <a:lstStyle/>
        <a:p>
          <a:endParaRPr lang="en-US"/>
        </a:p>
      </dgm:t>
    </dgm:pt>
    <dgm:pt modelId="{CF84BD1F-4400-4C32-A03D-C10DCFEB8713}" type="sibTrans" cxnId="{EB694DB0-A865-4348-A6AB-3029A832E772}">
      <dgm:prSet/>
      <dgm:spPr/>
      <dgm:t>
        <a:bodyPr/>
        <a:lstStyle/>
        <a:p>
          <a:endParaRPr lang="en-US"/>
        </a:p>
      </dgm:t>
    </dgm:pt>
    <dgm:pt modelId="{7A2C7E23-84CB-4BFD-A5BC-D01D295820DB}">
      <dgm:prSet phldrT="[Text]"/>
      <dgm:spPr/>
      <dgm:t>
        <a:bodyPr/>
        <a:lstStyle/>
        <a:p>
          <a:r>
            <a:rPr lang="en-US" b="1" dirty="0" smtClean="0"/>
            <a:t>Vulnerability Assessment</a:t>
          </a:r>
          <a:endParaRPr lang="en-US" b="1" dirty="0"/>
        </a:p>
      </dgm:t>
    </dgm:pt>
    <dgm:pt modelId="{F8CC3AE0-1D52-47CA-A127-68ACDC273B8A}" type="parTrans" cxnId="{E387A03D-A49C-44DC-8059-4D8FB92D30A7}">
      <dgm:prSet/>
      <dgm:spPr/>
      <dgm:t>
        <a:bodyPr/>
        <a:lstStyle/>
        <a:p>
          <a:endParaRPr lang="en-US"/>
        </a:p>
      </dgm:t>
    </dgm:pt>
    <dgm:pt modelId="{9299922B-87EF-4E66-869A-8BBE9860CBB6}" type="sibTrans" cxnId="{E387A03D-A49C-44DC-8059-4D8FB92D30A7}">
      <dgm:prSet/>
      <dgm:spPr/>
      <dgm:t>
        <a:bodyPr/>
        <a:lstStyle/>
        <a:p>
          <a:endParaRPr lang="en-US"/>
        </a:p>
      </dgm:t>
    </dgm:pt>
    <dgm:pt modelId="{A23A3A2E-B04D-4296-9A9B-7586D711DD45}">
      <dgm:prSet/>
      <dgm:spPr/>
      <dgm:t>
        <a:bodyPr/>
        <a:lstStyle/>
        <a:p>
          <a:r>
            <a:rPr lang="en-US" b="1" dirty="0" smtClean="0"/>
            <a:t>Logging and Monitoring</a:t>
          </a:r>
          <a:endParaRPr lang="en-US" b="1" dirty="0"/>
        </a:p>
      </dgm:t>
    </dgm:pt>
    <dgm:pt modelId="{B5E15C1A-6161-4293-AD7D-29401A306A06}" type="parTrans" cxnId="{B481702C-FFA6-4EB1-98ED-6EFC4928B381}">
      <dgm:prSet/>
      <dgm:spPr/>
      <dgm:t>
        <a:bodyPr/>
        <a:lstStyle/>
        <a:p>
          <a:endParaRPr lang="en-US"/>
        </a:p>
      </dgm:t>
    </dgm:pt>
    <dgm:pt modelId="{93A7CAA9-3A79-42FD-9170-1A93961A2827}" type="sibTrans" cxnId="{B481702C-FFA6-4EB1-98ED-6EFC4928B381}">
      <dgm:prSet/>
      <dgm:spPr/>
      <dgm:t>
        <a:bodyPr/>
        <a:lstStyle/>
        <a:p>
          <a:endParaRPr lang="en-US"/>
        </a:p>
      </dgm:t>
    </dgm:pt>
    <dgm:pt modelId="{063D98DA-02BD-482F-AA10-F111DB3193BA}">
      <dgm:prSet phldrT="[Text]"/>
      <dgm:spPr/>
      <dgm:t>
        <a:bodyPr/>
        <a:lstStyle/>
        <a:p>
          <a:r>
            <a:rPr lang="en-US" b="1" dirty="0" smtClean="0"/>
            <a:t>Network</a:t>
          </a:r>
          <a:endParaRPr lang="en-US" b="1" dirty="0"/>
        </a:p>
      </dgm:t>
    </dgm:pt>
    <dgm:pt modelId="{DBAA56DD-E128-4765-BD2A-441B53C691F0}" type="parTrans" cxnId="{759C02A7-62A0-4D7B-9E41-7D139523E47D}">
      <dgm:prSet/>
      <dgm:spPr/>
      <dgm:t>
        <a:bodyPr/>
        <a:lstStyle/>
        <a:p>
          <a:endParaRPr lang="en-US"/>
        </a:p>
      </dgm:t>
    </dgm:pt>
    <dgm:pt modelId="{257B362E-FE98-4D1F-B56F-BB05A0493A2A}" type="sibTrans" cxnId="{759C02A7-62A0-4D7B-9E41-7D139523E47D}">
      <dgm:prSet/>
      <dgm:spPr/>
      <dgm:t>
        <a:bodyPr/>
        <a:lstStyle/>
        <a:p>
          <a:endParaRPr lang="en-US"/>
        </a:p>
      </dgm:t>
    </dgm:pt>
    <dgm:pt modelId="{BF21F022-3A65-469E-9697-0C7640CD12E1}">
      <dgm:prSet phldrT="[Text]"/>
      <dgm:spPr/>
      <dgm:t>
        <a:bodyPr/>
        <a:lstStyle/>
        <a:p>
          <a:r>
            <a:rPr lang="en-US" b="1" dirty="0" smtClean="0"/>
            <a:t>Firewall</a:t>
          </a:r>
          <a:endParaRPr lang="en-US" b="1" dirty="0"/>
        </a:p>
      </dgm:t>
    </dgm:pt>
    <dgm:pt modelId="{EBCDCC01-8038-49FF-B588-B1FF6754C41D}" type="parTrans" cxnId="{E8CA6180-EFD1-4282-B231-8381DC84119F}">
      <dgm:prSet/>
      <dgm:spPr/>
      <dgm:t>
        <a:bodyPr/>
        <a:lstStyle/>
        <a:p>
          <a:endParaRPr lang="en-US"/>
        </a:p>
      </dgm:t>
    </dgm:pt>
    <dgm:pt modelId="{4A3928A7-05A6-482A-B008-AD53ED5AB4C4}" type="sibTrans" cxnId="{E8CA6180-EFD1-4282-B231-8381DC84119F}">
      <dgm:prSet/>
      <dgm:spPr/>
      <dgm:t>
        <a:bodyPr/>
        <a:lstStyle/>
        <a:p>
          <a:endParaRPr lang="en-US"/>
        </a:p>
      </dgm:t>
    </dgm:pt>
    <dgm:pt modelId="{586215D1-9059-4473-B649-8F73DFB4FE33}" type="pres">
      <dgm:prSet presAssocID="{1859DE1B-9C26-4C4D-B387-9101AD14E7AD}" presName="Name0" presStyleCnt="0">
        <dgm:presLayoutVars>
          <dgm:dir/>
          <dgm:animLvl val="lvl"/>
          <dgm:resizeHandles/>
        </dgm:presLayoutVars>
      </dgm:prSet>
      <dgm:spPr/>
      <dgm:t>
        <a:bodyPr/>
        <a:lstStyle/>
        <a:p>
          <a:endParaRPr lang="en-US"/>
        </a:p>
      </dgm:t>
    </dgm:pt>
    <dgm:pt modelId="{3F261747-0EC6-4CEF-8509-26255B49F2FE}" type="pres">
      <dgm:prSet presAssocID="{14D5FACA-D386-4625-A470-424A464C496F}" presName="linNode" presStyleCnt="0"/>
      <dgm:spPr/>
      <dgm:t>
        <a:bodyPr/>
        <a:lstStyle/>
        <a:p>
          <a:endParaRPr lang="en-US"/>
        </a:p>
      </dgm:t>
    </dgm:pt>
    <dgm:pt modelId="{9636AC8F-D29E-40EA-A35D-044B698BBAC6}" type="pres">
      <dgm:prSet presAssocID="{14D5FACA-D386-4625-A470-424A464C496F}" presName="parentShp" presStyleLbl="node1" presStyleIdx="0" presStyleCnt="5">
        <dgm:presLayoutVars>
          <dgm:bulletEnabled val="1"/>
        </dgm:presLayoutVars>
      </dgm:prSet>
      <dgm:spPr/>
      <dgm:t>
        <a:bodyPr/>
        <a:lstStyle/>
        <a:p>
          <a:endParaRPr lang="en-US"/>
        </a:p>
      </dgm:t>
    </dgm:pt>
    <dgm:pt modelId="{E84899E9-B7A6-4189-8DE0-D9679107372C}" type="pres">
      <dgm:prSet presAssocID="{14D5FACA-D386-4625-A470-424A464C496F}" presName="childShp" presStyleLbl="bgAccFollowNode1" presStyleIdx="0" presStyleCnt="5">
        <dgm:presLayoutVars>
          <dgm:bulletEnabled val="1"/>
        </dgm:presLayoutVars>
      </dgm:prSet>
      <dgm:spPr>
        <a:ln>
          <a:solidFill>
            <a:schemeClr val="tx1">
              <a:alpha val="90000"/>
            </a:schemeClr>
          </a:solidFill>
        </a:ln>
      </dgm:spPr>
      <dgm:t>
        <a:bodyPr/>
        <a:lstStyle/>
        <a:p>
          <a:endParaRPr lang="en-US"/>
        </a:p>
      </dgm:t>
    </dgm:pt>
    <dgm:pt modelId="{9EE65648-7B05-46BE-836A-8D9075BF82C8}" type="pres">
      <dgm:prSet presAssocID="{CF84BD1F-4400-4C32-A03D-C10DCFEB8713}" presName="spacing" presStyleCnt="0"/>
      <dgm:spPr/>
      <dgm:t>
        <a:bodyPr/>
        <a:lstStyle/>
        <a:p>
          <a:endParaRPr lang="en-US"/>
        </a:p>
      </dgm:t>
    </dgm:pt>
    <dgm:pt modelId="{7613E70B-24CE-4155-8351-69471E7D9DFF}" type="pres">
      <dgm:prSet presAssocID="{A23A3A2E-B04D-4296-9A9B-7586D711DD45}" presName="linNode" presStyleCnt="0"/>
      <dgm:spPr/>
      <dgm:t>
        <a:bodyPr/>
        <a:lstStyle/>
        <a:p>
          <a:endParaRPr lang="en-US"/>
        </a:p>
      </dgm:t>
    </dgm:pt>
    <dgm:pt modelId="{362A2FED-4E24-4EEA-841D-607F9518880C}" type="pres">
      <dgm:prSet presAssocID="{A23A3A2E-B04D-4296-9A9B-7586D711DD45}" presName="parentShp" presStyleLbl="node1" presStyleIdx="1" presStyleCnt="5">
        <dgm:presLayoutVars>
          <dgm:bulletEnabled val="1"/>
        </dgm:presLayoutVars>
      </dgm:prSet>
      <dgm:spPr/>
      <dgm:t>
        <a:bodyPr/>
        <a:lstStyle/>
        <a:p>
          <a:endParaRPr lang="en-US"/>
        </a:p>
      </dgm:t>
    </dgm:pt>
    <dgm:pt modelId="{88751586-8619-4116-92E2-7570DD3302DC}" type="pres">
      <dgm:prSet presAssocID="{A23A3A2E-B04D-4296-9A9B-7586D711DD45}" presName="childShp" presStyleLbl="bgAccFollowNode1" presStyleIdx="1" presStyleCnt="5">
        <dgm:presLayoutVars>
          <dgm:bulletEnabled val="1"/>
        </dgm:presLayoutVars>
      </dgm:prSet>
      <dgm:spPr>
        <a:ln>
          <a:solidFill>
            <a:schemeClr val="tx1">
              <a:alpha val="90000"/>
            </a:schemeClr>
          </a:solidFill>
        </a:ln>
      </dgm:spPr>
      <dgm:t>
        <a:bodyPr/>
        <a:lstStyle/>
        <a:p>
          <a:endParaRPr lang="en-US"/>
        </a:p>
      </dgm:t>
    </dgm:pt>
    <dgm:pt modelId="{4BDEC52B-33DF-4969-A03A-AE6383644874}" type="pres">
      <dgm:prSet presAssocID="{93A7CAA9-3A79-42FD-9170-1A93961A2827}" presName="spacing" presStyleCnt="0"/>
      <dgm:spPr/>
      <dgm:t>
        <a:bodyPr/>
        <a:lstStyle/>
        <a:p>
          <a:endParaRPr lang="en-US"/>
        </a:p>
      </dgm:t>
    </dgm:pt>
    <dgm:pt modelId="{086E4128-3FE8-4A0A-9058-9CC2F886B8ED}" type="pres">
      <dgm:prSet presAssocID="{7A2C7E23-84CB-4BFD-A5BC-D01D295820DB}" presName="linNode" presStyleCnt="0"/>
      <dgm:spPr/>
      <dgm:t>
        <a:bodyPr/>
        <a:lstStyle/>
        <a:p>
          <a:endParaRPr lang="en-US"/>
        </a:p>
      </dgm:t>
    </dgm:pt>
    <dgm:pt modelId="{FC7FBC55-F77E-4DE1-8F36-93C45ACB8EC7}" type="pres">
      <dgm:prSet presAssocID="{7A2C7E23-84CB-4BFD-A5BC-D01D295820DB}" presName="parentShp" presStyleLbl="node1" presStyleIdx="2" presStyleCnt="5">
        <dgm:presLayoutVars>
          <dgm:bulletEnabled val="1"/>
        </dgm:presLayoutVars>
      </dgm:prSet>
      <dgm:spPr/>
      <dgm:t>
        <a:bodyPr/>
        <a:lstStyle/>
        <a:p>
          <a:endParaRPr lang="en-US"/>
        </a:p>
      </dgm:t>
    </dgm:pt>
    <dgm:pt modelId="{2022365D-9AFF-437C-BF54-FA3FBB048335}" type="pres">
      <dgm:prSet presAssocID="{7A2C7E23-84CB-4BFD-A5BC-D01D295820DB}" presName="childShp" presStyleLbl="bgAccFollowNode1" presStyleIdx="2" presStyleCnt="5">
        <dgm:presLayoutVars>
          <dgm:bulletEnabled val="1"/>
        </dgm:presLayoutVars>
      </dgm:prSet>
      <dgm:spPr>
        <a:ln>
          <a:solidFill>
            <a:schemeClr val="tx1">
              <a:alpha val="90000"/>
            </a:schemeClr>
          </a:solidFill>
        </a:ln>
      </dgm:spPr>
      <dgm:t>
        <a:bodyPr/>
        <a:lstStyle/>
        <a:p>
          <a:endParaRPr lang="en-US"/>
        </a:p>
      </dgm:t>
    </dgm:pt>
    <dgm:pt modelId="{50058A10-5B9B-4C7D-82E3-FE445FB925FA}" type="pres">
      <dgm:prSet presAssocID="{9299922B-87EF-4E66-869A-8BBE9860CBB6}" presName="spacing" presStyleCnt="0"/>
      <dgm:spPr/>
      <dgm:t>
        <a:bodyPr/>
        <a:lstStyle/>
        <a:p>
          <a:endParaRPr lang="en-US"/>
        </a:p>
      </dgm:t>
    </dgm:pt>
    <dgm:pt modelId="{896BD549-D812-49DB-904B-ED37620E353D}" type="pres">
      <dgm:prSet presAssocID="{063D98DA-02BD-482F-AA10-F111DB3193BA}" presName="linNode" presStyleCnt="0"/>
      <dgm:spPr/>
      <dgm:t>
        <a:bodyPr/>
        <a:lstStyle/>
        <a:p>
          <a:endParaRPr lang="en-US"/>
        </a:p>
      </dgm:t>
    </dgm:pt>
    <dgm:pt modelId="{8A78569A-5A80-4D68-9D83-551B2F095D0B}" type="pres">
      <dgm:prSet presAssocID="{063D98DA-02BD-482F-AA10-F111DB3193BA}" presName="parentShp" presStyleLbl="node1" presStyleIdx="3" presStyleCnt="5">
        <dgm:presLayoutVars>
          <dgm:bulletEnabled val="1"/>
        </dgm:presLayoutVars>
      </dgm:prSet>
      <dgm:spPr/>
      <dgm:t>
        <a:bodyPr/>
        <a:lstStyle/>
        <a:p>
          <a:endParaRPr lang="en-US"/>
        </a:p>
      </dgm:t>
    </dgm:pt>
    <dgm:pt modelId="{521A0AD2-8EA4-4530-87DF-7F1BF1FA75FC}" type="pres">
      <dgm:prSet presAssocID="{063D98DA-02BD-482F-AA10-F111DB3193BA}" presName="childShp" presStyleLbl="bgAccFollowNode1" presStyleIdx="3" presStyleCnt="5">
        <dgm:presLayoutVars>
          <dgm:bulletEnabled val="1"/>
        </dgm:presLayoutVars>
      </dgm:prSet>
      <dgm:spPr>
        <a:ln>
          <a:solidFill>
            <a:schemeClr val="tx1">
              <a:alpha val="90000"/>
            </a:schemeClr>
          </a:solidFill>
        </a:ln>
      </dgm:spPr>
      <dgm:t>
        <a:bodyPr/>
        <a:lstStyle/>
        <a:p>
          <a:endParaRPr lang="en-US"/>
        </a:p>
      </dgm:t>
    </dgm:pt>
    <dgm:pt modelId="{C63F8C4E-D777-4616-A34F-8F51C4CEC257}" type="pres">
      <dgm:prSet presAssocID="{257B362E-FE98-4D1F-B56F-BB05A0493A2A}" presName="spacing" presStyleCnt="0"/>
      <dgm:spPr/>
      <dgm:t>
        <a:bodyPr/>
        <a:lstStyle/>
        <a:p>
          <a:endParaRPr lang="en-US"/>
        </a:p>
      </dgm:t>
    </dgm:pt>
    <dgm:pt modelId="{A7B12BD5-BCFF-4906-930F-10A227D4C84F}" type="pres">
      <dgm:prSet presAssocID="{BF21F022-3A65-469E-9697-0C7640CD12E1}" presName="linNode" presStyleCnt="0"/>
      <dgm:spPr/>
      <dgm:t>
        <a:bodyPr/>
        <a:lstStyle/>
        <a:p>
          <a:endParaRPr lang="en-US"/>
        </a:p>
      </dgm:t>
    </dgm:pt>
    <dgm:pt modelId="{3E0460F6-8F7A-4C3B-ADA1-C765864A41D0}" type="pres">
      <dgm:prSet presAssocID="{BF21F022-3A65-469E-9697-0C7640CD12E1}" presName="parentShp" presStyleLbl="node1" presStyleIdx="4" presStyleCnt="5">
        <dgm:presLayoutVars>
          <dgm:bulletEnabled val="1"/>
        </dgm:presLayoutVars>
      </dgm:prSet>
      <dgm:spPr/>
      <dgm:t>
        <a:bodyPr/>
        <a:lstStyle/>
        <a:p>
          <a:endParaRPr lang="en-US"/>
        </a:p>
      </dgm:t>
    </dgm:pt>
    <dgm:pt modelId="{877A8755-6465-4986-8E10-4DFBC7660221}" type="pres">
      <dgm:prSet presAssocID="{BF21F022-3A65-469E-9697-0C7640CD12E1}" presName="childShp" presStyleLbl="bgAccFollowNode1" presStyleIdx="4" presStyleCnt="5">
        <dgm:presLayoutVars>
          <dgm:bulletEnabled val="1"/>
        </dgm:presLayoutVars>
      </dgm:prSet>
      <dgm:spPr>
        <a:ln>
          <a:solidFill>
            <a:schemeClr val="tx1">
              <a:alpha val="90000"/>
            </a:schemeClr>
          </a:solidFill>
        </a:ln>
      </dgm:spPr>
      <dgm:t>
        <a:bodyPr/>
        <a:lstStyle/>
        <a:p>
          <a:endParaRPr lang="en-US"/>
        </a:p>
      </dgm:t>
    </dgm:pt>
  </dgm:ptLst>
  <dgm:cxnLst>
    <dgm:cxn modelId="{3915C045-BD93-4D44-8F13-A35B00E68082}" type="presOf" srcId="{A23A3A2E-B04D-4296-9A9B-7586D711DD45}" destId="{362A2FED-4E24-4EEA-841D-607F9518880C}" srcOrd="0" destOrd="0" presId="urn:microsoft.com/office/officeart/2005/8/layout/vList6"/>
    <dgm:cxn modelId="{E8CA6180-EFD1-4282-B231-8381DC84119F}" srcId="{1859DE1B-9C26-4C4D-B387-9101AD14E7AD}" destId="{BF21F022-3A65-469E-9697-0C7640CD12E1}" srcOrd="4" destOrd="0" parTransId="{EBCDCC01-8038-49FF-B588-B1FF6754C41D}" sibTransId="{4A3928A7-05A6-482A-B008-AD53ED5AB4C4}"/>
    <dgm:cxn modelId="{F7D48BD4-1204-4FEC-9C34-489E87253CCA}" type="presOf" srcId="{1859DE1B-9C26-4C4D-B387-9101AD14E7AD}" destId="{586215D1-9059-4473-B649-8F73DFB4FE33}" srcOrd="0" destOrd="0" presId="urn:microsoft.com/office/officeart/2005/8/layout/vList6"/>
    <dgm:cxn modelId="{8EB1C1B4-8A8D-4BA4-B6AF-9869937A018C}" type="presOf" srcId="{7A2C7E23-84CB-4BFD-A5BC-D01D295820DB}" destId="{FC7FBC55-F77E-4DE1-8F36-93C45ACB8EC7}" srcOrd="0" destOrd="0" presId="urn:microsoft.com/office/officeart/2005/8/layout/vList6"/>
    <dgm:cxn modelId="{5E0F5E76-9067-43BE-8A73-081F75A197E5}" type="presOf" srcId="{063D98DA-02BD-482F-AA10-F111DB3193BA}" destId="{8A78569A-5A80-4D68-9D83-551B2F095D0B}" srcOrd="0" destOrd="0" presId="urn:microsoft.com/office/officeart/2005/8/layout/vList6"/>
    <dgm:cxn modelId="{E387A03D-A49C-44DC-8059-4D8FB92D30A7}" srcId="{1859DE1B-9C26-4C4D-B387-9101AD14E7AD}" destId="{7A2C7E23-84CB-4BFD-A5BC-D01D295820DB}" srcOrd="2" destOrd="0" parTransId="{F8CC3AE0-1D52-47CA-A127-68ACDC273B8A}" sibTransId="{9299922B-87EF-4E66-869A-8BBE9860CBB6}"/>
    <dgm:cxn modelId="{B481702C-FFA6-4EB1-98ED-6EFC4928B381}" srcId="{1859DE1B-9C26-4C4D-B387-9101AD14E7AD}" destId="{A23A3A2E-B04D-4296-9A9B-7586D711DD45}" srcOrd="1" destOrd="0" parTransId="{B5E15C1A-6161-4293-AD7D-29401A306A06}" sibTransId="{93A7CAA9-3A79-42FD-9170-1A93961A2827}"/>
    <dgm:cxn modelId="{DE87ED63-B6FB-4A97-9D3C-57465D75F3FF}" type="presOf" srcId="{BF21F022-3A65-469E-9697-0C7640CD12E1}" destId="{3E0460F6-8F7A-4C3B-ADA1-C765864A41D0}" srcOrd="0" destOrd="0" presId="urn:microsoft.com/office/officeart/2005/8/layout/vList6"/>
    <dgm:cxn modelId="{759C02A7-62A0-4D7B-9E41-7D139523E47D}" srcId="{1859DE1B-9C26-4C4D-B387-9101AD14E7AD}" destId="{063D98DA-02BD-482F-AA10-F111DB3193BA}" srcOrd="3" destOrd="0" parTransId="{DBAA56DD-E128-4765-BD2A-441B53C691F0}" sibTransId="{257B362E-FE98-4D1F-B56F-BB05A0493A2A}"/>
    <dgm:cxn modelId="{EB694DB0-A865-4348-A6AB-3029A832E772}" srcId="{1859DE1B-9C26-4C4D-B387-9101AD14E7AD}" destId="{14D5FACA-D386-4625-A470-424A464C496F}" srcOrd="0" destOrd="0" parTransId="{8BDC7256-D4A5-4C08-A238-2EA3A1D99621}" sibTransId="{CF84BD1F-4400-4C32-A03D-C10DCFEB8713}"/>
    <dgm:cxn modelId="{25297B19-E125-4026-8A47-84FC2A704B27}" type="presOf" srcId="{14D5FACA-D386-4625-A470-424A464C496F}" destId="{9636AC8F-D29E-40EA-A35D-044B698BBAC6}" srcOrd="0" destOrd="0" presId="urn:microsoft.com/office/officeart/2005/8/layout/vList6"/>
    <dgm:cxn modelId="{CC972C62-A493-45FF-A43D-7C895E9950FB}" type="presParOf" srcId="{586215D1-9059-4473-B649-8F73DFB4FE33}" destId="{3F261747-0EC6-4CEF-8509-26255B49F2FE}" srcOrd="0" destOrd="0" presId="urn:microsoft.com/office/officeart/2005/8/layout/vList6"/>
    <dgm:cxn modelId="{7A511489-AC62-47E3-9276-AA20D3C2E1F1}" type="presParOf" srcId="{3F261747-0EC6-4CEF-8509-26255B49F2FE}" destId="{9636AC8F-D29E-40EA-A35D-044B698BBAC6}" srcOrd="0" destOrd="0" presId="urn:microsoft.com/office/officeart/2005/8/layout/vList6"/>
    <dgm:cxn modelId="{6463F0E1-E0DB-49F3-BF83-F667D8EEF7C3}" type="presParOf" srcId="{3F261747-0EC6-4CEF-8509-26255B49F2FE}" destId="{E84899E9-B7A6-4189-8DE0-D9679107372C}" srcOrd="1" destOrd="0" presId="urn:microsoft.com/office/officeart/2005/8/layout/vList6"/>
    <dgm:cxn modelId="{3BE4E612-E287-4790-A1FD-49ED96390E4E}" type="presParOf" srcId="{586215D1-9059-4473-B649-8F73DFB4FE33}" destId="{9EE65648-7B05-46BE-836A-8D9075BF82C8}" srcOrd="1" destOrd="0" presId="urn:microsoft.com/office/officeart/2005/8/layout/vList6"/>
    <dgm:cxn modelId="{9F410384-C6A4-4056-B109-84EBCC06F8BA}" type="presParOf" srcId="{586215D1-9059-4473-B649-8F73DFB4FE33}" destId="{7613E70B-24CE-4155-8351-69471E7D9DFF}" srcOrd="2" destOrd="0" presId="urn:microsoft.com/office/officeart/2005/8/layout/vList6"/>
    <dgm:cxn modelId="{A2553E03-71CC-4751-9595-6169DF214FC4}" type="presParOf" srcId="{7613E70B-24CE-4155-8351-69471E7D9DFF}" destId="{362A2FED-4E24-4EEA-841D-607F9518880C}" srcOrd="0" destOrd="0" presId="urn:microsoft.com/office/officeart/2005/8/layout/vList6"/>
    <dgm:cxn modelId="{AA024C39-4075-4C9B-84AC-5533BDC51AAE}" type="presParOf" srcId="{7613E70B-24CE-4155-8351-69471E7D9DFF}" destId="{88751586-8619-4116-92E2-7570DD3302DC}" srcOrd="1" destOrd="0" presId="urn:microsoft.com/office/officeart/2005/8/layout/vList6"/>
    <dgm:cxn modelId="{44AAAD69-8CDB-42E1-92C6-7B22098F0104}" type="presParOf" srcId="{586215D1-9059-4473-B649-8F73DFB4FE33}" destId="{4BDEC52B-33DF-4969-A03A-AE6383644874}" srcOrd="3" destOrd="0" presId="urn:microsoft.com/office/officeart/2005/8/layout/vList6"/>
    <dgm:cxn modelId="{47235C38-70EF-464C-A36B-F38FA9D95997}" type="presParOf" srcId="{586215D1-9059-4473-B649-8F73DFB4FE33}" destId="{086E4128-3FE8-4A0A-9058-9CC2F886B8ED}" srcOrd="4" destOrd="0" presId="urn:microsoft.com/office/officeart/2005/8/layout/vList6"/>
    <dgm:cxn modelId="{A5F1A153-422E-4585-AE21-BC1EE91674BD}" type="presParOf" srcId="{086E4128-3FE8-4A0A-9058-9CC2F886B8ED}" destId="{FC7FBC55-F77E-4DE1-8F36-93C45ACB8EC7}" srcOrd="0" destOrd="0" presId="urn:microsoft.com/office/officeart/2005/8/layout/vList6"/>
    <dgm:cxn modelId="{777A2A4B-684B-4BF6-9599-DF84E4175724}" type="presParOf" srcId="{086E4128-3FE8-4A0A-9058-9CC2F886B8ED}" destId="{2022365D-9AFF-437C-BF54-FA3FBB048335}" srcOrd="1" destOrd="0" presId="urn:microsoft.com/office/officeart/2005/8/layout/vList6"/>
    <dgm:cxn modelId="{B531619E-AEF0-417A-A337-3FA7436C0E95}" type="presParOf" srcId="{586215D1-9059-4473-B649-8F73DFB4FE33}" destId="{50058A10-5B9B-4C7D-82E3-FE445FB925FA}" srcOrd="5" destOrd="0" presId="urn:microsoft.com/office/officeart/2005/8/layout/vList6"/>
    <dgm:cxn modelId="{E571B778-032F-4C02-8E0D-8A5105EC51E9}" type="presParOf" srcId="{586215D1-9059-4473-B649-8F73DFB4FE33}" destId="{896BD549-D812-49DB-904B-ED37620E353D}" srcOrd="6" destOrd="0" presId="urn:microsoft.com/office/officeart/2005/8/layout/vList6"/>
    <dgm:cxn modelId="{6C769367-92A1-438A-B37F-C4863A598ACC}" type="presParOf" srcId="{896BD549-D812-49DB-904B-ED37620E353D}" destId="{8A78569A-5A80-4D68-9D83-551B2F095D0B}" srcOrd="0" destOrd="0" presId="urn:microsoft.com/office/officeart/2005/8/layout/vList6"/>
    <dgm:cxn modelId="{B697DC21-EA44-48F4-86B9-37D73FE92C28}" type="presParOf" srcId="{896BD549-D812-49DB-904B-ED37620E353D}" destId="{521A0AD2-8EA4-4530-87DF-7F1BF1FA75FC}" srcOrd="1" destOrd="0" presId="urn:microsoft.com/office/officeart/2005/8/layout/vList6"/>
    <dgm:cxn modelId="{E7B2E0CF-E679-43BC-BF96-8D179388F216}" type="presParOf" srcId="{586215D1-9059-4473-B649-8F73DFB4FE33}" destId="{C63F8C4E-D777-4616-A34F-8F51C4CEC257}" srcOrd="7" destOrd="0" presId="urn:microsoft.com/office/officeart/2005/8/layout/vList6"/>
    <dgm:cxn modelId="{36DFBA0D-DE9E-4D6A-A6EB-AD6A456061B2}" type="presParOf" srcId="{586215D1-9059-4473-B649-8F73DFB4FE33}" destId="{A7B12BD5-BCFF-4906-930F-10A227D4C84F}" srcOrd="8" destOrd="0" presId="urn:microsoft.com/office/officeart/2005/8/layout/vList6"/>
    <dgm:cxn modelId="{6A31555F-4AD5-4B74-8081-AAE5BD837C1F}" type="presParOf" srcId="{A7B12BD5-BCFF-4906-930F-10A227D4C84F}" destId="{3E0460F6-8F7A-4C3B-ADA1-C765864A41D0}" srcOrd="0" destOrd="0" presId="urn:microsoft.com/office/officeart/2005/8/layout/vList6"/>
    <dgm:cxn modelId="{4F605BF0-98E2-44C1-B11F-ED7341A368C2}" type="presParOf" srcId="{A7B12BD5-BCFF-4906-930F-10A227D4C84F}" destId="{877A8755-6465-4986-8E10-4DFBC7660221}"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59DE1B-9C26-4C4D-B387-9101AD14E7AD}"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US"/>
        </a:p>
      </dgm:t>
    </dgm:pt>
    <dgm:pt modelId="{14D5FACA-D386-4625-A470-424A464C496F}">
      <dgm:prSet phldrT="[Text]"/>
      <dgm:spPr/>
      <dgm:t>
        <a:bodyPr/>
        <a:lstStyle/>
        <a:p>
          <a:r>
            <a:rPr lang="en-US" b="1" dirty="0" smtClean="0"/>
            <a:t>Security Gateway Allocation</a:t>
          </a:r>
          <a:endParaRPr lang="en-US" b="1" dirty="0"/>
        </a:p>
      </dgm:t>
    </dgm:pt>
    <dgm:pt modelId="{8BDC7256-D4A5-4C08-A238-2EA3A1D99621}" type="parTrans" cxnId="{EB694DB0-A865-4348-A6AB-3029A832E772}">
      <dgm:prSet/>
      <dgm:spPr/>
      <dgm:t>
        <a:bodyPr/>
        <a:lstStyle/>
        <a:p>
          <a:endParaRPr lang="en-US"/>
        </a:p>
      </dgm:t>
    </dgm:pt>
    <dgm:pt modelId="{CF84BD1F-4400-4C32-A03D-C10DCFEB8713}" type="sibTrans" cxnId="{EB694DB0-A865-4348-A6AB-3029A832E772}">
      <dgm:prSet/>
      <dgm:spPr/>
      <dgm:t>
        <a:bodyPr/>
        <a:lstStyle/>
        <a:p>
          <a:endParaRPr lang="en-US"/>
        </a:p>
      </dgm:t>
    </dgm:pt>
    <dgm:pt modelId="{7A2C7E23-84CB-4BFD-A5BC-D01D295820DB}">
      <dgm:prSet phldrT="[Text]"/>
      <dgm:spPr/>
      <dgm:t>
        <a:bodyPr/>
        <a:lstStyle/>
        <a:p>
          <a:r>
            <a:rPr lang="en-US" b="1" dirty="0" smtClean="0"/>
            <a:t>Network Allocation</a:t>
          </a:r>
          <a:endParaRPr lang="en-US" b="1" dirty="0"/>
        </a:p>
      </dgm:t>
    </dgm:pt>
    <dgm:pt modelId="{F8CC3AE0-1D52-47CA-A127-68ACDC273B8A}" type="parTrans" cxnId="{E387A03D-A49C-44DC-8059-4D8FB92D30A7}">
      <dgm:prSet/>
      <dgm:spPr/>
      <dgm:t>
        <a:bodyPr/>
        <a:lstStyle/>
        <a:p>
          <a:endParaRPr lang="en-US"/>
        </a:p>
      </dgm:t>
    </dgm:pt>
    <dgm:pt modelId="{9299922B-87EF-4E66-869A-8BBE9860CBB6}" type="sibTrans" cxnId="{E387A03D-A49C-44DC-8059-4D8FB92D30A7}">
      <dgm:prSet/>
      <dgm:spPr/>
      <dgm:t>
        <a:bodyPr/>
        <a:lstStyle/>
        <a:p>
          <a:endParaRPr lang="en-US"/>
        </a:p>
      </dgm:t>
    </dgm:pt>
    <dgm:pt modelId="{A23A3A2E-B04D-4296-9A9B-7586D711DD45}">
      <dgm:prSet/>
      <dgm:spPr/>
      <dgm:t>
        <a:bodyPr/>
        <a:lstStyle/>
        <a:p>
          <a:r>
            <a:rPr lang="en-US" b="1" dirty="0" smtClean="0"/>
            <a:t>Network Allocation</a:t>
          </a:r>
          <a:endParaRPr lang="en-US" b="1" dirty="0"/>
        </a:p>
      </dgm:t>
    </dgm:pt>
    <dgm:pt modelId="{B5E15C1A-6161-4293-AD7D-29401A306A06}" type="parTrans" cxnId="{B481702C-FFA6-4EB1-98ED-6EFC4928B381}">
      <dgm:prSet/>
      <dgm:spPr/>
      <dgm:t>
        <a:bodyPr/>
        <a:lstStyle/>
        <a:p>
          <a:endParaRPr lang="en-US"/>
        </a:p>
      </dgm:t>
    </dgm:pt>
    <dgm:pt modelId="{93A7CAA9-3A79-42FD-9170-1A93961A2827}" type="sibTrans" cxnId="{B481702C-FFA6-4EB1-98ED-6EFC4928B381}">
      <dgm:prSet/>
      <dgm:spPr/>
      <dgm:t>
        <a:bodyPr/>
        <a:lstStyle/>
        <a:p>
          <a:endParaRPr lang="en-US"/>
        </a:p>
      </dgm:t>
    </dgm:pt>
    <dgm:pt modelId="{063D98DA-02BD-482F-AA10-F111DB3193BA}">
      <dgm:prSet phldrT="[Text]"/>
      <dgm:spPr/>
      <dgm:t>
        <a:bodyPr/>
        <a:lstStyle/>
        <a:p>
          <a:r>
            <a:rPr lang="en-US" b="1" dirty="0" smtClean="0"/>
            <a:t>Network Allocation</a:t>
          </a:r>
          <a:endParaRPr lang="en-US" b="1" dirty="0"/>
        </a:p>
      </dgm:t>
    </dgm:pt>
    <dgm:pt modelId="{DBAA56DD-E128-4765-BD2A-441B53C691F0}" type="parTrans" cxnId="{759C02A7-62A0-4D7B-9E41-7D139523E47D}">
      <dgm:prSet/>
      <dgm:spPr/>
      <dgm:t>
        <a:bodyPr/>
        <a:lstStyle/>
        <a:p>
          <a:endParaRPr lang="en-US"/>
        </a:p>
      </dgm:t>
    </dgm:pt>
    <dgm:pt modelId="{257B362E-FE98-4D1F-B56F-BB05A0493A2A}" type="sibTrans" cxnId="{759C02A7-62A0-4D7B-9E41-7D139523E47D}">
      <dgm:prSet/>
      <dgm:spPr/>
      <dgm:t>
        <a:bodyPr/>
        <a:lstStyle/>
        <a:p>
          <a:endParaRPr lang="en-US"/>
        </a:p>
      </dgm:t>
    </dgm:pt>
    <dgm:pt modelId="{BF21F022-3A65-469E-9697-0C7640CD12E1}">
      <dgm:prSet phldrT="[Text]"/>
      <dgm:spPr/>
      <dgm:t>
        <a:bodyPr/>
        <a:lstStyle/>
        <a:p>
          <a:r>
            <a:rPr lang="en-US" b="1" dirty="0" smtClean="0"/>
            <a:t>Network Allocation</a:t>
          </a:r>
          <a:endParaRPr lang="en-US" b="1" dirty="0"/>
        </a:p>
      </dgm:t>
    </dgm:pt>
    <dgm:pt modelId="{EBCDCC01-8038-49FF-B588-B1FF6754C41D}" type="parTrans" cxnId="{E8CA6180-EFD1-4282-B231-8381DC84119F}">
      <dgm:prSet/>
      <dgm:spPr/>
      <dgm:t>
        <a:bodyPr/>
        <a:lstStyle/>
        <a:p>
          <a:endParaRPr lang="en-US"/>
        </a:p>
      </dgm:t>
    </dgm:pt>
    <dgm:pt modelId="{4A3928A7-05A6-482A-B008-AD53ED5AB4C4}" type="sibTrans" cxnId="{E8CA6180-EFD1-4282-B231-8381DC84119F}">
      <dgm:prSet/>
      <dgm:spPr/>
      <dgm:t>
        <a:bodyPr/>
        <a:lstStyle/>
        <a:p>
          <a:endParaRPr lang="en-US"/>
        </a:p>
      </dgm:t>
    </dgm:pt>
    <dgm:pt modelId="{586215D1-9059-4473-B649-8F73DFB4FE33}" type="pres">
      <dgm:prSet presAssocID="{1859DE1B-9C26-4C4D-B387-9101AD14E7AD}" presName="Name0" presStyleCnt="0">
        <dgm:presLayoutVars>
          <dgm:dir/>
          <dgm:animLvl val="lvl"/>
          <dgm:resizeHandles/>
        </dgm:presLayoutVars>
      </dgm:prSet>
      <dgm:spPr/>
      <dgm:t>
        <a:bodyPr/>
        <a:lstStyle/>
        <a:p>
          <a:endParaRPr lang="en-US"/>
        </a:p>
      </dgm:t>
    </dgm:pt>
    <dgm:pt modelId="{3F261747-0EC6-4CEF-8509-26255B49F2FE}" type="pres">
      <dgm:prSet presAssocID="{14D5FACA-D386-4625-A470-424A464C496F}" presName="linNode" presStyleCnt="0"/>
      <dgm:spPr/>
      <dgm:t>
        <a:bodyPr/>
        <a:lstStyle/>
        <a:p>
          <a:endParaRPr lang="en-US"/>
        </a:p>
      </dgm:t>
    </dgm:pt>
    <dgm:pt modelId="{9636AC8F-D29E-40EA-A35D-044B698BBAC6}" type="pres">
      <dgm:prSet presAssocID="{14D5FACA-D386-4625-A470-424A464C496F}" presName="parentShp" presStyleLbl="node1" presStyleIdx="0" presStyleCnt="5">
        <dgm:presLayoutVars>
          <dgm:bulletEnabled val="1"/>
        </dgm:presLayoutVars>
      </dgm:prSet>
      <dgm:spPr/>
      <dgm:t>
        <a:bodyPr/>
        <a:lstStyle/>
        <a:p>
          <a:endParaRPr lang="en-US"/>
        </a:p>
      </dgm:t>
    </dgm:pt>
    <dgm:pt modelId="{E84899E9-B7A6-4189-8DE0-D9679107372C}" type="pres">
      <dgm:prSet presAssocID="{14D5FACA-D386-4625-A470-424A464C496F}" presName="childShp" presStyleLbl="bgAccFollowNode1" presStyleIdx="0" presStyleCnt="5">
        <dgm:presLayoutVars>
          <dgm:bulletEnabled val="1"/>
        </dgm:presLayoutVars>
      </dgm:prSet>
      <dgm:spPr>
        <a:ln>
          <a:solidFill>
            <a:schemeClr val="tx1">
              <a:alpha val="90000"/>
            </a:schemeClr>
          </a:solidFill>
        </a:ln>
      </dgm:spPr>
      <dgm:t>
        <a:bodyPr/>
        <a:lstStyle/>
        <a:p>
          <a:endParaRPr lang="en-US"/>
        </a:p>
      </dgm:t>
    </dgm:pt>
    <dgm:pt modelId="{9EE65648-7B05-46BE-836A-8D9075BF82C8}" type="pres">
      <dgm:prSet presAssocID="{CF84BD1F-4400-4C32-A03D-C10DCFEB8713}" presName="spacing" presStyleCnt="0"/>
      <dgm:spPr/>
      <dgm:t>
        <a:bodyPr/>
        <a:lstStyle/>
        <a:p>
          <a:endParaRPr lang="en-US"/>
        </a:p>
      </dgm:t>
    </dgm:pt>
    <dgm:pt modelId="{7613E70B-24CE-4155-8351-69471E7D9DFF}" type="pres">
      <dgm:prSet presAssocID="{A23A3A2E-B04D-4296-9A9B-7586D711DD45}" presName="linNode" presStyleCnt="0"/>
      <dgm:spPr/>
      <dgm:t>
        <a:bodyPr/>
        <a:lstStyle/>
        <a:p>
          <a:endParaRPr lang="en-US"/>
        </a:p>
      </dgm:t>
    </dgm:pt>
    <dgm:pt modelId="{362A2FED-4E24-4EEA-841D-607F9518880C}" type="pres">
      <dgm:prSet presAssocID="{A23A3A2E-B04D-4296-9A9B-7586D711DD45}" presName="parentShp" presStyleLbl="node1" presStyleIdx="1" presStyleCnt="5">
        <dgm:presLayoutVars>
          <dgm:bulletEnabled val="1"/>
        </dgm:presLayoutVars>
      </dgm:prSet>
      <dgm:spPr/>
      <dgm:t>
        <a:bodyPr/>
        <a:lstStyle/>
        <a:p>
          <a:endParaRPr lang="en-US"/>
        </a:p>
      </dgm:t>
    </dgm:pt>
    <dgm:pt modelId="{88751586-8619-4116-92E2-7570DD3302DC}" type="pres">
      <dgm:prSet presAssocID="{A23A3A2E-B04D-4296-9A9B-7586D711DD45}" presName="childShp" presStyleLbl="bgAccFollowNode1" presStyleIdx="1" presStyleCnt="5">
        <dgm:presLayoutVars>
          <dgm:bulletEnabled val="1"/>
        </dgm:presLayoutVars>
      </dgm:prSet>
      <dgm:spPr>
        <a:ln>
          <a:solidFill>
            <a:schemeClr val="tx1">
              <a:alpha val="90000"/>
            </a:schemeClr>
          </a:solidFill>
        </a:ln>
      </dgm:spPr>
      <dgm:t>
        <a:bodyPr/>
        <a:lstStyle/>
        <a:p>
          <a:endParaRPr lang="en-US"/>
        </a:p>
      </dgm:t>
    </dgm:pt>
    <dgm:pt modelId="{4BDEC52B-33DF-4969-A03A-AE6383644874}" type="pres">
      <dgm:prSet presAssocID="{93A7CAA9-3A79-42FD-9170-1A93961A2827}" presName="spacing" presStyleCnt="0"/>
      <dgm:spPr/>
      <dgm:t>
        <a:bodyPr/>
        <a:lstStyle/>
        <a:p>
          <a:endParaRPr lang="en-US"/>
        </a:p>
      </dgm:t>
    </dgm:pt>
    <dgm:pt modelId="{086E4128-3FE8-4A0A-9058-9CC2F886B8ED}" type="pres">
      <dgm:prSet presAssocID="{7A2C7E23-84CB-4BFD-A5BC-D01D295820DB}" presName="linNode" presStyleCnt="0"/>
      <dgm:spPr/>
      <dgm:t>
        <a:bodyPr/>
        <a:lstStyle/>
        <a:p>
          <a:endParaRPr lang="en-US"/>
        </a:p>
      </dgm:t>
    </dgm:pt>
    <dgm:pt modelId="{FC7FBC55-F77E-4DE1-8F36-93C45ACB8EC7}" type="pres">
      <dgm:prSet presAssocID="{7A2C7E23-84CB-4BFD-A5BC-D01D295820DB}" presName="parentShp" presStyleLbl="node1" presStyleIdx="2" presStyleCnt="5">
        <dgm:presLayoutVars>
          <dgm:bulletEnabled val="1"/>
        </dgm:presLayoutVars>
      </dgm:prSet>
      <dgm:spPr/>
      <dgm:t>
        <a:bodyPr/>
        <a:lstStyle/>
        <a:p>
          <a:endParaRPr lang="en-US"/>
        </a:p>
      </dgm:t>
    </dgm:pt>
    <dgm:pt modelId="{2022365D-9AFF-437C-BF54-FA3FBB048335}" type="pres">
      <dgm:prSet presAssocID="{7A2C7E23-84CB-4BFD-A5BC-D01D295820DB}" presName="childShp" presStyleLbl="bgAccFollowNode1" presStyleIdx="2" presStyleCnt="5">
        <dgm:presLayoutVars>
          <dgm:bulletEnabled val="1"/>
        </dgm:presLayoutVars>
      </dgm:prSet>
      <dgm:spPr>
        <a:ln>
          <a:solidFill>
            <a:schemeClr val="tx1">
              <a:alpha val="90000"/>
            </a:schemeClr>
          </a:solidFill>
        </a:ln>
      </dgm:spPr>
      <dgm:t>
        <a:bodyPr/>
        <a:lstStyle/>
        <a:p>
          <a:endParaRPr lang="en-US"/>
        </a:p>
      </dgm:t>
    </dgm:pt>
    <dgm:pt modelId="{50058A10-5B9B-4C7D-82E3-FE445FB925FA}" type="pres">
      <dgm:prSet presAssocID="{9299922B-87EF-4E66-869A-8BBE9860CBB6}" presName="spacing" presStyleCnt="0"/>
      <dgm:spPr/>
      <dgm:t>
        <a:bodyPr/>
        <a:lstStyle/>
        <a:p>
          <a:endParaRPr lang="en-US"/>
        </a:p>
      </dgm:t>
    </dgm:pt>
    <dgm:pt modelId="{896BD549-D812-49DB-904B-ED37620E353D}" type="pres">
      <dgm:prSet presAssocID="{063D98DA-02BD-482F-AA10-F111DB3193BA}" presName="linNode" presStyleCnt="0"/>
      <dgm:spPr/>
      <dgm:t>
        <a:bodyPr/>
        <a:lstStyle/>
        <a:p>
          <a:endParaRPr lang="en-US"/>
        </a:p>
      </dgm:t>
    </dgm:pt>
    <dgm:pt modelId="{8A78569A-5A80-4D68-9D83-551B2F095D0B}" type="pres">
      <dgm:prSet presAssocID="{063D98DA-02BD-482F-AA10-F111DB3193BA}" presName="parentShp" presStyleLbl="node1" presStyleIdx="3" presStyleCnt="5">
        <dgm:presLayoutVars>
          <dgm:bulletEnabled val="1"/>
        </dgm:presLayoutVars>
      </dgm:prSet>
      <dgm:spPr/>
      <dgm:t>
        <a:bodyPr/>
        <a:lstStyle/>
        <a:p>
          <a:endParaRPr lang="en-US"/>
        </a:p>
      </dgm:t>
    </dgm:pt>
    <dgm:pt modelId="{521A0AD2-8EA4-4530-87DF-7F1BF1FA75FC}" type="pres">
      <dgm:prSet presAssocID="{063D98DA-02BD-482F-AA10-F111DB3193BA}" presName="childShp" presStyleLbl="bgAccFollowNode1" presStyleIdx="3" presStyleCnt="5">
        <dgm:presLayoutVars>
          <dgm:bulletEnabled val="1"/>
        </dgm:presLayoutVars>
      </dgm:prSet>
      <dgm:spPr>
        <a:ln>
          <a:solidFill>
            <a:schemeClr val="tx1">
              <a:alpha val="90000"/>
            </a:schemeClr>
          </a:solidFill>
        </a:ln>
      </dgm:spPr>
      <dgm:t>
        <a:bodyPr/>
        <a:lstStyle/>
        <a:p>
          <a:endParaRPr lang="en-US"/>
        </a:p>
      </dgm:t>
    </dgm:pt>
    <dgm:pt modelId="{C63F8C4E-D777-4616-A34F-8F51C4CEC257}" type="pres">
      <dgm:prSet presAssocID="{257B362E-FE98-4D1F-B56F-BB05A0493A2A}" presName="spacing" presStyleCnt="0"/>
      <dgm:spPr/>
      <dgm:t>
        <a:bodyPr/>
        <a:lstStyle/>
        <a:p>
          <a:endParaRPr lang="en-US"/>
        </a:p>
      </dgm:t>
    </dgm:pt>
    <dgm:pt modelId="{A7B12BD5-BCFF-4906-930F-10A227D4C84F}" type="pres">
      <dgm:prSet presAssocID="{BF21F022-3A65-469E-9697-0C7640CD12E1}" presName="linNode" presStyleCnt="0"/>
      <dgm:spPr/>
      <dgm:t>
        <a:bodyPr/>
        <a:lstStyle/>
        <a:p>
          <a:endParaRPr lang="en-US"/>
        </a:p>
      </dgm:t>
    </dgm:pt>
    <dgm:pt modelId="{3E0460F6-8F7A-4C3B-ADA1-C765864A41D0}" type="pres">
      <dgm:prSet presAssocID="{BF21F022-3A65-469E-9697-0C7640CD12E1}" presName="parentShp" presStyleLbl="node1" presStyleIdx="4" presStyleCnt="5">
        <dgm:presLayoutVars>
          <dgm:bulletEnabled val="1"/>
        </dgm:presLayoutVars>
      </dgm:prSet>
      <dgm:spPr/>
      <dgm:t>
        <a:bodyPr/>
        <a:lstStyle/>
        <a:p>
          <a:endParaRPr lang="en-US"/>
        </a:p>
      </dgm:t>
    </dgm:pt>
    <dgm:pt modelId="{877A8755-6465-4986-8E10-4DFBC7660221}" type="pres">
      <dgm:prSet presAssocID="{BF21F022-3A65-469E-9697-0C7640CD12E1}" presName="childShp" presStyleLbl="bgAccFollowNode1" presStyleIdx="4" presStyleCnt="5">
        <dgm:presLayoutVars>
          <dgm:bulletEnabled val="1"/>
        </dgm:presLayoutVars>
      </dgm:prSet>
      <dgm:spPr>
        <a:ln>
          <a:solidFill>
            <a:schemeClr val="tx1">
              <a:alpha val="90000"/>
            </a:schemeClr>
          </a:solidFill>
        </a:ln>
      </dgm:spPr>
      <dgm:t>
        <a:bodyPr/>
        <a:lstStyle/>
        <a:p>
          <a:endParaRPr lang="en-US"/>
        </a:p>
      </dgm:t>
    </dgm:pt>
  </dgm:ptLst>
  <dgm:cxnLst>
    <dgm:cxn modelId="{E8CA6180-EFD1-4282-B231-8381DC84119F}" srcId="{1859DE1B-9C26-4C4D-B387-9101AD14E7AD}" destId="{BF21F022-3A65-469E-9697-0C7640CD12E1}" srcOrd="4" destOrd="0" parTransId="{EBCDCC01-8038-49FF-B588-B1FF6754C41D}" sibTransId="{4A3928A7-05A6-482A-B008-AD53ED5AB4C4}"/>
    <dgm:cxn modelId="{0AB45562-EEF5-4302-90FC-63D2992860BE}" type="presOf" srcId="{BF21F022-3A65-469E-9697-0C7640CD12E1}" destId="{3E0460F6-8F7A-4C3B-ADA1-C765864A41D0}" srcOrd="0" destOrd="0" presId="urn:microsoft.com/office/officeart/2005/8/layout/vList6"/>
    <dgm:cxn modelId="{E387A03D-A49C-44DC-8059-4D8FB92D30A7}" srcId="{1859DE1B-9C26-4C4D-B387-9101AD14E7AD}" destId="{7A2C7E23-84CB-4BFD-A5BC-D01D295820DB}" srcOrd="2" destOrd="0" parTransId="{F8CC3AE0-1D52-47CA-A127-68ACDC273B8A}" sibTransId="{9299922B-87EF-4E66-869A-8BBE9860CBB6}"/>
    <dgm:cxn modelId="{B481702C-FFA6-4EB1-98ED-6EFC4928B381}" srcId="{1859DE1B-9C26-4C4D-B387-9101AD14E7AD}" destId="{A23A3A2E-B04D-4296-9A9B-7586D711DD45}" srcOrd="1" destOrd="0" parTransId="{B5E15C1A-6161-4293-AD7D-29401A306A06}" sibTransId="{93A7CAA9-3A79-42FD-9170-1A93961A2827}"/>
    <dgm:cxn modelId="{C915E366-23FB-4C0C-B0E8-29F894B2A511}" type="presOf" srcId="{14D5FACA-D386-4625-A470-424A464C496F}" destId="{9636AC8F-D29E-40EA-A35D-044B698BBAC6}" srcOrd="0" destOrd="0" presId="urn:microsoft.com/office/officeart/2005/8/layout/vList6"/>
    <dgm:cxn modelId="{782A7A14-322A-4387-9194-52D1CC9A0882}" type="presOf" srcId="{1859DE1B-9C26-4C4D-B387-9101AD14E7AD}" destId="{586215D1-9059-4473-B649-8F73DFB4FE33}" srcOrd="0" destOrd="0" presId="urn:microsoft.com/office/officeart/2005/8/layout/vList6"/>
    <dgm:cxn modelId="{759C02A7-62A0-4D7B-9E41-7D139523E47D}" srcId="{1859DE1B-9C26-4C4D-B387-9101AD14E7AD}" destId="{063D98DA-02BD-482F-AA10-F111DB3193BA}" srcOrd="3" destOrd="0" parTransId="{DBAA56DD-E128-4765-BD2A-441B53C691F0}" sibTransId="{257B362E-FE98-4D1F-B56F-BB05A0493A2A}"/>
    <dgm:cxn modelId="{EB694DB0-A865-4348-A6AB-3029A832E772}" srcId="{1859DE1B-9C26-4C4D-B387-9101AD14E7AD}" destId="{14D5FACA-D386-4625-A470-424A464C496F}" srcOrd="0" destOrd="0" parTransId="{8BDC7256-D4A5-4C08-A238-2EA3A1D99621}" sibTransId="{CF84BD1F-4400-4C32-A03D-C10DCFEB8713}"/>
    <dgm:cxn modelId="{892CFA21-73A2-45D8-99F0-68554C78C01E}" type="presOf" srcId="{063D98DA-02BD-482F-AA10-F111DB3193BA}" destId="{8A78569A-5A80-4D68-9D83-551B2F095D0B}" srcOrd="0" destOrd="0" presId="urn:microsoft.com/office/officeart/2005/8/layout/vList6"/>
    <dgm:cxn modelId="{3897DA66-7C20-45E2-A87E-772523397204}" type="presOf" srcId="{7A2C7E23-84CB-4BFD-A5BC-D01D295820DB}" destId="{FC7FBC55-F77E-4DE1-8F36-93C45ACB8EC7}" srcOrd="0" destOrd="0" presId="urn:microsoft.com/office/officeart/2005/8/layout/vList6"/>
    <dgm:cxn modelId="{154BC179-700B-4362-8D55-C0B4FA5E6B4F}" type="presOf" srcId="{A23A3A2E-B04D-4296-9A9B-7586D711DD45}" destId="{362A2FED-4E24-4EEA-841D-607F9518880C}" srcOrd="0" destOrd="0" presId="urn:microsoft.com/office/officeart/2005/8/layout/vList6"/>
    <dgm:cxn modelId="{F236A38A-C836-4F6E-8FB6-18804E977F5D}" type="presParOf" srcId="{586215D1-9059-4473-B649-8F73DFB4FE33}" destId="{3F261747-0EC6-4CEF-8509-26255B49F2FE}" srcOrd="0" destOrd="0" presId="urn:microsoft.com/office/officeart/2005/8/layout/vList6"/>
    <dgm:cxn modelId="{8B883A27-17F9-4149-B5D0-0B58DA71F32E}" type="presParOf" srcId="{3F261747-0EC6-4CEF-8509-26255B49F2FE}" destId="{9636AC8F-D29E-40EA-A35D-044B698BBAC6}" srcOrd="0" destOrd="0" presId="urn:microsoft.com/office/officeart/2005/8/layout/vList6"/>
    <dgm:cxn modelId="{422CA08D-C9E0-4654-AF84-C7BB33E59F76}" type="presParOf" srcId="{3F261747-0EC6-4CEF-8509-26255B49F2FE}" destId="{E84899E9-B7A6-4189-8DE0-D9679107372C}" srcOrd="1" destOrd="0" presId="urn:microsoft.com/office/officeart/2005/8/layout/vList6"/>
    <dgm:cxn modelId="{02825BD7-065A-4ABF-BEC2-5F352A22733F}" type="presParOf" srcId="{586215D1-9059-4473-B649-8F73DFB4FE33}" destId="{9EE65648-7B05-46BE-836A-8D9075BF82C8}" srcOrd="1" destOrd="0" presId="urn:microsoft.com/office/officeart/2005/8/layout/vList6"/>
    <dgm:cxn modelId="{0CE5FA00-6688-4311-8D8B-151721120D7D}" type="presParOf" srcId="{586215D1-9059-4473-B649-8F73DFB4FE33}" destId="{7613E70B-24CE-4155-8351-69471E7D9DFF}" srcOrd="2" destOrd="0" presId="urn:microsoft.com/office/officeart/2005/8/layout/vList6"/>
    <dgm:cxn modelId="{4FF1C90C-75F1-4B94-8DB2-0B6CBE22FE62}" type="presParOf" srcId="{7613E70B-24CE-4155-8351-69471E7D9DFF}" destId="{362A2FED-4E24-4EEA-841D-607F9518880C}" srcOrd="0" destOrd="0" presId="urn:microsoft.com/office/officeart/2005/8/layout/vList6"/>
    <dgm:cxn modelId="{F21BECF9-E850-4A81-A3D5-AE58A2167EE6}" type="presParOf" srcId="{7613E70B-24CE-4155-8351-69471E7D9DFF}" destId="{88751586-8619-4116-92E2-7570DD3302DC}" srcOrd="1" destOrd="0" presId="urn:microsoft.com/office/officeart/2005/8/layout/vList6"/>
    <dgm:cxn modelId="{9C301407-8D23-4603-96A9-C0BA97EEF1E0}" type="presParOf" srcId="{586215D1-9059-4473-B649-8F73DFB4FE33}" destId="{4BDEC52B-33DF-4969-A03A-AE6383644874}" srcOrd="3" destOrd="0" presId="urn:microsoft.com/office/officeart/2005/8/layout/vList6"/>
    <dgm:cxn modelId="{1FF0DC5A-A75A-423B-BF00-040AE1CE8485}" type="presParOf" srcId="{586215D1-9059-4473-B649-8F73DFB4FE33}" destId="{086E4128-3FE8-4A0A-9058-9CC2F886B8ED}" srcOrd="4" destOrd="0" presId="urn:microsoft.com/office/officeart/2005/8/layout/vList6"/>
    <dgm:cxn modelId="{7394784B-462D-44BA-9F87-D5E20524EA79}" type="presParOf" srcId="{086E4128-3FE8-4A0A-9058-9CC2F886B8ED}" destId="{FC7FBC55-F77E-4DE1-8F36-93C45ACB8EC7}" srcOrd="0" destOrd="0" presId="urn:microsoft.com/office/officeart/2005/8/layout/vList6"/>
    <dgm:cxn modelId="{0F0465B7-E6AE-4BE0-A073-C3BA3DBE8388}" type="presParOf" srcId="{086E4128-3FE8-4A0A-9058-9CC2F886B8ED}" destId="{2022365D-9AFF-437C-BF54-FA3FBB048335}" srcOrd="1" destOrd="0" presId="urn:microsoft.com/office/officeart/2005/8/layout/vList6"/>
    <dgm:cxn modelId="{DAD90E5B-8A23-486D-81DF-8E21A5531D5C}" type="presParOf" srcId="{586215D1-9059-4473-B649-8F73DFB4FE33}" destId="{50058A10-5B9B-4C7D-82E3-FE445FB925FA}" srcOrd="5" destOrd="0" presId="urn:microsoft.com/office/officeart/2005/8/layout/vList6"/>
    <dgm:cxn modelId="{7ACAE0D6-4A0F-46B6-83AE-A0B3194EEAC5}" type="presParOf" srcId="{586215D1-9059-4473-B649-8F73DFB4FE33}" destId="{896BD549-D812-49DB-904B-ED37620E353D}" srcOrd="6" destOrd="0" presId="urn:microsoft.com/office/officeart/2005/8/layout/vList6"/>
    <dgm:cxn modelId="{056C3D92-129F-4126-9CC1-D06FCA50F067}" type="presParOf" srcId="{896BD549-D812-49DB-904B-ED37620E353D}" destId="{8A78569A-5A80-4D68-9D83-551B2F095D0B}" srcOrd="0" destOrd="0" presId="urn:microsoft.com/office/officeart/2005/8/layout/vList6"/>
    <dgm:cxn modelId="{7365C62D-3161-44BD-BA43-DC4A0F713FB4}" type="presParOf" srcId="{896BD549-D812-49DB-904B-ED37620E353D}" destId="{521A0AD2-8EA4-4530-87DF-7F1BF1FA75FC}" srcOrd="1" destOrd="0" presId="urn:microsoft.com/office/officeart/2005/8/layout/vList6"/>
    <dgm:cxn modelId="{CCCB0F7B-302B-47CA-82FA-CDD7B6006799}" type="presParOf" srcId="{586215D1-9059-4473-B649-8F73DFB4FE33}" destId="{C63F8C4E-D777-4616-A34F-8F51C4CEC257}" srcOrd="7" destOrd="0" presId="urn:microsoft.com/office/officeart/2005/8/layout/vList6"/>
    <dgm:cxn modelId="{C84A81CE-3109-41CD-B71C-7D82D380B0F4}" type="presParOf" srcId="{586215D1-9059-4473-B649-8F73DFB4FE33}" destId="{A7B12BD5-BCFF-4906-930F-10A227D4C84F}" srcOrd="8" destOrd="0" presId="urn:microsoft.com/office/officeart/2005/8/layout/vList6"/>
    <dgm:cxn modelId="{DF34FECE-B847-416D-AAF7-CFB8E073F53D}" type="presParOf" srcId="{A7B12BD5-BCFF-4906-930F-10A227D4C84F}" destId="{3E0460F6-8F7A-4C3B-ADA1-C765864A41D0}" srcOrd="0" destOrd="0" presId="urn:microsoft.com/office/officeart/2005/8/layout/vList6"/>
    <dgm:cxn modelId="{BC46CE21-920F-4224-A768-8603C4BBEC2F}" type="presParOf" srcId="{A7B12BD5-BCFF-4906-930F-10A227D4C84F}" destId="{877A8755-6465-4986-8E10-4DFBC7660221}"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59DE1B-9C26-4C4D-B387-9101AD14E7AD}"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US"/>
        </a:p>
      </dgm:t>
    </dgm:pt>
    <dgm:pt modelId="{14D5FACA-D386-4625-A470-424A464C496F}">
      <dgm:prSet phldrT="[Text]"/>
      <dgm:spPr/>
      <dgm:t>
        <a:bodyPr/>
        <a:lstStyle/>
        <a:p>
          <a:r>
            <a:rPr lang="en-US" b="1" dirty="0" smtClean="0"/>
            <a:t>Cloud Highway</a:t>
          </a:r>
          <a:endParaRPr lang="en-US" b="1" dirty="0"/>
        </a:p>
      </dgm:t>
    </dgm:pt>
    <dgm:pt modelId="{8BDC7256-D4A5-4C08-A238-2EA3A1D99621}" type="parTrans" cxnId="{EB694DB0-A865-4348-A6AB-3029A832E772}">
      <dgm:prSet/>
      <dgm:spPr/>
      <dgm:t>
        <a:bodyPr/>
        <a:lstStyle/>
        <a:p>
          <a:endParaRPr lang="en-US"/>
        </a:p>
      </dgm:t>
    </dgm:pt>
    <dgm:pt modelId="{CF84BD1F-4400-4C32-A03D-C10DCFEB8713}" type="sibTrans" cxnId="{EB694DB0-A865-4348-A6AB-3029A832E772}">
      <dgm:prSet/>
      <dgm:spPr/>
      <dgm:t>
        <a:bodyPr/>
        <a:lstStyle/>
        <a:p>
          <a:endParaRPr lang="en-US"/>
        </a:p>
      </dgm:t>
    </dgm:pt>
    <dgm:pt modelId="{7A2C7E23-84CB-4BFD-A5BC-D01D295820DB}">
      <dgm:prSet phldrT="[Text]"/>
      <dgm:spPr/>
      <dgm:t>
        <a:bodyPr/>
        <a:lstStyle/>
        <a:p>
          <a:r>
            <a:rPr lang="en-US" b="1" dirty="0" smtClean="0"/>
            <a:t>Application Vulnerability Assessment</a:t>
          </a:r>
          <a:endParaRPr lang="en-US" b="1" dirty="0"/>
        </a:p>
      </dgm:t>
    </dgm:pt>
    <dgm:pt modelId="{F8CC3AE0-1D52-47CA-A127-68ACDC273B8A}" type="parTrans" cxnId="{E387A03D-A49C-44DC-8059-4D8FB92D30A7}">
      <dgm:prSet/>
      <dgm:spPr/>
      <dgm:t>
        <a:bodyPr/>
        <a:lstStyle/>
        <a:p>
          <a:endParaRPr lang="en-US"/>
        </a:p>
      </dgm:t>
    </dgm:pt>
    <dgm:pt modelId="{9299922B-87EF-4E66-869A-8BBE9860CBB6}" type="sibTrans" cxnId="{E387A03D-A49C-44DC-8059-4D8FB92D30A7}">
      <dgm:prSet/>
      <dgm:spPr/>
      <dgm:t>
        <a:bodyPr/>
        <a:lstStyle/>
        <a:p>
          <a:endParaRPr lang="en-US"/>
        </a:p>
      </dgm:t>
    </dgm:pt>
    <dgm:pt modelId="{A23A3A2E-B04D-4296-9A9B-7586D711DD45}">
      <dgm:prSet/>
      <dgm:spPr/>
      <dgm:t>
        <a:bodyPr/>
        <a:lstStyle/>
        <a:p>
          <a:r>
            <a:rPr lang="en-US" b="1" dirty="0" smtClean="0"/>
            <a:t>GIS Imagery</a:t>
          </a:r>
          <a:endParaRPr lang="en-US" b="1" dirty="0"/>
        </a:p>
      </dgm:t>
    </dgm:pt>
    <dgm:pt modelId="{B5E15C1A-6161-4293-AD7D-29401A306A06}" type="parTrans" cxnId="{B481702C-FFA6-4EB1-98ED-6EFC4928B381}">
      <dgm:prSet/>
      <dgm:spPr/>
      <dgm:t>
        <a:bodyPr/>
        <a:lstStyle/>
        <a:p>
          <a:endParaRPr lang="en-US"/>
        </a:p>
      </dgm:t>
    </dgm:pt>
    <dgm:pt modelId="{93A7CAA9-3A79-42FD-9170-1A93961A2827}" type="sibTrans" cxnId="{B481702C-FFA6-4EB1-98ED-6EFC4928B381}">
      <dgm:prSet/>
      <dgm:spPr/>
      <dgm:t>
        <a:bodyPr/>
        <a:lstStyle/>
        <a:p>
          <a:endParaRPr lang="en-US"/>
        </a:p>
      </dgm:t>
    </dgm:pt>
    <dgm:pt modelId="{509596BE-B7C4-46DB-8D22-479C520740C3}">
      <dgm:prSet/>
      <dgm:spPr>
        <a:ln>
          <a:solidFill>
            <a:schemeClr val="tx1">
              <a:alpha val="90000"/>
            </a:schemeClr>
          </a:solidFill>
        </a:ln>
      </dgm:spPr>
      <dgm:t>
        <a:bodyPr/>
        <a:lstStyle/>
        <a:p>
          <a:endParaRPr lang="en-US" dirty="0"/>
        </a:p>
      </dgm:t>
    </dgm:pt>
    <dgm:pt modelId="{744B7A45-A4E7-46AB-A898-0D9251F7F7C9}" type="parTrans" cxnId="{B4C53FEA-AE56-43F5-A772-39A7F4641829}">
      <dgm:prSet/>
      <dgm:spPr/>
      <dgm:t>
        <a:bodyPr/>
        <a:lstStyle/>
        <a:p>
          <a:endParaRPr lang="en-US"/>
        </a:p>
      </dgm:t>
    </dgm:pt>
    <dgm:pt modelId="{05138151-FCF9-4D3C-8854-FA3A83D3BBEE}" type="sibTrans" cxnId="{B4C53FEA-AE56-43F5-A772-39A7F4641829}">
      <dgm:prSet/>
      <dgm:spPr/>
      <dgm:t>
        <a:bodyPr/>
        <a:lstStyle/>
        <a:p>
          <a:endParaRPr lang="en-US"/>
        </a:p>
      </dgm:t>
    </dgm:pt>
    <dgm:pt modelId="{586215D1-9059-4473-B649-8F73DFB4FE33}" type="pres">
      <dgm:prSet presAssocID="{1859DE1B-9C26-4C4D-B387-9101AD14E7AD}" presName="Name0" presStyleCnt="0">
        <dgm:presLayoutVars>
          <dgm:dir/>
          <dgm:animLvl val="lvl"/>
          <dgm:resizeHandles/>
        </dgm:presLayoutVars>
      </dgm:prSet>
      <dgm:spPr/>
      <dgm:t>
        <a:bodyPr/>
        <a:lstStyle/>
        <a:p>
          <a:endParaRPr lang="en-US"/>
        </a:p>
      </dgm:t>
    </dgm:pt>
    <dgm:pt modelId="{3F261747-0EC6-4CEF-8509-26255B49F2FE}" type="pres">
      <dgm:prSet presAssocID="{14D5FACA-D386-4625-A470-424A464C496F}" presName="linNode" presStyleCnt="0"/>
      <dgm:spPr/>
      <dgm:t>
        <a:bodyPr/>
        <a:lstStyle/>
        <a:p>
          <a:endParaRPr lang="en-US"/>
        </a:p>
      </dgm:t>
    </dgm:pt>
    <dgm:pt modelId="{9636AC8F-D29E-40EA-A35D-044B698BBAC6}" type="pres">
      <dgm:prSet presAssocID="{14D5FACA-D386-4625-A470-424A464C496F}" presName="parentShp" presStyleLbl="node1" presStyleIdx="0" presStyleCnt="3">
        <dgm:presLayoutVars>
          <dgm:bulletEnabled val="1"/>
        </dgm:presLayoutVars>
      </dgm:prSet>
      <dgm:spPr/>
      <dgm:t>
        <a:bodyPr/>
        <a:lstStyle/>
        <a:p>
          <a:endParaRPr lang="en-US"/>
        </a:p>
      </dgm:t>
    </dgm:pt>
    <dgm:pt modelId="{E84899E9-B7A6-4189-8DE0-D9679107372C}" type="pres">
      <dgm:prSet presAssocID="{14D5FACA-D386-4625-A470-424A464C496F}" presName="childShp" presStyleLbl="bgAccFollowNode1" presStyleIdx="0" presStyleCnt="3">
        <dgm:presLayoutVars>
          <dgm:bulletEnabled val="1"/>
        </dgm:presLayoutVars>
      </dgm:prSet>
      <dgm:spPr>
        <a:ln>
          <a:solidFill>
            <a:schemeClr val="tx1">
              <a:alpha val="90000"/>
            </a:schemeClr>
          </a:solidFill>
        </a:ln>
      </dgm:spPr>
      <dgm:t>
        <a:bodyPr/>
        <a:lstStyle/>
        <a:p>
          <a:endParaRPr lang="en-US"/>
        </a:p>
      </dgm:t>
    </dgm:pt>
    <dgm:pt modelId="{9EE65648-7B05-46BE-836A-8D9075BF82C8}" type="pres">
      <dgm:prSet presAssocID="{CF84BD1F-4400-4C32-A03D-C10DCFEB8713}" presName="spacing" presStyleCnt="0"/>
      <dgm:spPr/>
      <dgm:t>
        <a:bodyPr/>
        <a:lstStyle/>
        <a:p>
          <a:endParaRPr lang="en-US"/>
        </a:p>
      </dgm:t>
    </dgm:pt>
    <dgm:pt modelId="{7613E70B-24CE-4155-8351-69471E7D9DFF}" type="pres">
      <dgm:prSet presAssocID="{A23A3A2E-B04D-4296-9A9B-7586D711DD45}" presName="linNode" presStyleCnt="0"/>
      <dgm:spPr/>
      <dgm:t>
        <a:bodyPr/>
        <a:lstStyle/>
        <a:p>
          <a:endParaRPr lang="en-US"/>
        </a:p>
      </dgm:t>
    </dgm:pt>
    <dgm:pt modelId="{362A2FED-4E24-4EEA-841D-607F9518880C}" type="pres">
      <dgm:prSet presAssocID="{A23A3A2E-B04D-4296-9A9B-7586D711DD45}" presName="parentShp" presStyleLbl="node1" presStyleIdx="1" presStyleCnt="3">
        <dgm:presLayoutVars>
          <dgm:bulletEnabled val="1"/>
        </dgm:presLayoutVars>
      </dgm:prSet>
      <dgm:spPr/>
      <dgm:t>
        <a:bodyPr/>
        <a:lstStyle/>
        <a:p>
          <a:endParaRPr lang="en-US"/>
        </a:p>
      </dgm:t>
    </dgm:pt>
    <dgm:pt modelId="{88751586-8619-4116-92E2-7570DD3302DC}" type="pres">
      <dgm:prSet presAssocID="{A23A3A2E-B04D-4296-9A9B-7586D711DD45}" presName="childShp" presStyleLbl="bgAccFollowNode1" presStyleIdx="1" presStyleCnt="3">
        <dgm:presLayoutVars>
          <dgm:bulletEnabled val="1"/>
        </dgm:presLayoutVars>
      </dgm:prSet>
      <dgm:spPr/>
      <dgm:t>
        <a:bodyPr/>
        <a:lstStyle/>
        <a:p>
          <a:endParaRPr lang="en-US"/>
        </a:p>
      </dgm:t>
    </dgm:pt>
    <dgm:pt modelId="{4BDEC52B-33DF-4969-A03A-AE6383644874}" type="pres">
      <dgm:prSet presAssocID="{93A7CAA9-3A79-42FD-9170-1A93961A2827}" presName="spacing" presStyleCnt="0"/>
      <dgm:spPr/>
      <dgm:t>
        <a:bodyPr/>
        <a:lstStyle/>
        <a:p>
          <a:endParaRPr lang="en-US"/>
        </a:p>
      </dgm:t>
    </dgm:pt>
    <dgm:pt modelId="{086E4128-3FE8-4A0A-9058-9CC2F886B8ED}" type="pres">
      <dgm:prSet presAssocID="{7A2C7E23-84CB-4BFD-A5BC-D01D295820DB}" presName="linNode" presStyleCnt="0"/>
      <dgm:spPr/>
      <dgm:t>
        <a:bodyPr/>
        <a:lstStyle/>
        <a:p>
          <a:endParaRPr lang="en-US"/>
        </a:p>
      </dgm:t>
    </dgm:pt>
    <dgm:pt modelId="{FC7FBC55-F77E-4DE1-8F36-93C45ACB8EC7}" type="pres">
      <dgm:prSet presAssocID="{7A2C7E23-84CB-4BFD-A5BC-D01D295820DB}" presName="parentShp" presStyleLbl="node1" presStyleIdx="2" presStyleCnt="3">
        <dgm:presLayoutVars>
          <dgm:bulletEnabled val="1"/>
        </dgm:presLayoutVars>
      </dgm:prSet>
      <dgm:spPr/>
      <dgm:t>
        <a:bodyPr/>
        <a:lstStyle/>
        <a:p>
          <a:endParaRPr lang="en-US"/>
        </a:p>
      </dgm:t>
    </dgm:pt>
    <dgm:pt modelId="{2022365D-9AFF-437C-BF54-FA3FBB048335}" type="pres">
      <dgm:prSet presAssocID="{7A2C7E23-84CB-4BFD-A5BC-D01D295820DB}" presName="childShp" presStyleLbl="bgAccFollowNode1" presStyleIdx="2" presStyleCnt="3">
        <dgm:presLayoutVars>
          <dgm:bulletEnabled val="1"/>
        </dgm:presLayoutVars>
      </dgm:prSet>
      <dgm:spPr>
        <a:ln>
          <a:solidFill>
            <a:schemeClr val="tx1">
              <a:alpha val="90000"/>
            </a:schemeClr>
          </a:solidFill>
        </a:ln>
      </dgm:spPr>
      <dgm:t>
        <a:bodyPr/>
        <a:lstStyle/>
        <a:p>
          <a:endParaRPr lang="en-US"/>
        </a:p>
      </dgm:t>
    </dgm:pt>
  </dgm:ptLst>
  <dgm:cxnLst>
    <dgm:cxn modelId="{8EBA8DC9-ED20-43EE-897F-7C2386111B9D}" type="presOf" srcId="{509596BE-B7C4-46DB-8D22-479C520740C3}" destId="{88751586-8619-4116-92E2-7570DD3302DC}" srcOrd="0" destOrd="0" presId="urn:microsoft.com/office/officeart/2005/8/layout/vList6"/>
    <dgm:cxn modelId="{B534E469-E78A-44DE-8DFA-9CC4758C5B96}" type="presOf" srcId="{14D5FACA-D386-4625-A470-424A464C496F}" destId="{9636AC8F-D29E-40EA-A35D-044B698BBAC6}" srcOrd="0" destOrd="0" presId="urn:microsoft.com/office/officeart/2005/8/layout/vList6"/>
    <dgm:cxn modelId="{E387A03D-A49C-44DC-8059-4D8FB92D30A7}" srcId="{1859DE1B-9C26-4C4D-B387-9101AD14E7AD}" destId="{7A2C7E23-84CB-4BFD-A5BC-D01D295820DB}" srcOrd="2" destOrd="0" parTransId="{F8CC3AE0-1D52-47CA-A127-68ACDC273B8A}" sibTransId="{9299922B-87EF-4E66-869A-8BBE9860CBB6}"/>
    <dgm:cxn modelId="{C9EB862E-966C-4F97-A28B-55D44216BC11}" type="presOf" srcId="{A23A3A2E-B04D-4296-9A9B-7586D711DD45}" destId="{362A2FED-4E24-4EEA-841D-607F9518880C}" srcOrd="0" destOrd="0" presId="urn:microsoft.com/office/officeart/2005/8/layout/vList6"/>
    <dgm:cxn modelId="{2B1F403D-FCF1-4189-BBF6-B4F125B8AEA5}" type="presOf" srcId="{7A2C7E23-84CB-4BFD-A5BC-D01D295820DB}" destId="{FC7FBC55-F77E-4DE1-8F36-93C45ACB8EC7}" srcOrd="0" destOrd="0" presId="urn:microsoft.com/office/officeart/2005/8/layout/vList6"/>
    <dgm:cxn modelId="{B481702C-FFA6-4EB1-98ED-6EFC4928B381}" srcId="{1859DE1B-9C26-4C4D-B387-9101AD14E7AD}" destId="{A23A3A2E-B04D-4296-9A9B-7586D711DD45}" srcOrd="1" destOrd="0" parTransId="{B5E15C1A-6161-4293-AD7D-29401A306A06}" sibTransId="{93A7CAA9-3A79-42FD-9170-1A93961A2827}"/>
    <dgm:cxn modelId="{B4C53FEA-AE56-43F5-A772-39A7F4641829}" srcId="{A23A3A2E-B04D-4296-9A9B-7586D711DD45}" destId="{509596BE-B7C4-46DB-8D22-479C520740C3}" srcOrd="0" destOrd="0" parTransId="{744B7A45-A4E7-46AB-A898-0D9251F7F7C9}" sibTransId="{05138151-FCF9-4D3C-8854-FA3A83D3BBEE}"/>
    <dgm:cxn modelId="{EB694DB0-A865-4348-A6AB-3029A832E772}" srcId="{1859DE1B-9C26-4C4D-B387-9101AD14E7AD}" destId="{14D5FACA-D386-4625-A470-424A464C496F}" srcOrd="0" destOrd="0" parTransId="{8BDC7256-D4A5-4C08-A238-2EA3A1D99621}" sibTransId="{CF84BD1F-4400-4C32-A03D-C10DCFEB8713}"/>
    <dgm:cxn modelId="{461AF655-9E71-4C58-B6CD-9598E0F76154}" type="presOf" srcId="{1859DE1B-9C26-4C4D-B387-9101AD14E7AD}" destId="{586215D1-9059-4473-B649-8F73DFB4FE33}" srcOrd="0" destOrd="0" presId="urn:microsoft.com/office/officeart/2005/8/layout/vList6"/>
    <dgm:cxn modelId="{5B8D925E-2EF8-4CFE-B806-C1C5EED4FA7B}" type="presParOf" srcId="{586215D1-9059-4473-B649-8F73DFB4FE33}" destId="{3F261747-0EC6-4CEF-8509-26255B49F2FE}" srcOrd="0" destOrd="0" presId="urn:microsoft.com/office/officeart/2005/8/layout/vList6"/>
    <dgm:cxn modelId="{6E804566-BD1C-48C5-B7F8-5F8D0745EDE9}" type="presParOf" srcId="{3F261747-0EC6-4CEF-8509-26255B49F2FE}" destId="{9636AC8F-D29E-40EA-A35D-044B698BBAC6}" srcOrd="0" destOrd="0" presId="urn:microsoft.com/office/officeart/2005/8/layout/vList6"/>
    <dgm:cxn modelId="{995608DC-B1FC-43B5-A5E1-EFA28A38D593}" type="presParOf" srcId="{3F261747-0EC6-4CEF-8509-26255B49F2FE}" destId="{E84899E9-B7A6-4189-8DE0-D9679107372C}" srcOrd="1" destOrd="0" presId="urn:microsoft.com/office/officeart/2005/8/layout/vList6"/>
    <dgm:cxn modelId="{37E89824-544E-4EC8-B1E4-8209A29A95A5}" type="presParOf" srcId="{586215D1-9059-4473-B649-8F73DFB4FE33}" destId="{9EE65648-7B05-46BE-836A-8D9075BF82C8}" srcOrd="1" destOrd="0" presId="urn:microsoft.com/office/officeart/2005/8/layout/vList6"/>
    <dgm:cxn modelId="{83D5268D-27B1-4CB7-8AB1-EA26FFF53FC7}" type="presParOf" srcId="{586215D1-9059-4473-B649-8F73DFB4FE33}" destId="{7613E70B-24CE-4155-8351-69471E7D9DFF}" srcOrd="2" destOrd="0" presId="urn:microsoft.com/office/officeart/2005/8/layout/vList6"/>
    <dgm:cxn modelId="{6D3824B1-B63B-4AB0-9BD5-83A2524A633D}" type="presParOf" srcId="{7613E70B-24CE-4155-8351-69471E7D9DFF}" destId="{362A2FED-4E24-4EEA-841D-607F9518880C}" srcOrd="0" destOrd="0" presId="urn:microsoft.com/office/officeart/2005/8/layout/vList6"/>
    <dgm:cxn modelId="{762D5F64-0E37-41A3-BB59-739FD263920C}" type="presParOf" srcId="{7613E70B-24CE-4155-8351-69471E7D9DFF}" destId="{88751586-8619-4116-92E2-7570DD3302DC}" srcOrd="1" destOrd="0" presId="urn:microsoft.com/office/officeart/2005/8/layout/vList6"/>
    <dgm:cxn modelId="{F7C87B63-A616-4A96-B493-3BC7C14672C9}" type="presParOf" srcId="{586215D1-9059-4473-B649-8F73DFB4FE33}" destId="{4BDEC52B-33DF-4969-A03A-AE6383644874}" srcOrd="3" destOrd="0" presId="urn:microsoft.com/office/officeart/2005/8/layout/vList6"/>
    <dgm:cxn modelId="{770340EE-8CFD-402F-9C30-5C4246E396FD}" type="presParOf" srcId="{586215D1-9059-4473-B649-8F73DFB4FE33}" destId="{086E4128-3FE8-4A0A-9058-9CC2F886B8ED}" srcOrd="4" destOrd="0" presId="urn:microsoft.com/office/officeart/2005/8/layout/vList6"/>
    <dgm:cxn modelId="{6A71AE71-F3DA-4610-9155-CFC6EE94330F}" type="presParOf" srcId="{086E4128-3FE8-4A0A-9058-9CC2F886B8ED}" destId="{FC7FBC55-F77E-4DE1-8F36-93C45ACB8EC7}" srcOrd="0" destOrd="0" presId="urn:microsoft.com/office/officeart/2005/8/layout/vList6"/>
    <dgm:cxn modelId="{3E3A7F46-5022-4ECF-89D4-B6484C22AA37}" type="presParOf" srcId="{086E4128-3FE8-4A0A-9058-9CC2F886B8ED}" destId="{2022365D-9AFF-437C-BF54-FA3FBB0483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AABCB2-4E8B-467F-98F5-30A6110076EA}" type="doc">
      <dgm:prSet loTypeId="urn:microsoft.com/office/officeart/2005/8/layout/hList7" loCatId="process" qsTypeId="urn:microsoft.com/office/officeart/2005/8/quickstyle/3d1" qsCatId="3D" csTypeId="urn:microsoft.com/office/officeart/2005/8/colors/colorful5" csCatId="colorful" phldr="1"/>
      <dgm:spPr/>
      <dgm:t>
        <a:bodyPr/>
        <a:lstStyle/>
        <a:p>
          <a:endParaRPr lang="en-US"/>
        </a:p>
      </dgm:t>
    </dgm:pt>
    <dgm:pt modelId="{56C9349F-1B58-461B-A4A6-22D769B5207D}">
      <dgm:prSet phldrT="[Text]"/>
      <dgm:spPr/>
      <dgm:t>
        <a:bodyPr/>
        <a:lstStyle/>
        <a:p>
          <a:r>
            <a:rPr lang="en-US" b="1" dirty="0" smtClean="0"/>
            <a:t>Listserv</a:t>
          </a:r>
          <a:endParaRPr lang="en-US" b="1" dirty="0"/>
        </a:p>
      </dgm:t>
    </dgm:pt>
    <dgm:pt modelId="{ACACA8D8-BF36-4DB4-9706-C5106E326A0D}" type="parTrans" cxnId="{9EFCB650-7B4E-4E3A-AEC3-C7DD079FE1EA}">
      <dgm:prSet/>
      <dgm:spPr/>
      <dgm:t>
        <a:bodyPr/>
        <a:lstStyle/>
        <a:p>
          <a:endParaRPr lang="en-US"/>
        </a:p>
      </dgm:t>
    </dgm:pt>
    <dgm:pt modelId="{8F8CCD99-D91B-4190-A25C-250C8E704042}" type="sibTrans" cxnId="{9EFCB650-7B4E-4E3A-AEC3-C7DD079FE1EA}">
      <dgm:prSet/>
      <dgm:spPr/>
      <dgm:t>
        <a:bodyPr/>
        <a:lstStyle/>
        <a:p>
          <a:endParaRPr lang="en-US"/>
        </a:p>
      </dgm:t>
    </dgm:pt>
    <dgm:pt modelId="{4BE1A11C-C80E-4A9A-B4D7-6843CBEA723F}">
      <dgm:prSet phldrT="[Text]"/>
      <dgm:spPr/>
      <dgm:t>
        <a:bodyPr/>
        <a:lstStyle/>
        <a:p>
          <a:r>
            <a:rPr lang="en-US" b="1" dirty="0" smtClean="0"/>
            <a:t>Storage</a:t>
          </a:r>
        </a:p>
        <a:p>
          <a:r>
            <a:rPr lang="en-US" b="1" dirty="0" smtClean="0"/>
            <a:t>(</a:t>
          </a:r>
          <a:r>
            <a:rPr lang="en-US" b="1" dirty="0" err="1" smtClean="0"/>
            <a:t>OpX</a:t>
          </a:r>
          <a:r>
            <a:rPr lang="en-US" b="1" dirty="0" smtClean="0"/>
            <a:t>)</a:t>
          </a:r>
          <a:endParaRPr lang="en-US" b="1" dirty="0"/>
        </a:p>
      </dgm:t>
    </dgm:pt>
    <dgm:pt modelId="{3C9AA82E-C07B-462E-B055-0297B78BB832}" type="parTrans" cxnId="{F2023E5D-C23F-468D-8B2D-20B891911DE3}">
      <dgm:prSet/>
      <dgm:spPr/>
      <dgm:t>
        <a:bodyPr/>
        <a:lstStyle/>
        <a:p>
          <a:endParaRPr lang="en-US"/>
        </a:p>
      </dgm:t>
    </dgm:pt>
    <dgm:pt modelId="{959C5382-2AEB-48A7-A675-2A81B2FA4ABF}" type="sibTrans" cxnId="{F2023E5D-C23F-468D-8B2D-20B891911DE3}">
      <dgm:prSet/>
      <dgm:spPr/>
      <dgm:t>
        <a:bodyPr/>
        <a:lstStyle/>
        <a:p>
          <a:endParaRPr lang="en-US"/>
        </a:p>
      </dgm:t>
    </dgm:pt>
    <dgm:pt modelId="{676DC5D1-9FFD-43CB-AB43-A129D20A4D95}">
      <dgm:prSet phldrT="[Text]" custT="1"/>
      <dgm:spPr/>
      <dgm:t>
        <a:bodyPr/>
        <a:lstStyle/>
        <a:p>
          <a:r>
            <a:rPr lang="en-US" sz="2800" b="1" dirty="0" smtClean="0"/>
            <a:t>Shared Web Hosting</a:t>
          </a:r>
          <a:endParaRPr lang="en-US" sz="2800" b="1" dirty="0"/>
        </a:p>
      </dgm:t>
    </dgm:pt>
    <dgm:pt modelId="{8EC46349-5B12-4E02-97FC-AC6DDEC1844D}" type="parTrans" cxnId="{3F394D11-C2F3-4037-823B-8C65726FC0B4}">
      <dgm:prSet/>
      <dgm:spPr/>
      <dgm:t>
        <a:bodyPr/>
        <a:lstStyle/>
        <a:p>
          <a:endParaRPr lang="en-US"/>
        </a:p>
      </dgm:t>
    </dgm:pt>
    <dgm:pt modelId="{DB67E487-A92A-4807-AE4A-52E4F68CFFF9}" type="sibTrans" cxnId="{3F394D11-C2F3-4037-823B-8C65726FC0B4}">
      <dgm:prSet/>
      <dgm:spPr/>
      <dgm:t>
        <a:bodyPr/>
        <a:lstStyle/>
        <a:p>
          <a:endParaRPr lang="en-US"/>
        </a:p>
      </dgm:t>
    </dgm:pt>
    <dgm:pt modelId="{A73F4713-3290-4863-BE5D-9A5D86AB6DE2}">
      <dgm:prSet phldrT="[Text]" custT="1"/>
      <dgm:spPr/>
      <dgm:t>
        <a:bodyPr/>
        <a:lstStyle/>
        <a:p>
          <a:r>
            <a:rPr lang="en-US" sz="2800" b="1" dirty="0" smtClean="0"/>
            <a:t>Cloud Based Service Delivery</a:t>
          </a:r>
          <a:endParaRPr lang="en-US" sz="2800" b="1" dirty="0"/>
        </a:p>
      </dgm:t>
    </dgm:pt>
    <dgm:pt modelId="{D357131A-1004-40FC-9BBF-D494626C4D1A}" type="parTrans" cxnId="{CC7C4559-360D-4B53-B373-B64345631323}">
      <dgm:prSet/>
      <dgm:spPr/>
      <dgm:t>
        <a:bodyPr/>
        <a:lstStyle/>
        <a:p>
          <a:endParaRPr lang="en-US"/>
        </a:p>
      </dgm:t>
    </dgm:pt>
    <dgm:pt modelId="{6719F1A2-3227-4957-9FA6-A750B9C18DD9}" type="sibTrans" cxnId="{CC7C4559-360D-4B53-B373-B64345631323}">
      <dgm:prSet/>
      <dgm:spPr/>
      <dgm:t>
        <a:bodyPr/>
        <a:lstStyle/>
        <a:p>
          <a:endParaRPr lang="en-US"/>
        </a:p>
      </dgm:t>
    </dgm:pt>
    <dgm:pt modelId="{59AFA834-276A-4713-89D3-313D02602B09}">
      <dgm:prSet/>
      <dgm:spPr/>
      <dgm:t>
        <a:bodyPr/>
        <a:lstStyle/>
        <a:p>
          <a:r>
            <a:rPr lang="en-US" b="1" dirty="0" smtClean="0"/>
            <a:t>Mainframe Hosting</a:t>
          </a:r>
          <a:endParaRPr lang="en-US" b="1" dirty="0"/>
        </a:p>
      </dgm:t>
    </dgm:pt>
    <dgm:pt modelId="{18B18CC0-5C46-464C-B768-B7FBBDAEE238}" type="parTrans" cxnId="{E8B8BB5E-3454-4308-8470-16DE7CBEDAB2}">
      <dgm:prSet/>
      <dgm:spPr/>
      <dgm:t>
        <a:bodyPr/>
        <a:lstStyle/>
        <a:p>
          <a:endParaRPr lang="en-US"/>
        </a:p>
      </dgm:t>
    </dgm:pt>
    <dgm:pt modelId="{CC83470A-114B-42CF-A979-579BC6EBD7D7}" type="sibTrans" cxnId="{E8B8BB5E-3454-4308-8470-16DE7CBEDAB2}">
      <dgm:prSet/>
      <dgm:spPr/>
      <dgm:t>
        <a:bodyPr/>
        <a:lstStyle/>
        <a:p>
          <a:endParaRPr lang="en-US"/>
        </a:p>
      </dgm:t>
    </dgm:pt>
    <dgm:pt modelId="{ED4E25B2-838B-45FC-A3B5-5D85799A69E4}" type="pres">
      <dgm:prSet presAssocID="{FCAABCB2-4E8B-467F-98F5-30A6110076EA}" presName="Name0" presStyleCnt="0">
        <dgm:presLayoutVars>
          <dgm:dir/>
          <dgm:resizeHandles val="exact"/>
        </dgm:presLayoutVars>
      </dgm:prSet>
      <dgm:spPr/>
      <dgm:t>
        <a:bodyPr/>
        <a:lstStyle/>
        <a:p>
          <a:endParaRPr lang="en-US"/>
        </a:p>
      </dgm:t>
    </dgm:pt>
    <dgm:pt modelId="{84A93BD2-8909-4260-8060-16FA68E9B890}" type="pres">
      <dgm:prSet presAssocID="{FCAABCB2-4E8B-467F-98F5-30A6110076EA}" presName="fgShape" presStyleLbl="fgShp" presStyleIdx="0" presStyleCnt="1"/>
      <dgm:spPr/>
      <dgm:t>
        <a:bodyPr/>
        <a:lstStyle/>
        <a:p>
          <a:endParaRPr lang="en-US"/>
        </a:p>
      </dgm:t>
    </dgm:pt>
    <dgm:pt modelId="{1BC65BB3-F4D9-43DC-BB72-7E0824E75B27}" type="pres">
      <dgm:prSet presAssocID="{FCAABCB2-4E8B-467F-98F5-30A6110076EA}" presName="linComp" presStyleCnt="0"/>
      <dgm:spPr/>
      <dgm:t>
        <a:bodyPr/>
        <a:lstStyle/>
        <a:p>
          <a:endParaRPr lang="en-US"/>
        </a:p>
      </dgm:t>
    </dgm:pt>
    <dgm:pt modelId="{A4C9FD06-6928-4FE7-9D16-B6D1C88085ED}" type="pres">
      <dgm:prSet presAssocID="{56C9349F-1B58-461B-A4A6-22D769B5207D}" presName="compNode" presStyleCnt="0"/>
      <dgm:spPr/>
      <dgm:t>
        <a:bodyPr/>
        <a:lstStyle/>
        <a:p>
          <a:endParaRPr lang="en-US"/>
        </a:p>
      </dgm:t>
    </dgm:pt>
    <dgm:pt modelId="{DE8FA2F0-E6BE-455E-A8A8-114D479D74DD}" type="pres">
      <dgm:prSet presAssocID="{56C9349F-1B58-461B-A4A6-22D769B5207D}" presName="bkgdShape" presStyleLbl="node1" presStyleIdx="0" presStyleCnt="5"/>
      <dgm:spPr/>
      <dgm:t>
        <a:bodyPr/>
        <a:lstStyle/>
        <a:p>
          <a:endParaRPr lang="en-US"/>
        </a:p>
      </dgm:t>
    </dgm:pt>
    <dgm:pt modelId="{B174D73F-6842-4553-BCC9-E37831C33B1A}" type="pres">
      <dgm:prSet presAssocID="{56C9349F-1B58-461B-A4A6-22D769B5207D}" presName="nodeTx" presStyleLbl="node1" presStyleIdx="0" presStyleCnt="5">
        <dgm:presLayoutVars>
          <dgm:bulletEnabled val="1"/>
        </dgm:presLayoutVars>
      </dgm:prSet>
      <dgm:spPr/>
      <dgm:t>
        <a:bodyPr/>
        <a:lstStyle/>
        <a:p>
          <a:endParaRPr lang="en-US"/>
        </a:p>
      </dgm:t>
    </dgm:pt>
    <dgm:pt modelId="{9B5C722C-1C16-4357-B8BE-56DFC9B60F99}" type="pres">
      <dgm:prSet presAssocID="{56C9349F-1B58-461B-A4A6-22D769B5207D}" presName="invisiNode" presStyleLbl="node1" presStyleIdx="0" presStyleCnt="5"/>
      <dgm:spPr/>
      <dgm:t>
        <a:bodyPr/>
        <a:lstStyle/>
        <a:p>
          <a:endParaRPr lang="en-US"/>
        </a:p>
      </dgm:t>
    </dgm:pt>
    <dgm:pt modelId="{0F0986CB-6FC0-4FB3-B003-8209928FB44A}" type="pres">
      <dgm:prSet presAssocID="{56C9349F-1B58-461B-A4A6-22D769B5207D}"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solidFill>
            <a:schemeClr val="bg1"/>
          </a:solidFill>
        </a:ln>
      </dgm:spPr>
      <dgm:t>
        <a:bodyPr/>
        <a:lstStyle/>
        <a:p>
          <a:endParaRPr lang="en-US"/>
        </a:p>
      </dgm:t>
    </dgm:pt>
    <dgm:pt modelId="{D06D043E-8A9D-41D7-8D3E-8F2FC8EFB511}" type="pres">
      <dgm:prSet presAssocID="{8F8CCD99-D91B-4190-A25C-250C8E704042}" presName="sibTrans" presStyleLbl="sibTrans2D1" presStyleIdx="0" presStyleCnt="0"/>
      <dgm:spPr/>
      <dgm:t>
        <a:bodyPr/>
        <a:lstStyle/>
        <a:p>
          <a:endParaRPr lang="en-US"/>
        </a:p>
      </dgm:t>
    </dgm:pt>
    <dgm:pt modelId="{04B1C3FE-675C-4B96-A26B-4A3C003DF32B}" type="pres">
      <dgm:prSet presAssocID="{59AFA834-276A-4713-89D3-313D02602B09}" presName="compNode" presStyleCnt="0"/>
      <dgm:spPr/>
      <dgm:t>
        <a:bodyPr/>
        <a:lstStyle/>
        <a:p>
          <a:endParaRPr lang="en-US"/>
        </a:p>
      </dgm:t>
    </dgm:pt>
    <dgm:pt modelId="{CED47F4A-FCD7-4154-8E24-37341F698758}" type="pres">
      <dgm:prSet presAssocID="{59AFA834-276A-4713-89D3-313D02602B09}" presName="bkgdShape" presStyleLbl="node1" presStyleIdx="1" presStyleCnt="5" custLinFactX="2156" custLinFactNeighborX="100000" custLinFactNeighborY="154"/>
      <dgm:spPr/>
      <dgm:t>
        <a:bodyPr/>
        <a:lstStyle/>
        <a:p>
          <a:endParaRPr lang="en-US"/>
        </a:p>
      </dgm:t>
    </dgm:pt>
    <dgm:pt modelId="{FA60E809-CA34-4B27-9A30-2D16E098A5DA}" type="pres">
      <dgm:prSet presAssocID="{59AFA834-276A-4713-89D3-313D02602B09}" presName="nodeTx" presStyleLbl="node1" presStyleIdx="1" presStyleCnt="5">
        <dgm:presLayoutVars>
          <dgm:bulletEnabled val="1"/>
        </dgm:presLayoutVars>
      </dgm:prSet>
      <dgm:spPr/>
      <dgm:t>
        <a:bodyPr/>
        <a:lstStyle/>
        <a:p>
          <a:endParaRPr lang="en-US"/>
        </a:p>
      </dgm:t>
    </dgm:pt>
    <dgm:pt modelId="{1CD4E754-FA29-440B-AE28-F1C202D0C53F}" type="pres">
      <dgm:prSet presAssocID="{59AFA834-276A-4713-89D3-313D02602B09}" presName="invisiNode" presStyleLbl="node1" presStyleIdx="1" presStyleCnt="5"/>
      <dgm:spPr/>
      <dgm:t>
        <a:bodyPr/>
        <a:lstStyle/>
        <a:p>
          <a:endParaRPr lang="en-US"/>
        </a:p>
      </dgm:t>
    </dgm:pt>
    <dgm:pt modelId="{B6D8E1DB-1945-41BC-9F66-B89F87DA5C3A}" type="pres">
      <dgm:prSet presAssocID="{59AFA834-276A-4713-89D3-313D02602B09}" presName="imagNode" presStyleLbl="fgImgPlace1" presStyleIdx="1" presStyleCnt="5" custLinFactX="17170" custLinFactNeighborX="100000" custLinFactNeighborY="463"/>
      <dgm:spPr>
        <a:blipFill rotWithShape="1">
          <a:blip xmlns:r="http://schemas.openxmlformats.org/officeDocument/2006/relationships" r:embed="rId2"/>
          <a:stretch>
            <a:fillRect/>
          </a:stretch>
        </a:blipFill>
        <a:ln>
          <a:solidFill>
            <a:schemeClr val="bg1"/>
          </a:solidFill>
        </a:ln>
      </dgm:spPr>
      <dgm:t>
        <a:bodyPr/>
        <a:lstStyle/>
        <a:p>
          <a:endParaRPr lang="en-US"/>
        </a:p>
      </dgm:t>
    </dgm:pt>
    <dgm:pt modelId="{846B887B-A561-4FAB-AE66-1078CEAAB509}" type="pres">
      <dgm:prSet presAssocID="{CC83470A-114B-42CF-A979-579BC6EBD7D7}" presName="sibTrans" presStyleLbl="sibTrans2D1" presStyleIdx="0" presStyleCnt="0"/>
      <dgm:spPr/>
      <dgm:t>
        <a:bodyPr/>
        <a:lstStyle/>
        <a:p>
          <a:endParaRPr lang="en-US"/>
        </a:p>
      </dgm:t>
    </dgm:pt>
    <dgm:pt modelId="{AC160C5E-5B1B-4A36-93B0-5CE532D1D6FC}" type="pres">
      <dgm:prSet presAssocID="{4BE1A11C-C80E-4A9A-B4D7-6843CBEA723F}" presName="compNode" presStyleCnt="0"/>
      <dgm:spPr/>
      <dgm:t>
        <a:bodyPr/>
        <a:lstStyle/>
        <a:p>
          <a:endParaRPr lang="en-US"/>
        </a:p>
      </dgm:t>
    </dgm:pt>
    <dgm:pt modelId="{2C53CB30-1DF9-41C9-A1F3-C189894A723A}" type="pres">
      <dgm:prSet presAssocID="{4BE1A11C-C80E-4A9A-B4D7-6843CBEA723F}" presName="bkgdShape" presStyleLbl="node1" presStyleIdx="2" presStyleCnt="5" custLinFactX="2964" custLinFactNeighborX="100000" custLinFactNeighborY="154"/>
      <dgm:spPr/>
      <dgm:t>
        <a:bodyPr/>
        <a:lstStyle/>
        <a:p>
          <a:endParaRPr lang="en-US"/>
        </a:p>
      </dgm:t>
    </dgm:pt>
    <dgm:pt modelId="{D16EB0A3-9A2B-4CD0-93F2-31E8D9DB426A}" type="pres">
      <dgm:prSet presAssocID="{4BE1A11C-C80E-4A9A-B4D7-6843CBEA723F}" presName="nodeTx" presStyleLbl="node1" presStyleIdx="2" presStyleCnt="5">
        <dgm:presLayoutVars>
          <dgm:bulletEnabled val="1"/>
        </dgm:presLayoutVars>
      </dgm:prSet>
      <dgm:spPr/>
      <dgm:t>
        <a:bodyPr/>
        <a:lstStyle/>
        <a:p>
          <a:endParaRPr lang="en-US"/>
        </a:p>
      </dgm:t>
    </dgm:pt>
    <dgm:pt modelId="{44B7E93C-788F-4904-82E3-56BC62C3A6E8}" type="pres">
      <dgm:prSet presAssocID="{4BE1A11C-C80E-4A9A-B4D7-6843CBEA723F}" presName="invisiNode" presStyleLbl="node1" presStyleIdx="2" presStyleCnt="5"/>
      <dgm:spPr/>
      <dgm:t>
        <a:bodyPr/>
        <a:lstStyle/>
        <a:p>
          <a:endParaRPr lang="en-US"/>
        </a:p>
      </dgm:t>
    </dgm:pt>
    <dgm:pt modelId="{EFA69A1F-5E2D-4065-9DDB-961189D65990}" type="pres">
      <dgm:prSet presAssocID="{4BE1A11C-C80E-4A9A-B4D7-6843CBEA723F}" presName="imagNode" presStyleLbl="fgImgPlace1" presStyleIdx="2" presStyleCnt="5" custLinFactX="18096" custLinFactNeighborX="100000" custLinFactNeighborY="463"/>
      <dgm:spPr>
        <a:blipFill rotWithShape="1">
          <a:blip xmlns:r="http://schemas.openxmlformats.org/officeDocument/2006/relationships" r:embed="rId3"/>
          <a:stretch>
            <a:fillRect/>
          </a:stretch>
        </a:blipFill>
        <a:ln>
          <a:solidFill>
            <a:schemeClr val="bg1"/>
          </a:solidFill>
        </a:ln>
      </dgm:spPr>
      <dgm:t>
        <a:bodyPr/>
        <a:lstStyle/>
        <a:p>
          <a:endParaRPr lang="en-US"/>
        </a:p>
      </dgm:t>
    </dgm:pt>
    <dgm:pt modelId="{2641C618-3F16-4EA4-A868-7DD6F400B089}" type="pres">
      <dgm:prSet presAssocID="{959C5382-2AEB-48A7-A675-2A81B2FA4ABF}" presName="sibTrans" presStyleLbl="sibTrans2D1" presStyleIdx="0" presStyleCnt="0"/>
      <dgm:spPr/>
      <dgm:t>
        <a:bodyPr/>
        <a:lstStyle/>
        <a:p>
          <a:endParaRPr lang="en-US"/>
        </a:p>
      </dgm:t>
    </dgm:pt>
    <dgm:pt modelId="{C73DC617-8B6A-4BE7-B1B2-4D1746794021}" type="pres">
      <dgm:prSet presAssocID="{676DC5D1-9FFD-43CB-AB43-A129D20A4D95}" presName="compNode" presStyleCnt="0"/>
      <dgm:spPr/>
      <dgm:t>
        <a:bodyPr/>
        <a:lstStyle/>
        <a:p>
          <a:endParaRPr lang="en-US"/>
        </a:p>
      </dgm:t>
    </dgm:pt>
    <dgm:pt modelId="{FFDFB65A-C4FD-4BA6-9E69-4B90CC055510}" type="pres">
      <dgm:prSet presAssocID="{676DC5D1-9FFD-43CB-AB43-A129D20A4D95}" presName="bkgdShape" presStyleLbl="node1" presStyleIdx="3" presStyleCnt="5" custLinFactX="-100000" custLinFactNeighborX="-107651" custLinFactNeighborY="463"/>
      <dgm:spPr/>
      <dgm:t>
        <a:bodyPr/>
        <a:lstStyle/>
        <a:p>
          <a:endParaRPr lang="en-US"/>
        </a:p>
      </dgm:t>
    </dgm:pt>
    <dgm:pt modelId="{CF26B0D6-C19E-4C1A-9FD3-B235539BD66A}" type="pres">
      <dgm:prSet presAssocID="{676DC5D1-9FFD-43CB-AB43-A129D20A4D95}" presName="nodeTx" presStyleLbl="node1" presStyleIdx="3" presStyleCnt="5">
        <dgm:presLayoutVars>
          <dgm:bulletEnabled val="1"/>
        </dgm:presLayoutVars>
      </dgm:prSet>
      <dgm:spPr/>
      <dgm:t>
        <a:bodyPr/>
        <a:lstStyle/>
        <a:p>
          <a:endParaRPr lang="en-US"/>
        </a:p>
      </dgm:t>
    </dgm:pt>
    <dgm:pt modelId="{20715539-06E3-4E92-866A-0EFE0138705C}" type="pres">
      <dgm:prSet presAssocID="{676DC5D1-9FFD-43CB-AB43-A129D20A4D95}" presName="invisiNode" presStyleLbl="node1" presStyleIdx="3" presStyleCnt="5"/>
      <dgm:spPr/>
      <dgm:t>
        <a:bodyPr/>
        <a:lstStyle/>
        <a:p>
          <a:endParaRPr lang="en-US"/>
        </a:p>
      </dgm:t>
    </dgm:pt>
    <dgm:pt modelId="{BDA8D20F-7922-45AB-A4E6-2D99B0AAE966}" type="pres">
      <dgm:prSet presAssocID="{676DC5D1-9FFD-43CB-AB43-A129D20A4D95}" presName="imagNode" presStyleLbl="fgImgPlace1" presStyleIdx="3" presStyleCnt="5" custLinFactX="-100000" custLinFactNeighborX="-140887" custLinFactNeighborY="-7874"/>
      <dgm:spPr>
        <a:blipFill rotWithShape="1">
          <a:blip xmlns:r="http://schemas.openxmlformats.org/officeDocument/2006/relationships" r:embed="rId4"/>
          <a:stretch>
            <a:fillRect/>
          </a:stretch>
        </a:blipFill>
        <a:ln>
          <a:solidFill>
            <a:schemeClr val="bg1"/>
          </a:solidFill>
        </a:ln>
      </dgm:spPr>
      <dgm:t>
        <a:bodyPr/>
        <a:lstStyle/>
        <a:p>
          <a:endParaRPr lang="en-US"/>
        </a:p>
      </dgm:t>
    </dgm:pt>
    <dgm:pt modelId="{C82B3E58-A55A-4827-BB00-FF518924D729}" type="pres">
      <dgm:prSet presAssocID="{DB67E487-A92A-4807-AE4A-52E4F68CFFF9}" presName="sibTrans" presStyleLbl="sibTrans2D1" presStyleIdx="0" presStyleCnt="0"/>
      <dgm:spPr/>
      <dgm:t>
        <a:bodyPr/>
        <a:lstStyle/>
        <a:p>
          <a:endParaRPr lang="en-US"/>
        </a:p>
      </dgm:t>
    </dgm:pt>
    <dgm:pt modelId="{C4A85EEE-6C40-419C-9A86-8341E3A6EB2F}" type="pres">
      <dgm:prSet presAssocID="{A73F4713-3290-4863-BE5D-9A5D86AB6DE2}" presName="compNode" presStyleCnt="0"/>
      <dgm:spPr/>
      <dgm:t>
        <a:bodyPr/>
        <a:lstStyle/>
        <a:p>
          <a:endParaRPr lang="en-US"/>
        </a:p>
      </dgm:t>
    </dgm:pt>
    <dgm:pt modelId="{5907E91C-E18B-4175-89B2-C4FD49DBAF0C}" type="pres">
      <dgm:prSet presAssocID="{A73F4713-3290-4863-BE5D-9A5D86AB6DE2}" presName="bkgdShape" presStyleLbl="node1" presStyleIdx="4" presStyleCnt="5"/>
      <dgm:spPr/>
      <dgm:t>
        <a:bodyPr/>
        <a:lstStyle/>
        <a:p>
          <a:endParaRPr lang="en-US"/>
        </a:p>
      </dgm:t>
    </dgm:pt>
    <dgm:pt modelId="{EC9AE439-F7DC-4CAA-9D7D-EB2262888D66}" type="pres">
      <dgm:prSet presAssocID="{A73F4713-3290-4863-BE5D-9A5D86AB6DE2}" presName="nodeTx" presStyleLbl="node1" presStyleIdx="4" presStyleCnt="5">
        <dgm:presLayoutVars>
          <dgm:bulletEnabled val="1"/>
        </dgm:presLayoutVars>
      </dgm:prSet>
      <dgm:spPr/>
      <dgm:t>
        <a:bodyPr/>
        <a:lstStyle/>
        <a:p>
          <a:endParaRPr lang="en-US"/>
        </a:p>
      </dgm:t>
    </dgm:pt>
    <dgm:pt modelId="{5D8B69C0-CA33-4DB8-840E-B20D7503E469}" type="pres">
      <dgm:prSet presAssocID="{A73F4713-3290-4863-BE5D-9A5D86AB6DE2}" presName="invisiNode" presStyleLbl="node1" presStyleIdx="4" presStyleCnt="5"/>
      <dgm:spPr/>
      <dgm:t>
        <a:bodyPr/>
        <a:lstStyle/>
        <a:p>
          <a:endParaRPr lang="en-US"/>
        </a:p>
      </dgm:t>
    </dgm:pt>
    <dgm:pt modelId="{074E5BC2-8FEA-4147-BAA1-856F83CE5CA3}" type="pres">
      <dgm:prSet presAssocID="{A73F4713-3290-4863-BE5D-9A5D86AB6DE2}"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US"/>
        </a:p>
      </dgm:t>
    </dgm:pt>
  </dgm:ptLst>
  <dgm:cxnLst>
    <dgm:cxn modelId="{DFCEEB83-964D-4A32-8262-8A189C772AB0}" type="presOf" srcId="{4BE1A11C-C80E-4A9A-B4D7-6843CBEA723F}" destId="{D16EB0A3-9A2B-4CD0-93F2-31E8D9DB426A}" srcOrd="1" destOrd="0" presId="urn:microsoft.com/office/officeart/2005/8/layout/hList7"/>
    <dgm:cxn modelId="{3F394D11-C2F3-4037-823B-8C65726FC0B4}" srcId="{FCAABCB2-4E8B-467F-98F5-30A6110076EA}" destId="{676DC5D1-9FFD-43CB-AB43-A129D20A4D95}" srcOrd="3" destOrd="0" parTransId="{8EC46349-5B12-4E02-97FC-AC6DDEC1844D}" sibTransId="{DB67E487-A92A-4807-AE4A-52E4F68CFFF9}"/>
    <dgm:cxn modelId="{18DD7607-753C-4FFA-AD27-C4F271D3CB11}" type="presOf" srcId="{676DC5D1-9FFD-43CB-AB43-A129D20A4D95}" destId="{FFDFB65A-C4FD-4BA6-9E69-4B90CC055510}" srcOrd="0" destOrd="0" presId="urn:microsoft.com/office/officeart/2005/8/layout/hList7"/>
    <dgm:cxn modelId="{F76489A2-B4CE-4F0B-8010-6486184FB923}" type="presOf" srcId="{FCAABCB2-4E8B-467F-98F5-30A6110076EA}" destId="{ED4E25B2-838B-45FC-A3B5-5D85799A69E4}" srcOrd="0" destOrd="0" presId="urn:microsoft.com/office/officeart/2005/8/layout/hList7"/>
    <dgm:cxn modelId="{CC7C4559-360D-4B53-B373-B64345631323}" srcId="{FCAABCB2-4E8B-467F-98F5-30A6110076EA}" destId="{A73F4713-3290-4863-BE5D-9A5D86AB6DE2}" srcOrd="4" destOrd="0" parTransId="{D357131A-1004-40FC-9BBF-D494626C4D1A}" sibTransId="{6719F1A2-3227-4957-9FA6-A750B9C18DD9}"/>
    <dgm:cxn modelId="{7703C4C2-C145-438E-BCA8-44058961E7FC}" type="presOf" srcId="{59AFA834-276A-4713-89D3-313D02602B09}" destId="{CED47F4A-FCD7-4154-8E24-37341F698758}" srcOrd="0" destOrd="0" presId="urn:microsoft.com/office/officeart/2005/8/layout/hList7"/>
    <dgm:cxn modelId="{A8FBE501-0B34-4E00-85D8-D922459F1463}" type="presOf" srcId="{CC83470A-114B-42CF-A979-579BC6EBD7D7}" destId="{846B887B-A561-4FAB-AE66-1078CEAAB509}" srcOrd="0" destOrd="0" presId="urn:microsoft.com/office/officeart/2005/8/layout/hList7"/>
    <dgm:cxn modelId="{9EFCB650-7B4E-4E3A-AEC3-C7DD079FE1EA}" srcId="{FCAABCB2-4E8B-467F-98F5-30A6110076EA}" destId="{56C9349F-1B58-461B-A4A6-22D769B5207D}" srcOrd="0" destOrd="0" parTransId="{ACACA8D8-BF36-4DB4-9706-C5106E326A0D}" sibTransId="{8F8CCD99-D91B-4190-A25C-250C8E704042}"/>
    <dgm:cxn modelId="{F2023E5D-C23F-468D-8B2D-20B891911DE3}" srcId="{FCAABCB2-4E8B-467F-98F5-30A6110076EA}" destId="{4BE1A11C-C80E-4A9A-B4D7-6843CBEA723F}" srcOrd="2" destOrd="0" parTransId="{3C9AA82E-C07B-462E-B055-0297B78BB832}" sibTransId="{959C5382-2AEB-48A7-A675-2A81B2FA4ABF}"/>
    <dgm:cxn modelId="{84181F32-3116-4DF3-9296-B61154FF988E}" type="presOf" srcId="{59AFA834-276A-4713-89D3-313D02602B09}" destId="{FA60E809-CA34-4B27-9A30-2D16E098A5DA}" srcOrd="1" destOrd="0" presId="urn:microsoft.com/office/officeart/2005/8/layout/hList7"/>
    <dgm:cxn modelId="{416AC95E-C0DB-438C-ABA3-9596C7148ECB}" type="presOf" srcId="{676DC5D1-9FFD-43CB-AB43-A129D20A4D95}" destId="{CF26B0D6-C19E-4C1A-9FD3-B235539BD66A}" srcOrd="1" destOrd="0" presId="urn:microsoft.com/office/officeart/2005/8/layout/hList7"/>
    <dgm:cxn modelId="{330DDD96-4AF0-4C94-87E1-CCB55705F491}" type="presOf" srcId="{A73F4713-3290-4863-BE5D-9A5D86AB6DE2}" destId="{5907E91C-E18B-4175-89B2-C4FD49DBAF0C}" srcOrd="0" destOrd="0" presId="urn:microsoft.com/office/officeart/2005/8/layout/hList7"/>
    <dgm:cxn modelId="{55EF409B-5DB8-4784-8499-29D532FB0599}" type="presOf" srcId="{DB67E487-A92A-4807-AE4A-52E4F68CFFF9}" destId="{C82B3E58-A55A-4827-BB00-FF518924D729}" srcOrd="0" destOrd="0" presId="urn:microsoft.com/office/officeart/2005/8/layout/hList7"/>
    <dgm:cxn modelId="{029933C1-ECDB-45B5-B1B5-E8F54929C6F6}" type="presOf" srcId="{A73F4713-3290-4863-BE5D-9A5D86AB6DE2}" destId="{EC9AE439-F7DC-4CAA-9D7D-EB2262888D66}" srcOrd="1" destOrd="0" presId="urn:microsoft.com/office/officeart/2005/8/layout/hList7"/>
    <dgm:cxn modelId="{A8641792-62AE-4A35-A39F-561F47FC9E0E}" type="presOf" srcId="{56C9349F-1B58-461B-A4A6-22D769B5207D}" destId="{B174D73F-6842-4553-BCC9-E37831C33B1A}" srcOrd="1" destOrd="0" presId="urn:microsoft.com/office/officeart/2005/8/layout/hList7"/>
    <dgm:cxn modelId="{7CBA5D1B-4780-4BAA-9A44-9C5A5FD9BF81}" type="presOf" srcId="{8F8CCD99-D91B-4190-A25C-250C8E704042}" destId="{D06D043E-8A9D-41D7-8D3E-8F2FC8EFB511}" srcOrd="0" destOrd="0" presId="urn:microsoft.com/office/officeart/2005/8/layout/hList7"/>
    <dgm:cxn modelId="{B433F21D-A9D4-4F92-9422-6C18C40E3825}" type="presOf" srcId="{4BE1A11C-C80E-4A9A-B4D7-6843CBEA723F}" destId="{2C53CB30-1DF9-41C9-A1F3-C189894A723A}" srcOrd="0" destOrd="0" presId="urn:microsoft.com/office/officeart/2005/8/layout/hList7"/>
    <dgm:cxn modelId="{2DFC291A-21BC-41CC-8EF9-1EB4953960B0}" type="presOf" srcId="{56C9349F-1B58-461B-A4A6-22D769B5207D}" destId="{DE8FA2F0-E6BE-455E-A8A8-114D479D74DD}" srcOrd="0" destOrd="0" presId="urn:microsoft.com/office/officeart/2005/8/layout/hList7"/>
    <dgm:cxn modelId="{E8B8BB5E-3454-4308-8470-16DE7CBEDAB2}" srcId="{FCAABCB2-4E8B-467F-98F5-30A6110076EA}" destId="{59AFA834-276A-4713-89D3-313D02602B09}" srcOrd="1" destOrd="0" parTransId="{18B18CC0-5C46-464C-B768-B7FBBDAEE238}" sibTransId="{CC83470A-114B-42CF-A979-579BC6EBD7D7}"/>
    <dgm:cxn modelId="{601D212A-8989-4BDE-A773-F823EE9FCA56}" type="presOf" srcId="{959C5382-2AEB-48A7-A675-2A81B2FA4ABF}" destId="{2641C618-3F16-4EA4-A868-7DD6F400B089}" srcOrd="0" destOrd="0" presId="urn:microsoft.com/office/officeart/2005/8/layout/hList7"/>
    <dgm:cxn modelId="{C84D1933-67AD-4CBA-ABD2-2082B88F013E}" type="presParOf" srcId="{ED4E25B2-838B-45FC-A3B5-5D85799A69E4}" destId="{84A93BD2-8909-4260-8060-16FA68E9B890}" srcOrd="0" destOrd="0" presId="urn:microsoft.com/office/officeart/2005/8/layout/hList7"/>
    <dgm:cxn modelId="{83BD5D8C-3977-4997-9E7F-9ADEC40A2117}" type="presParOf" srcId="{ED4E25B2-838B-45FC-A3B5-5D85799A69E4}" destId="{1BC65BB3-F4D9-43DC-BB72-7E0824E75B27}" srcOrd="1" destOrd="0" presId="urn:microsoft.com/office/officeart/2005/8/layout/hList7"/>
    <dgm:cxn modelId="{5BF5FB9E-6076-4E9A-9845-5B81CB15C1BC}" type="presParOf" srcId="{1BC65BB3-F4D9-43DC-BB72-7E0824E75B27}" destId="{A4C9FD06-6928-4FE7-9D16-B6D1C88085ED}" srcOrd="0" destOrd="0" presId="urn:microsoft.com/office/officeart/2005/8/layout/hList7"/>
    <dgm:cxn modelId="{324ADDCD-4949-47FC-A1D8-2C4AE98FE3EA}" type="presParOf" srcId="{A4C9FD06-6928-4FE7-9D16-B6D1C88085ED}" destId="{DE8FA2F0-E6BE-455E-A8A8-114D479D74DD}" srcOrd="0" destOrd="0" presId="urn:microsoft.com/office/officeart/2005/8/layout/hList7"/>
    <dgm:cxn modelId="{F8B29AEB-D952-42FE-9C5B-867C9B889515}" type="presParOf" srcId="{A4C9FD06-6928-4FE7-9D16-B6D1C88085ED}" destId="{B174D73F-6842-4553-BCC9-E37831C33B1A}" srcOrd="1" destOrd="0" presId="urn:microsoft.com/office/officeart/2005/8/layout/hList7"/>
    <dgm:cxn modelId="{A5A99B54-0930-4050-BF76-DEBEA0772CC7}" type="presParOf" srcId="{A4C9FD06-6928-4FE7-9D16-B6D1C88085ED}" destId="{9B5C722C-1C16-4357-B8BE-56DFC9B60F99}" srcOrd="2" destOrd="0" presId="urn:microsoft.com/office/officeart/2005/8/layout/hList7"/>
    <dgm:cxn modelId="{3CC4FC78-99C2-4E35-A242-3BD4E4AFF6D2}" type="presParOf" srcId="{A4C9FD06-6928-4FE7-9D16-B6D1C88085ED}" destId="{0F0986CB-6FC0-4FB3-B003-8209928FB44A}" srcOrd="3" destOrd="0" presId="urn:microsoft.com/office/officeart/2005/8/layout/hList7"/>
    <dgm:cxn modelId="{CE930B1B-170C-4C7C-B7C8-39560AC344BB}" type="presParOf" srcId="{1BC65BB3-F4D9-43DC-BB72-7E0824E75B27}" destId="{D06D043E-8A9D-41D7-8D3E-8F2FC8EFB511}" srcOrd="1" destOrd="0" presId="urn:microsoft.com/office/officeart/2005/8/layout/hList7"/>
    <dgm:cxn modelId="{B8D76EA2-8385-4B8A-A290-2873BF8DFB33}" type="presParOf" srcId="{1BC65BB3-F4D9-43DC-BB72-7E0824E75B27}" destId="{04B1C3FE-675C-4B96-A26B-4A3C003DF32B}" srcOrd="2" destOrd="0" presId="urn:microsoft.com/office/officeart/2005/8/layout/hList7"/>
    <dgm:cxn modelId="{E5E6DB05-93F2-4D39-9CF8-E777D013E7B1}" type="presParOf" srcId="{04B1C3FE-675C-4B96-A26B-4A3C003DF32B}" destId="{CED47F4A-FCD7-4154-8E24-37341F698758}" srcOrd="0" destOrd="0" presId="urn:microsoft.com/office/officeart/2005/8/layout/hList7"/>
    <dgm:cxn modelId="{5EBC02C7-988B-46B4-8B2A-C7C72880E6E6}" type="presParOf" srcId="{04B1C3FE-675C-4B96-A26B-4A3C003DF32B}" destId="{FA60E809-CA34-4B27-9A30-2D16E098A5DA}" srcOrd="1" destOrd="0" presId="urn:microsoft.com/office/officeart/2005/8/layout/hList7"/>
    <dgm:cxn modelId="{228F82E0-B3ED-4D0B-AE4A-29DFC1432F02}" type="presParOf" srcId="{04B1C3FE-675C-4B96-A26B-4A3C003DF32B}" destId="{1CD4E754-FA29-440B-AE28-F1C202D0C53F}" srcOrd="2" destOrd="0" presId="urn:microsoft.com/office/officeart/2005/8/layout/hList7"/>
    <dgm:cxn modelId="{A0D0DB40-3397-4B3D-BB9D-1DFE002F2F71}" type="presParOf" srcId="{04B1C3FE-675C-4B96-A26B-4A3C003DF32B}" destId="{B6D8E1DB-1945-41BC-9F66-B89F87DA5C3A}" srcOrd="3" destOrd="0" presId="urn:microsoft.com/office/officeart/2005/8/layout/hList7"/>
    <dgm:cxn modelId="{9D339D94-79DE-4308-9DCF-FB93FDECA139}" type="presParOf" srcId="{1BC65BB3-F4D9-43DC-BB72-7E0824E75B27}" destId="{846B887B-A561-4FAB-AE66-1078CEAAB509}" srcOrd="3" destOrd="0" presId="urn:microsoft.com/office/officeart/2005/8/layout/hList7"/>
    <dgm:cxn modelId="{38E58795-C5EB-4C7E-8E09-498B24F2E8A6}" type="presParOf" srcId="{1BC65BB3-F4D9-43DC-BB72-7E0824E75B27}" destId="{AC160C5E-5B1B-4A36-93B0-5CE532D1D6FC}" srcOrd="4" destOrd="0" presId="urn:microsoft.com/office/officeart/2005/8/layout/hList7"/>
    <dgm:cxn modelId="{CDC8F8C3-66D8-4903-90F5-4CAC71D3DA0A}" type="presParOf" srcId="{AC160C5E-5B1B-4A36-93B0-5CE532D1D6FC}" destId="{2C53CB30-1DF9-41C9-A1F3-C189894A723A}" srcOrd="0" destOrd="0" presId="urn:microsoft.com/office/officeart/2005/8/layout/hList7"/>
    <dgm:cxn modelId="{EA3011CE-9B3E-49C7-BA08-2C2578EF3B23}" type="presParOf" srcId="{AC160C5E-5B1B-4A36-93B0-5CE532D1D6FC}" destId="{D16EB0A3-9A2B-4CD0-93F2-31E8D9DB426A}" srcOrd="1" destOrd="0" presId="urn:microsoft.com/office/officeart/2005/8/layout/hList7"/>
    <dgm:cxn modelId="{0C4859EE-0E50-48C5-B5B9-4FF5E72CDE2D}" type="presParOf" srcId="{AC160C5E-5B1B-4A36-93B0-5CE532D1D6FC}" destId="{44B7E93C-788F-4904-82E3-56BC62C3A6E8}" srcOrd="2" destOrd="0" presId="urn:microsoft.com/office/officeart/2005/8/layout/hList7"/>
    <dgm:cxn modelId="{98BF1D7F-76E0-43AE-84F8-B98A77F650B3}" type="presParOf" srcId="{AC160C5E-5B1B-4A36-93B0-5CE532D1D6FC}" destId="{EFA69A1F-5E2D-4065-9DDB-961189D65990}" srcOrd="3" destOrd="0" presId="urn:microsoft.com/office/officeart/2005/8/layout/hList7"/>
    <dgm:cxn modelId="{E6CBC3CF-3331-4606-8613-785D60EA538A}" type="presParOf" srcId="{1BC65BB3-F4D9-43DC-BB72-7E0824E75B27}" destId="{2641C618-3F16-4EA4-A868-7DD6F400B089}" srcOrd="5" destOrd="0" presId="urn:microsoft.com/office/officeart/2005/8/layout/hList7"/>
    <dgm:cxn modelId="{BFCF99DE-675A-402B-B569-58AAE86956F7}" type="presParOf" srcId="{1BC65BB3-F4D9-43DC-BB72-7E0824E75B27}" destId="{C73DC617-8B6A-4BE7-B1B2-4D1746794021}" srcOrd="6" destOrd="0" presId="urn:microsoft.com/office/officeart/2005/8/layout/hList7"/>
    <dgm:cxn modelId="{202F7B1C-C5E7-454B-9F84-591D0A6108D5}" type="presParOf" srcId="{C73DC617-8B6A-4BE7-B1B2-4D1746794021}" destId="{FFDFB65A-C4FD-4BA6-9E69-4B90CC055510}" srcOrd="0" destOrd="0" presId="urn:microsoft.com/office/officeart/2005/8/layout/hList7"/>
    <dgm:cxn modelId="{0419410F-C624-4320-821F-81E4598E37EE}" type="presParOf" srcId="{C73DC617-8B6A-4BE7-B1B2-4D1746794021}" destId="{CF26B0D6-C19E-4C1A-9FD3-B235539BD66A}" srcOrd="1" destOrd="0" presId="urn:microsoft.com/office/officeart/2005/8/layout/hList7"/>
    <dgm:cxn modelId="{4C69471E-A3B5-42C9-B135-85705AEA7766}" type="presParOf" srcId="{C73DC617-8B6A-4BE7-B1B2-4D1746794021}" destId="{20715539-06E3-4E92-866A-0EFE0138705C}" srcOrd="2" destOrd="0" presId="urn:microsoft.com/office/officeart/2005/8/layout/hList7"/>
    <dgm:cxn modelId="{8CCCD8B2-7174-4147-A544-FD7A37ACC67D}" type="presParOf" srcId="{C73DC617-8B6A-4BE7-B1B2-4D1746794021}" destId="{BDA8D20F-7922-45AB-A4E6-2D99B0AAE966}" srcOrd="3" destOrd="0" presId="urn:microsoft.com/office/officeart/2005/8/layout/hList7"/>
    <dgm:cxn modelId="{1E42E6E9-DFED-46D5-8774-3D1A769BFAC3}" type="presParOf" srcId="{1BC65BB3-F4D9-43DC-BB72-7E0824E75B27}" destId="{C82B3E58-A55A-4827-BB00-FF518924D729}" srcOrd="7" destOrd="0" presId="urn:microsoft.com/office/officeart/2005/8/layout/hList7"/>
    <dgm:cxn modelId="{438A06F6-3A7F-4B1B-AC4A-A3A17A985CF6}" type="presParOf" srcId="{1BC65BB3-F4D9-43DC-BB72-7E0824E75B27}" destId="{C4A85EEE-6C40-419C-9A86-8341E3A6EB2F}" srcOrd="8" destOrd="0" presId="urn:microsoft.com/office/officeart/2005/8/layout/hList7"/>
    <dgm:cxn modelId="{8A647BA1-2C60-4965-81D1-B037CEE9FD05}" type="presParOf" srcId="{C4A85EEE-6C40-419C-9A86-8341E3A6EB2F}" destId="{5907E91C-E18B-4175-89B2-C4FD49DBAF0C}" srcOrd="0" destOrd="0" presId="urn:microsoft.com/office/officeart/2005/8/layout/hList7"/>
    <dgm:cxn modelId="{0C73DC38-53F4-4A07-AB58-C0F5BBA3897B}" type="presParOf" srcId="{C4A85EEE-6C40-419C-9A86-8341E3A6EB2F}" destId="{EC9AE439-F7DC-4CAA-9D7D-EB2262888D66}" srcOrd="1" destOrd="0" presId="urn:microsoft.com/office/officeart/2005/8/layout/hList7"/>
    <dgm:cxn modelId="{77C48E36-6290-4AC5-822D-88792B6EA6BF}" type="presParOf" srcId="{C4A85EEE-6C40-419C-9A86-8341E3A6EB2F}" destId="{5D8B69C0-CA33-4DB8-840E-B20D7503E469}" srcOrd="2" destOrd="0" presId="urn:microsoft.com/office/officeart/2005/8/layout/hList7"/>
    <dgm:cxn modelId="{8D8AF7FD-15B2-42E5-9616-B1415BE3CD3E}" type="presParOf" srcId="{C4A85EEE-6C40-419C-9A86-8341E3A6EB2F}" destId="{074E5BC2-8FEA-4147-BAA1-856F83CE5CA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E7C5-1448-42F0-A604-41A839246D20}">
      <dsp:nvSpPr>
        <dsp:cNvPr id="0" name=""/>
        <dsp:cNvSpPr/>
      </dsp:nvSpPr>
      <dsp:spPr>
        <a:xfrm>
          <a:off x="2244" y="0"/>
          <a:ext cx="3492558" cy="5673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Revenue vs Expense</a:t>
          </a:r>
          <a:endParaRPr lang="en-US" sz="3600" b="1" kern="1200" dirty="0">
            <a:effectLst>
              <a:outerShdw blurRad="38100" dist="38100" dir="2700000" algn="tl">
                <a:srgbClr val="000000">
                  <a:alpha val="43137"/>
                </a:srgbClr>
              </a:outerShdw>
            </a:effectLst>
          </a:endParaRPr>
        </a:p>
      </dsp:txBody>
      <dsp:txXfrm>
        <a:off x="2244" y="2269278"/>
        <a:ext cx="3492558" cy="2269278"/>
      </dsp:txXfrm>
    </dsp:sp>
    <dsp:sp modelId="{7A419334-73C6-4570-87C1-582C37400A3B}">
      <dsp:nvSpPr>
        <dsp:cNvPr id="0" name=""/>
        <dsp:cNvSpPr/>
      </dsp:nvSpPr>
      <dsp:spPr>
        <a:xfrm>
          <a:off x="404735" y="91445"/>
          <a:ext cx="2706619" cy="24986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0197E0-4F16-49A6-A683-F07447804FC3}">
      <dsp:nvSpPr>
        <dsp:cNvPr id="0" name=""/>
        <dsp:cNvSpPr/>
      </dsp:nvSpPr>
      <dsp:spPr>
        <a:xfrm>
          <a:off x="3608556" y="0"/>
          <a:ext cx="3492558" cy="5673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Alignment of Services</a:t>
          </a:r>
          <a:endParaRPr lang="en-US" sz="3600" b="1" kern="1200" dirty="0">
            <a:effectLst>
              <a:outerShdw blurRad="38100" dist="38100" dir="2700000" algn="tl">
                <a:srgbClr val="000000">
                  <a:alpha val="43137"/>
                </a:srgbClr>
              </a:outerShdw>
            </a:effectLst>
          </a:endParaRPr>
        </a:p>
      </dsp:txBody>
      <dsp:txXfrm>
        <a:off x="3608556" y="2269278"/>
        <a:ext cx="3492558" cy="2269278"/>
      </dsp:txXfrm>
    </dsp:sp>
    <dsp:sp modelId="{18E8DAC0-2D69-4E8D-8852-10CE14DE7085}">
      <dsp:nvSpPr>
        <dsp:cNvPr id="0" name=""/>
        <dsp:cNvSpPr/>
      </dsp:nvSpPr>
      <dsp:spPr>
        <a:xfrm>
          <a:off x="3994089" y="91436"/>
          <a:ext cx="2703540" cy="250051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582ED2-2329-49BC-B055-4363043CFF91}">
      <dsp:nvSpPr>
        <dsp:cNvPr id="0" name=""/>
        <dsp:cNvSpPr/>
      </dsp:nvSpPr>
      <dsp:spPr>
        <a:xfrm>
          <a:off x="7196915" y="0"/>
          <a:ext cx="3492558" cy="5673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Customer Experience</a:t>
          </a:r>
          <a:endParaRPr lang="en-US" sz="3600" b="1" kern="1200" dirty="0">
            <a:effectLst>
              <a:outerShdw blurRad="38100" dist="38100" dir="2700000" algn="tl">
                <a:srgbClr val="000000">
                  <a:alpha val="43137"/>
                </a:srgbClr>
              </a:outerShdw>
            </a:effectLst>
          </a:endParaRPr>
        </a:p>
      </dsp:txBody>
      <dsp:txXfrm>
        <a:off x="7196915" y="2269278"/>
        <a:ext cx="3492558" cy="2269278"/>
      </dsp:txXfrm>
    </dsp:sp>
    <dsp:sp modelId="{016DF7A8-FD25-4090-BE57-B19ACD630BDF}">
      <dsp:nvSpPr>
        <dsp:cNvPr id="0" name=""/>
        <dsp:cNvSpPr/>
      </dsp:nvSpPr>
      <dsp:spPr>
        <a:xfrm>
          <a:off x="7551780" y="91436"/>
          <a:ext cx="2706619" cy="250546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4BB2-30A3-4542-A18E-826FC6826122}">
      <dsp:nvSpPr>
        <dsp:cNvPr id="0" name=""/>
        <dsp:cNvSpPr/>
      </dsp:nvSpPr>
      <dsp:spPr>
        <a:xfrm>
          <a:off x="427668" y="4538556"/>
          <a:ext cx="9836381" cy="85097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2CCFB-6B4E-4566-8E62-9E24B0D4C81B}">
      <dsp:nvSpPr>
        <dsp:cNvPr id="0" name=""/>
        <dsp:cNvSpPr/>
      </dsp:nvSpPr>
      <dsp:spPr>
        <a:xfrm>
          <a:off x="4373511" y="2395796"/>
          <a:ext cx="3120361" cy="3268163"/>
        </a:xfrm>
        <a:prstGeom prst="gear9">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00B050"/>
              </a:solidFill>
            </a:rPr>
            <a:t>Customer</a:t>
          </a:r>
          <a:endParaRPr lang="en-US" sz="2500" b="1" kern="1200" dirty="0">
            <a:solidFill>
              <a:srgbClr val="00B050"/>
            </a:solidFill>
          </a:endParaRPr>
        </a:p>
      </dsp:txBody>
      <dsp:txXfrm>
        <a:off x="5000842" y="3151528"/>
        <a:ext cx="1865699" cy="1698896"/>
      </dsp:txXfrm>
    </dsp:sp>
    <dsp:sp modelId="{5C20869E-6982-4B55-9F64-06ADAE6EA5E2}">
      <dsp:nvSpPr>
        <dsp:cNvPr id="0" name=""/>
        <dsp:cNvSpPr/>
      </dsp:nvSpPr>
      <dsp:spPr>
        <a:xfrm rot="513673">
          <a:off x="2099051" y="2130709"/>
          <a:ext cx="2376717" cy="2551665"/>
        </a:xfrm>
        <a:prstGeom prst="gear6">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7030A0"/>
              </a:solidFill>
            </a:rPr>
            <a:t>Value</a:t>
          </a:r>
          <a:endParaRPr lang="en-US" sz="2500" b="1" kern="1200" dirty="0">
            <a:solidFill>
              <a:srgbClr val="7030A0"/>
            </a:solidFill>
          </a:endParaRPr>
        </a:p>
      </dsp:txBody>
      <dsp:txXfrm>
        <a:off x="2697397" y="2758482"/>
        <a:ext cx="1180025" cy="1296119"/>
      </dsp:txXfrm>
    </dsp:sp>
    <dsp:sp modelId="{4662FBDF-7145-449A-8492-7950E0D6541C}">
      <dsp:nvSpPr>
        <dsp:cNvPr id="0" name=""/>
        <dsp:cNvSpPr/>
      </dsp:nvSpPr>
      <dsp:spPr>
        <a:xfrm rot="20352890">
          <a:off x="3779928" y="275090"/>
          <a:ext cx="2527484" cy="2527484"/>
        </a:xfrm>
        <a:prstGeom prst="gear6">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0070C0"/>
              </a:solidFill>
            </a:rPr>
            <a:t>Outcomes</a:t>
          </a:r>
          <a:endParaRPr lang="en-US" sz="2500" b="1" kern="1200" dirty="0">
            <a:solidFill>
              <a:srgbClr val="0070C0"/>
            </a:solidFill>
          </a:endParaRPr>
        </a:p>
      </dsp:txBody>
      <dsp:txXfrm rot="900000">
        <a:off x="4334279" y="829442"/>
        <a:ext cx="1418781" cy="1418781"/>
      </dsp:txXfrm>
    </dsp:sp>
    <dsp:sp modelId="{25E8505A-F032-4129-BA71-8B120ECC3722}">
      <dsp:nvSpPr>
        <dsp:cNvPr id="0" name=""/>
        <dsp:cNvSpPr/>
      </dsp:nvSpPr>
      <dsp:spPr>
        <a:xfrm rot="1200220">
          <a:off x="4095880" y="1875103"/>
          <a:ext cx="4186109" cy="3963780"/>
        </a:xfrm>
        <a:prstGeom prst="circularArrow">
          <a:avLst>
            <a:gd name="adj1" fmla="val 4688"/>
            <a:gd name="adj2" fmla="val 299029"/>
            <a:gd name="adj3" fmla="val 2552506"/>
            <a:gd name="adj4" fmla="val 15785102"/>
            <a:gd name="adj5" fmla="val 5469"/>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E96D07-1217-4ABC-87D4-B4825CEEA0D8}">
      <dsp:nvSpPr>
        <dsp:cNvPr id="0" name=""/>
        <dsp:cNvSpPr/>
      </dsp:nvSpPr>
      <dsp:spPr>
        <a:xfrm rot="18120585">
          <a:off x="1200131" y="1857962"/>
          <a:ext cx="3298667" cy="3298667"/>
        </a:xfrm>
        <a:prstGeom prst="leftCircularArrow">
          <a:avLst>
            <a:gd name="adj1" fmla="val 6452"/>
            <a:gd name="adj2" fmla="val 429999"/>
            <a:gd name="adj3" fmla="val 10489124"/>
            <a:gd name="adj4" fmla="val 14837806"/>
            <a:gd name="adj5" fmla="val 7527"/>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1D7F34-710C-4E96-8264-BC52E41B69A0}">
      <dsp:nvSpPr>
        <dsp:cNvPr id="0" name=""/>
        <dsp:cNvSpPr/>
      </dsp:nvSpPr>
      <dsp:spPr>
        <a:xfrm rot="2166147">
          <a:off x="2020722" y="595594"/>
          <a:ext cx="5168277" cy="3794956"/>
        </a:xfrm>
        <a:prstGeom prst="circularArrow">
          <a:avLst>
            <a:gd name="adj1" fmla="val 5984"/>
            <a:gd name="adj2" fmla="val 394124"/>
            <a:gd name="adj3" fmla="val 13313824"/>
            <a:gd name="adj4" fmla="val 10508221"/>
            <a:gd name="adj5" fmla="val 6981"/>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CA427-4B1F-46D8-B4FE-3E645CF57241}">
      <dsp:nvSpPr>
        <dsp:cNvPr id="0" name=""/>
        <dsp:cNvSpPr/>
      </dsp:nvSpPr>
      <dsp:spPr>
        <a:xfrm>
          <a:off x="1223803" y="0"/>
          <a:ext cx="9183649" cy="5265178"/>
        </a:xfrm>
        <a:prstGeom prst="swooshArrow">
          <a:avLst>
            <a:gd name="adj1" fmla="val 25000"/>
            <a:gd name="adj2" fmla="val 25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71F5D562-CEEA-4FBE-B768-D179E5165DA7}">
      <dsp:nvSpPr>
        <dsp:cNvPr id="0" name=""/>
        <dsp:cNvSpPr/>
      </dsp:nvSpPr>
      <dsp:spPr>
        <a:xfrm>
          <a:off x="1653932" y="4417501"/>
          <a:ext cx="193758" cy="19375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27D3D-FC9C-448C-91C1-F14462157509}">
      <dsp:nvSpPr>
        <dsp:cNvPr id="0" name=""/>
        <dsp:cNvSpPr/>
      </dsp:nvSpPr>
      <dsp:spPr>
        <a:xfrm>
          <a:off x="1893711" y="4534375"/>
          <a:ext cx="2293341" cy="272125"/>
        </a:xfrm>
        <a:prstGeom prst="rect">
          <a:avLst/>
        </a:prstGeom>
        <a:solidFill>
          <a:schemeClr val="dk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2669" tIns="0" rIns="0" bIns="0" numCol="1" spcCol="1270" anchor="t" anchorCtr="0">
          <a:noAutofit/>
        </a:bodyPr>
        <a:lstStyle/>
        <a:p>
          <a:pPr lvl="0" algn="ctr" defTabSz="488950">
            <a:lnSpc>
              <a:spcPct val="150000"/>
            </a:lnSpc>
            <a:spcBef>
              <a:spcPct val="0"/>
            </a:spcBef>
            <a:spcAft>
              <a:spcPct val="35000"/>
            </a:spcAft>
          </a:pPr>
          <a:r>
            <a:rPr lang="en-US" sz="1100" b="1" kern="1200" dirty="0" smtClean="0">
              <a:solidFill>
                <a:schemeClr val="bg1"/>
              </a:solidFill>
            </a:rPr>
            <a:t>Microsoft Shared Tenant Phase 1</a:t>
          </a:r>
          <a:endParaRPr lang="en-US" sz="1100" b="1" kern="1200" dirty="0">
            <a:solidFill>
              <a:schemeClr val="bg1"/>
            </a:solidFill>
          </a:endParaRPr>
        </a:p>
      </dsp:txBody>
      <dsp:txXfrm>
        <a:off x="1893711" y="4534375"/>
        <a:ext cx="2293341" cy="272125"/>
      </dsp:txXfrm>
    </dsp:sp>
    <dsp:sp modelId="{0D4AAFA7-421D-4D20-AA34-B4CC5947922E}">
      <dsp:nvSpPr>
        <dsp:cNvPr id="0" name=""/>
        <dsp:cNvSpPr/>
      </dsp:nvSpPr>
      <dsp:spPr>
        <a:xfrm>
          <a:off x="2603183" y="3330353"/>
          <a:ext cx="303274" cy="303274"/>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5BEA2-3904-4467-9846-AB2DD644DBC4}">
      <dsp:nvSpPr>
        <dsp:cNvPr id="0" name=""/>
        <dsp:cNvSpPr/>
      </dsp:nvSpPr>
      <dsp:spPr>
        <a:xfrm>
          <a:off x="3543008" y="3059068"/>
          <a:ext cx="1398431" cy="220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99"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3543008" y="3059068"/>
        <a:ext cx="1398431" cy="2206109"/>
      </dsp:txXfrm>
    </dsp:sp>
    <dsp:sp modelId="{65266964-839E-4DD3-9A53-901F8E24AEFA}">
      <dsp:nvSpPr>
        <dsp:cNvPr id="0" name=""/>
        <dsp:cNvSpPr/>
      </dsp:nvSpPr>
      <dsp:spPr>
        <a:xfrm>
          <a:off x="3936902" y="2373875"/>
          <a:ext cx="404365" cy="404365"/>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5DE9E-FFBC-4943-8481-88520A8CE5E0}">
      <dsp:nvSpPr>
        <dsp:cNvPr id="0" name=""/>
        <dsp:cNvSpPr/>
      </dsp:nvSpPr>
      <dsp:spPr>
        <a:xfrm>
          <a:off x="4941440" y="2306147"/>
          <a:ext cx="1625886" cy="2959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65"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4941440" y="2306147"/>
        <a:ext cx="1625886" cy="2959030"/>
      </dsp:txXfrm>
    </dsp:sp>
    <dsp:sp modelId="{E22F7931-319E-4951-8B8F-CF674355624E}">
      <dsp:nvSpPr>
        <dsp:cNvPr id="0" name=""/>
        <dsp:cNvSpPr/>
      </dsp:nvSpPr>
      <dsp:spPr>
        <a:xfrm>
          <a:off x="6333093" y="1409088"/>
          <a:ext cx="522305" cy="522305"/>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40459-0B0C-44A6-A5C4-FE3F706C6286}">
      <dsp:nvSpPr>
        <dsp:cNvPr id="0" name=""/>
        <dsp:cNvSpPr/>
      </dsp:nvSpPr>
      <dsp:spPr>
        <a:xfrm>
          <a:off x="6899210" y="1893766"/>
          <a:ext cx="1227451" cy="741763"/>
        </a:xfrm>
        <a:prstGeom prst="rect">
          <a:avLst/>
        </a:prstGeom>
        <a:solidFill>
          <a:schemeClr val="dk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76759" tIns="0" rIns="0" bIns="0" numCol="1" spcCol="1270" anchor="t" anchorCtr="0">
          <a:noAutofit/>
        </a:bodyPr>
        <a:lstStyle/>
        <a:p>
          <a:pPr lvl="0" algn="l" defTabSz="488950">
            <a:lnSpc>
              <a:spcPct val="100000"/>
            </a:lnSpc>
            <a:spcBef>
              <a:spcPct val="0"/>
            </a:spcBef>
            <a:spcAft>
              <a:spcPct val="35000"/>
            </a:spcAft>
          </a:pPr>
          <a:r>
            <a:rPr lang="en-US" sz="1100" b="1" kern="1200" dirty="0" smtClean="0">
              <a:solidFill>
                <a:schemeClr val="bg1"/>
              </a:solidFill>
            </a:rPr>
            <a:t>Production activity in O365 Licensed Services</a:t>
          </a:r>
          <a:endParaRPr lang="en-US" sz="1100" b="1" kern="1200" dirty="0">
            <a:solidFill>
              <a:schemeClr val="bg1"/>
            </a:solidFill>
          </a:endParaRPr>
        </a:p>
      </dsp:txBody>
      <dsp:txXfrm>
        <a:off x="6899210" y="1893766"/>
        <a:ext cx="1227451" cy="741763"/>
      </dsp:txXfrm>
    </dsp:sp>
    <dsp:sp modelId="{0E7D04A0-789A-4888-8A09-848B174EC1A4}">
      <dsp:nvSpPr>
        <dsp:cNvPr id="0" name=""/>
        <dsp:cNvSpPr/>
      </dsp:nvSpPr>
      <dsp:spPr>
        <a:xfrm>
          <a:off x="8376090" y="958897"/>
          <a:ext cx="665518" cy="665518"/>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F72B5-25BA-4AE6-A3DC-A2D53DC4A270}">
      <dsp:nvSpPr>
        <dsp:cNvPr id="0" name=""/>
        <dsp:cNvSpPr/>
      </dsp:nvSpPr>
      <dsp:spPr>
        <a:xfrm>
          <a:off x="8280666" y="1788548"/>
          <a:ext cx="1323573" cy="846996"/>
        </a:xfrm>
        <a:prstGeom prst="rect">
          <a:avLst/>
        </a:prstGeom>
        <a:solidFill>
          <a:schemeClr val="dk1">
            <a:alpha val="50000"/>
          </a:schemeClr>
        </a:solidFill>
        <a:ln>
          <a:noFill/>
          <a:headEnd type="none" w="med" len="med"/>
          <a:tailEnd type="none" w="med" len="med"/>
        </a:ln>
        <a:effectLst/>
      </dsp:spPr>
      <dsp:style>
        <a:lnRef idx="0">
          <a:scrgbClr r="0" g="0" b="0"/>
        </a:lnRef>
        <a:fillRef idx="0">
          <a:scrgbClr r="0" g="0" b="0"/>
        </a:fillRef>
        <a:effectRef idx="0">
          <a:scrgbClr r="0" g="0" b="0"/>
        </a:effectRef>
        <a:fontRef idx="minor">
          <a:schemeClr val="lt1"/>
        </a:fontRef>
      </dsp:style>
      <dsp:txBody>
        <a:bodyPr spcFirstLastPara="0" vert="horz" wrap="square" lIns="352644" tIns="0" rIns="0" bIns="0" numCol="1" spcCol="1270" anchor="t" anchorCtr="0">
          <a:noAutofit/>
        </a:bodyPr>
        <a:lstStyle/>
        <a:p>
          <a:pPr lvl="0" algn="l" defTabSz="488950">
            <a:lnSpc>
              <a:spcPct val="100000"/>
            </a:lnSpc>
            <a:spcBef>
              <a:spcPct val="0"/>
            </a:spcBef>
            <a:spcAft>
              <a:spcPct val="35000"/>
            </a:spcAft>
          </a:pPr>
          <a:r>
            <a:rPr lang="en-US" sz="1100" b="1" kern="1200" dirty="0" smtClean="0">
              <a:solidFill>
                <a:schemeClr val="bg1"/>
              </a:solidFill>
            </a:rPr>
            <a:t>Customer targeted services leveraging brokered cloud connections</a:t>
          </a:r>
          <a:endParaRPr lang="en-US" sz="1100" b="1" kern="1200" dirty="0">
            <a:solidFill>
              <a:schemeClr val="bg1"/>
            </a:solidFill>
          </a:endParaRPr>
        </a:p>
      </dsp:txBody>
      <dsp:txXfrm>
        <a:off x="8280666" y="1788548"/>
        <a:ext cx="1323573" cy="846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A49A0-A9AD-4655-AB9D-F7972B20EF57}">
      <dsp:nvSpPr>
        <dsp:cNvPr id="0" name=""/>
        <dsp:cNvSpPr/>
      </dsp:nvSpPr>
      <dsp:spPr>
        <a:xfrm>
          <a:off x="3882" y="968"/>
          <a:ext cx="2338596" cy="1650536"/>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chemeClr val="tx2"/>
              </a:solidFill>
              <a:latin typeface="Calibri" panose="020F0502020204030204" pitchFamily="34" charset="0"/>
            </a:rPr>
            <a:t>Shared Tenant (Work Under Way)</a:t>
          </a:r>
          <a:endParaRPr lang="en-US" sz="2000" b="1" kern="1200" dirty="0">
            <a:solidFill>
              <a:schemeClr val="tx2"/>
            </a:solidFill>
            <a:latin typeface="Calibri" panose="020F0502020204030204" pitchFamily="34" charset="0"/>
          </a:endParaRPr>
        </a:p>
      </dsp:txBody>
      <dsp:txXfrm>
        <a:off x="52225" y="49311"/>
        <a:ext cx="2241910" cy="1553850"/>
      </dsp:txXfrm>
    </dsp:sp>
    <dsp:sp modelId="{BF42E13F-E044-417B-AA1A-29ECBEB8B186}">
      <dsp:nvSpPr>
        <dsp:cNvPr id="0" name=""/>
        <dsp:cNvSpPr/>
      </dsp:nvSpPr>
      <dsp:spPr>
        <a:xfrm>
          <a:off x="7365" y="1866556"/>
          <a:ext cx="736032" cy="3586138"/>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alibri" panose="020F0502020204030204" pitchFamily="34" charset="0"/>
            </a:rPr>
            <a:t>Exchange Online</a:t>
          </a:r>
          <a:endParaRPr lang="en-US" sz="900" b="1" kern="1200" dirty="0">
            <a:latin typeface="Calibri" panose="020F0502020204030204" pitchFamily="34" charset="0"/>
          </a:endParaRPr>
        </a:p>
      </dsp:txBody>
      <dsp:txXfrm>
        <a:off x="28923" y="1888114"/>
        <a:ext cx="692916" cy="3543022"/>
      </dsp:txXfrm>
    </dsp:sp>
    <dsp:sp modelId="{CC523B3F-D7C0-49B2-962A-0379AA329FFB}">
      <dsp:nvSpPr>
        <dsp:cNvPr id="0" name=""/>
        <dsp:cNvSpPr/>
      </dsp:nvSpPr>
      <dsp:spPr>
        <a:xfrm>
          <a:off x="851769" y="1875519"/>
          <a:ext cx="736032" cy="3586138"/>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Calibri" panose="020F0502020204030204" pitchFamily="34" charset="0"/>
            </a:rPr>
            <a:t>Cloud Highway</a:t>
          </a:r>
          <a:endParaRPr lang="en-US" sz="1200" b="1" kern="1200" dirty="0">
            <a:latin typeface="Calibri" panose="020F0502020204030204" pitchFamily="34" charset="0"/>
          </a:endParaRPr>
        </a:p>
      </dsp:txBody>
      <dsp:txXfrm>
        <a:off x="873327" y="1897077"/>
        <a:ext cx="692916" cy="3543022"/>
      </dsp:txXfrm>
    </dsp:sp>
    <dsp:sp modelId="{DD5E3B09-D400-4277-A848-F1321D0F4E2D}">
      <dsp:nvSpPr>
        <dsp:cNvPr id="0" name=""/>
        <dsp:cNvSpPr/>
      </dsp:nvSpPr>
      <dsp:spPr>
        <a:xfrm>
          <a:off x="1649569" y="1875519"/>
          <a:ext cx="736032" cy="3583810"/>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Calibri" panose="020F0502020204030204" pitchFamily="34" charset="0"/>
            </a:rPr>
            <a:t>Active Directory Cleanup</a:t>
          </a:r>
          <a:endParaRPr lang="en-US" sz="1200" b="1" kern="1200" dirty="0">
            <a:latin typeface="Calibri" panose="020F0502020204030204" pitchFamily="34" charset="0"/>
          </a:endParaRPr>
        </a:p>
      </dsp:txBody>
      <dsp:txXfrm>
        <a:off x="1671127" y="1897077"/>
        <a:ext cx="692916" cy="3540694"/>
      </dsp:txXfrm>
    </dsp:sp>
    <dsp:sp modelId="{D6AB010B-2D9F-4E66-9B00-FC65438CF814}">
      <dsp:nvSpPr>
        <dsp:cNvPr id="0" name=""/>
        <dsp:cNvSpPr/>
      </dsp:nvSpPr>
      <dsp:spPr>
        <a:xfrm>
          <a:off x="2689726" y="66086"/>
          <a:ext cx="5436476" cy="1650536"/>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baseline="0" dirty="0" smtClean="0">
              <a:solidFill>
                <a:schemeClr val="tx2"/>
              </a:solidFill>
              <a:latin typeface="Calibri" panose="020F0502020204030204" pitchFamily="34" charset="0"/>
            </a:rPr>
            <a:t>Shared Tenant Pilot</a:t>
          </a:r>
          <a:endParaRPr lang="en-US" sz="2400" b="1" kern="1200" dirty="0">
            <a:solidFill>
              <a:schemeClr val="tx2"/>
            </a:solidFill>
            <a:latin typeface="Calibri" panose="020F0502020204030204" pitchFamily="34" charset="0"/>
          </a:endParaRPr>
        </a:p>
      </dsp:txBody>
      <dsp:txXfrm>
        <a:off x="2738069" y="114429"/>
        <a:ext cx="5339790" cy="1553850"/>
      </dsp:txXfrm>
    </dsp:sp>
    <dsp:sp modelId="{0F2DDD9E-DCA4-4A8C-8785-5F52384A93E9}">
      <dsp:nvSpPr>
        <dsp:cNvPr id="0" name=""/>
        <dsp:cNvSpPr/>
      </dsp:nvSpPr>
      <dsp:spPr>
        <a:xfrm>
          <a:off x="2466132" y="1866556"/>
          <a:ext cx="3039749" cy="1650536"/>
        </a:xfrm>
        <a:prstGeom prst="roundRect">
          <a:avLst>
            <a:gd name="adj" fmla="val 10000"/>
          </a:avLst>
        </a:prstGeom>
        <a:solidFill>
          <a:srgbClr val="00B0F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tx2"/>
              </a:solidFill>
              <a:latin typeface="Calibri" panose="020F0502020204030204" pitchFamily="34" charset="0"/>
            </a:rPr>
            <a:t>SharePoint/OneDrive</a:t>
          </a:r>
          <a:endParaRPr lang="en-US" sz="1100" b="1" kern="1200" dirty="0">
            <a:solidFill>
              <a:schemeClr val="tx2"/>
            </a:solidFill>
            <a:latin typeface="Calibri" panose="020F0502020204030204" pitchFamily="34" charset="0"/>
          </a:endParaRPr>
        </a:p>
      </dsp:txBody>
      <dsp:txXfrm>
        <a:off x="2514475" y="1914899"/>
        <a:ext cx="2943063" cy="1553850"/>
      </dsp:txXfrm>
    </dsp:sp>
    <dsp:sp modelId="{10613874-8302-48ED-A9AE-5B8E4FB5960C}">
      <dsp:nvSpPr>
        <dsp:cNvPr id="0" name=""/>
        <dsp:cNvSpPr/>
      </dsp:nvSpPr>
      <dsp:spPr>
        <a:xfrm>
          <a:off x="2466132" y="3732145"/>
          <a:ext cx="736752" cy="1650536"/>
        </a:xfrm>
        <a:prstGeom prst="roundRect">
          <a:avLst>
            <a:gd name="adj" fmla="val 10000"/>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accent6">
                  <a:lumMod val="50000"/>
                </a:schemeClr>
              </a:solidFill>
              <a:latin typeface="Calibri" panose="020F0502020204030204" pitchFamily="34" charset="0"/>
            </a:rPr>
            <a:t>ESD</a:t>
          </a:r>
          <a:endParaRPr lang="en-US" sz="1100" b="1" kern="1200" dirty="0">
            <a:solidFill>
              <a:schemeClr val="accent6">
                <a:lumMod val="50000"/>
              </a:schemeClr>
            </a:solidFill>
            <a:latin typeface="Calibri" panose="020F0502020204030204" pitchFamily="34" charset="0"/>
          </a:endParaRPr>
        </a:p>
      </dsp:txBody>
      <dsp:txXfrm>
        <a:off x="2487711" y="3753724"/>
        <a:ext cx="693594" cy="1607378"/>
      </dsp:txXfrm>
    </dsp:sp>
    <dsp:sp modelId="{68BA536B-C610-4E7F-A089-306091EB79E0}">
      <dsp:nvSpPr>
        <dsp:cNvPr id="0" name=""/>
        <dsp:cNvSpPr/>
      </dsp:nvSpPr>
      <dsp:spPr>
        <a:xfrm>
          <a:off x="3233798" y="3732145"/>
          <a:ext cx="736752" cy="1650536"/>
        </a:xfrm>
        <a:prstGeom prst="roundRect">
          <a:avLst>
            <a:gd name="adj" fmla="val 10000"/>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accent6">
                  <a:lumMod val="50000"/>
                </a:schemeClr>
              </a:solidFill>
              <a:latin typeface="Calibri" panose="020F0502020204030204" pitchFamily="34" charset="0"/>
            </a:rPr>
            <a:t>Parks</a:t>
          </a:r>
          <a:endParaRPr lang="en-US" sz="1100" b="1" kern="1200" dirty="0">
            <a:solidFill>
              <a:schemeClr val="accent6">
                <a:lumMod val="50000"/>
              </a:schemeClr>
            </a:solidFill>
            <a:latin typeface="Calibri" panose="020F0502020204030204" pitchFamily="34" charset="0"/>
          </a:endParaRPr>
        </a:p>
      </dsp:txBody>
      <dsp:txXfrm>
        <a:off x="3255377" y="3753724"/>
        <a:ext cx="693594" cy="1607378"/>
      </dsp:txXfrm>
    </dsp:sp>
    <dsp:sp modelId="{E1259240-026A-40F1-B01D-4DE6FD6FF861}">
      <dsp:nvSpPr>
        <dsp:cNvPr id="0" name=""/>
        <dsp:cNvSpPr/>
      </dsp:nvSpPr>
      <dsp:spPr>
        <a:xfrm>
          <a:off x="4001463" y="3732145"/>
          <a:ext cx="736752" cy="1650536"/>
        </a:xfrm>
        <a:prstGeom prst="roundRect">
          <a:avLst>
            <a:gd name="adj" fmla="val 10000"/>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accent6">
                  <a:lumMod val="50000"/>
                </a:schemeClr>
              </a:solidFill>
              <a:latin typeface="Calibri" panose="020F0502020204030204" pitchFamily="34" charset="0"/>
            </a:rPr>
            <a:t>DSHS</a:t>
          </a:r>
          <a:endParaRPr lang="en-US" sz="1000" b="1" kern="1200" dirty="0">
            <a:solidFill>
              <a:schemeClr val="accent6">
                <a:lumMod val="50000"/>
              </a:schemeClr>
            </a:solidFill>
            <a:latin typeface="Calibri" panose="020F0502020204030204" pitchFamily="34" charset="0"/>
          </a:endParaRPr>
        </a:p>
      </dsp:txBody>
      <dsp:txXfrm>
        <a:off x="4023042" y="3753724"/>
        <a:ext cx="693594" cy="1607378"/>
      </dsp:txXfrm>
    </dsp:sp>
    <dsp:sp modelId="{C7CC9475-E2B7-40AE-9D82-6684126D02BF}">
      <dsp:nvSpPr>
        <dsp:cNvPr id="0" name=""/>
        <dsp:cNvSpPr/>
      </dsp:nvSpPr>
      <dsp:spPr>
        <a:xfrm>
          <a:off x="4769129" y="3732145"/>
          <a:ext cx="736752" cy="1650536"/>
        </a:xfrm>
        <a:prstGeom prst="roundRect">
          <a:avLst>
            <a:gd name="adj" fmla="val 10000"/>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accent6">
                  <a:lumMod val="50000"/>
                </a:schemeClr>
              </a:solidFill>
              <a:latin typeface="Calibri" panose="020F0502020204030204" pitchFamily="34" charset="0"/>
            </a:rPr>
            <a:t>UTC</a:t>
          </a:r>
          <a:endParaRPr lang="en-US" sz="1100" b="1" kern="1200" dirty="0">
            <a:solidFill>
              <a:schemeClr val="accent6">
                <a:lumMod val="50000"/>
              </a:schemeClr>
            </a:solidFill>
            <a:latin typeface="Calibri" panose="020F0502020204030204" pitchFamily="34" charset="0"/>
          </a:endParaRPr>
        </a:p>
      </dsp:txBody>
      <dsp:txXfrm>
        <a:off x="4790708" y="3753724"/>
        <a:ext cx="693594" cy="1607378"/>
      </dsp:txXfrm>
    </dsp:sp>
    <dsp:sp modelId="{1897AC00-8291-4A93-BEE1-0F847A4DB78D}">
      <dsp:nvSpPr>
        <dsp:cNvPr id="0" name=""/>
        <dsp:cNvSpPr/>
      </dsp:nvSpPr>
      <dsp:spPr>
        <a:xfrm>
          <a:off x="5567648" y="1866556"/>
          <a:ext cx="736752" cy="1650536"/>
        </a:xfrm>
        <a:prstGeom prst="roundRect">
          <a:avLst>
            <a:gd name="adj" fmla="val 10000"/>
          </a:avLst>
        </a:prstGeom>
        <a:solidFill>
          <a:srgbClr val="00B0F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tx2"/>
              </a:solidFill>
              <a:latin typeface="Calibri" panose="020F0502020204030204" pitchFamily="34" charset="0"/>
            </a:rPr>
            <a:t>Project Online</a:t>
          </a:r>
          <a:endParaRPr lang="en-US" sz="1100" b="1" kern="1200" dirty="0">
            <a:solidFill>
              <a:schemeClr val="tx2"/>
            </a:solidFill>
            <a:latin typeface="Calibri" panose="020F0502020204030204" pitchFamily="34" charset="0"/>
          </a:endParaRPr>
        </a:p>
      </dsp:txBody>
      <dsp:txXfrm>
        <a:off x="5589227" y="1888135"/>
        <a:ext cx="693594" cy="1607378"/>
      </dsp:txXfrm>
    </dsp:sp>
    <dsp:sp modelId="{6CCD1E7B-57F7-4B8D-A2D8-29A7874E6FEF}">
      <dsp:nvSpPr>
        <dsp:cNvPr id="0" name=""/>
        <dsp:cNvSpPr/>
      </dsp:nvSpPr>
      <dsp:spPr>
        <a:xfrm>
          <a:off x="5567648" y="3732145"/>
          <a:ext cx="736752" cy="1650536"/>
        </a:xfrm>
        <a:prstGeom prst="roundRect">
          <a:avLst>
            <a:gd name="adj" fmla="val 10000"/>
          </a:avLst>
        </a:prstGeom>
        <a:solidFill>
          <a:schemeClr val="accent3">
            <a:lumMod val="40000"/>
            <a:lumOff val="6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accent6">
                  <a:lumMod val="50000"/>
                </a:schemeClr>
              </a:solidFill>
              <a:latin typeface="Calibri" panose="020F0502020204030204" pitchFamily="34" charset="0"/>
            </a:rPr>
            <a:t>WaTech</a:t>
          </a:r>
          <a:endParaRPr lang="en-US" sz="1400" b="1" kern="1200" dirty="0">
            <a:solidFill>
              <a:schemeClr val="accent6">
                <a:lumMod val="50000"/>
              </a:schemeClr>
            </a:solidFill>
            <a:latin typeface="Calibri" panose="020F0502020204030204" pitchFamily="34" charset="0"/>
          </a:endParaRPr>
        </a:p>
      </dsp:txBody>
      <dsp:txXfrm>
        <a:off x="5589227" y="3753724"/>
        <a:ext cx="693594" cy="1607378"/>
      </dsp:txXfrm>
    </dsp:sp>
    <dsp:sp modelId="{6A9EFB97-FE06-4A48-AE0D-B0A1C1A8A9AA}">
      <dsp:nvSpPr>
        <dsp:cNvPr id="0" name=""/>
        <dsp:cNvSpPr/>
      </dsp:nvSpPr>
      <dsp:spPr>
        <a:xfrm>
          <a:off x="6366166" y="1866556"/>
          <a:ext cx="736752" cy="1650536"/>
        </a:xfrm>
        <a:prstGeom prst="roundRect">
          <a:avLst>
            <a:gd name="adj" fmla="val 10000"/>
          </a:avLst>
        </a:prstGeom>
        <a:solidFill>
          <a:srgbClr val="00B0F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tx2"/>
              </a:solidFill>
              <a:latin typeface="Calibri" panose="020F0502020204030204" pitchFamily="34" charset="0"/>
            </a:rPr>
            <a:t>Cloud</a:t>
          </a:r>
          <a:r>
            <a:rPr lang="en-US" sz="1000" b="1" kern="1200" dirty="0" smtClean="0">
              <a:solidFill>
                <a:schemeClr val="tx2"/>
              </a:solidFill>
              <a:latin typeface="Calibri" panose="020F0502020204030204" pitchFamily="34" charset="0"/>
            </a:rPr>
            <a:t> E-Mail</a:t>
          </a:r>
          <a:endParaRPr lang="en-US" sz="1000" b="1" kern="1200" dirty="0">
            <a:solidFill>
              <a:schemeClr val="tx2"/>
            </a:solidFill>
            <a:latin typeface="Calibri" panose="020F0502020204030204" pitchFamily="34" charset="0"/>
          </a:endParaRPr>
        </a:p>
      </dsp:txBody>
      <dsp:txXfrm>
        <a:off x="6387745" y="1888135"/>
        <a:ext cx="693594" cy="1607378"/>
      </dsp:txXfrm>
    </dsp:sp>
    <dsp:sp modelId="{78C77A91-2D1B-4E23-842B-180CF1BCB75E}">
      <dsp:nvSpPr>
        <dsp:cNvPr id="0" name=""/>
        <dsp:cNvSpPr/>
      </dsp:nvSpPr>
      <dsp:spPr>
        <a:xfrm>
          <a:off x="6366166" y="3732145"/>
          <a:ext cx="736752" cy="1650536"/>
        </a:xfrm>
        <a:prstGeom prst="roundRect">
          <a:avLst>
            <a:gd name="adj" fmla="val 10000"/>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accent6">
                  <a:lumMod val="50000"/>
                </a:schemeClr>
              </a:solidFill>
              <a:latin typeface="Calibri" panose="020F0502020204030204" pitchFamily="34" charset="0"/>
            </a:rPr>
            <a:t>MIL</a:t>
          </a:r>
          <a:endParaRPr lang="en-US" sz="1400" b="1" kern="1200" dirty="0">
            <a:solidFill>
              <a:schemeClr val="accent6">
                <a:lumMod val="50000"/>
              </a:schemeClr>
            </a:solidFill>
            <a:latin typeface="Calibri" panose="020F0502020204030204" pitchFamily="34" charset="0"/>
          </a:endParaRPr>
        </a:p>
      </dsp:txBody>
      <dsp:txXfrm>
        <a:off x="6387745" y="3753724"/>
        <a:ext cx="693594" cy="1607378"/>
      </dsp:txXfrm>
    </dsp:sp>
    <dsp:sp modelId="{FE8772F6-A3A4-4A9C-9705-53623A5A0B43}">
      <dsp:nvSpPr>
        <dsp:cNvPr id="0" name=""/>
        <dsp:cNvSpPr/>
      </dsp:nvSpPr>
      <dsp:spPr>
        <a:xfrm>
          <a:off x="7164685" y="1866556"/>
          <a:ext cx="736752" cy="1650536"/>
        </a:xfrm>
        <a:prstGeom prst="roundRect">
          <a:avLst>
            <a:gd name="adj" fmla="val 10000"/>
          </a:avLst>
        </a:prstGeom>
        <a:solidFill>
          <a:srgbClr val="00B0F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b="1" kern="1200" dirty="0" smtClean="0">
              <a:solidFill>
                <a:schemeClr val="tx2"/>
              </a:solidFill>
              <a:latin typeface="Calibri" panose="020F0502020204030204" pitchFamily="34" charset="0"/>
            </a:rPr>
            <a:t>PowerBI</a:t>
          </a:r>
          <a:endParaRPr lang="en-US" sz="1000" b="1" kern="1200" dirty="0">
            <a:solidFill>
              <a:schemeClr val="tx2"/>
            </a:solidFill>
            <a:latin typeface="Calibri" panose="020F0502020204030204" pitchFamily="34" charset="0"/>
          </a:endParaRPr>
        </a:p>
      </dsp:txBody>
      <dsp:txXfrm>
        <a:off x="7186264" y="1888135"/>
        <a:ext cx="693594" cy="1607378"/>
      </dsp:txXfrm>
    </dsp:sp>
    <dsp:sp modelId="{AA8A4B11-A55A-4073-87A5-67D6D1FDDAD9}">
      <dsp:nvSpPr>
        <dsp:cNvPr id="0" name=""/>
        <dsp:cNvSpPr/>
      </dsp:nvSpPr>
      <dsp:spPr>
        <a:xfrm>
          <a:off x="7164685" y="3732145"/>
          <a:ext cx="736752" cy="1650536"/>
        </a:xfrm>
        <a:prstGeom prst="roundRect">
          <a:avLst>
            <a:gd name="adj" fmla="val 10000"/>
          </a:avLst>
        </a:prstGeom>
        <a:solidFill>
          <a:schemeClr val="accent6">
            <a:lumMod val="40000"/>
            <a:lumOff val="6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accent6">
                  <a:lumMod val="50000"/>
                </a:schemeClr>
              </a:solidFill>
              <a:latin typeface="Calibri" panose="020F0502020204030204" pitchFamily="34" charset="0"/>
            </a:rPr>
            <a:t>HCA</a:t>
          </a:r>
          <a:endParaRPr lang="en-US" sz="1400" b="1" kern="1200" dirty="0">
            <a:solidFill>
              <a:schemeClr val="accent6">
                <a:lumMod val="50000"/>
              </a:schemeClr>
            </a:solidFill>
            <a:latin typeface="Calibri" panose="020F0502020204030204" pitchFamily="34" charset="0"/>
          </a:endParaRPr>
        </a:p>
      </dsp:txBody>
      <dsp:txXfrm>
        <a:off x="7186264" y="3753724"/>
        <a:ext cx="693594" cy="1607378"/>
      </dsp:txXfrm>
    </dsp:sp>
    <dsp:sp modelId="{D086EBDD-0BF5-4931-A9E4-02DF7700A17B}">
      <dsp:nvSpPr>
        <dsp:cNvPr id="0" name=""/>
        <dsp:cNvSpPr/>
      </dsp:nvSpPr>
      <dsp:spPr>
        <a:xfrm>
          <a:off x="8000564" y="1804331"/>
          <a:ext cx="736752" cy="36275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latin typeface="Calibri" panose="020F0502020204030204" pitchFamily="34" charset="0"/>
            </a:rPr>
            <a:t>O365 License Activation</a:t>
          </a:r>
          <a:endParaRPr lang="en-US" sz="900" b="1" kern="1200" dirty="0">
            <a:latin typeface="Calibri" panose="020F0502020204030204" pitchFamily="34" charset="0"/>
          </a:endParaRPr>
        </a:p>
      </dsp:txBody>
      <dsp:txXfrm>
        <a:off x="8022143" y="1825910"/>
        <a:ext cx="693594" cy="3584342"/>
      </dsp:txXfrm>
    </dsp:sp>
    <dsp:sp modelId="{C2B764DC-68F8-4EDD-8565-A753FC8267A5}">
      <dsp:nvSpPr>
        <dsp:cNvPr id="0" name=""/>
        <dsp:cNvSpPr/>
      </dsp:nvSpPr>
      <dsp:spPr>
        <a:xfrm>
          <a:off x="8789741" y="1802103"/>
          <a:ext cx="736752" cy="36275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latin typeface="Calibri" panose="020F0502020204030204" pitchFamily="34" charset="0"/>
            </a:rPr>
            <a:t>Support for Office365 </a:t>
          </a:r>
          <a:r>
            <a:rPr lang="en-US" sz="900" b="1" kern="1200" dirty="0" err="1" smtClean="0">
              <a:latin typeface="Calibri" panose="020F0502020204030204" pitchFamily="34" charset="0"/>
            </a:rPr>
            <a:t>ProPlus</a:t>
          </a:r>
          <a:endParaRPr lang="en-US" sz="900" b="1" kern="1200" dirty="0">
            <a:latin typeface="Calibri" panose="020F0502020204030204" pitchFamily="34" charset="0"/>
          </a:endParaRPr>
        </a:p>
      </dsp:txBody>
      <dsp:txXfrm>
        <a:off x="8811320" y="1823682"/>
        <a:ext cx="693594" cy="3584342"/>
      </dsp:txXfrm>
    </dsp:sp>
    <dsp:sp modelId="{94AEA211-84B5-4E61-86BF-4608D6E22808}">
      <dsp:nvSpPr>
        <dsp:cNvPr id="0" name=""/>
        <dsp:cNvSpPr/>
      </dsp:nvSpPr>
      <dsp:spPr>
        <a:xfrm>
          <a:off x="9596622" y="1808061"/>
          <a:ext cx="736752" cy="36275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latin typeface="Calibri" panose="020F0502020204030204" pitchFamily="34" charset="0"/>
            </a:rPr>
            <a:t>ADFS Single Sign-On for SAAS</a:t>
          </a:r>
          <a:endParaRPr lang="en-US" sz="800" b="1" kern="1200" dirty="0">
            <a:latin typeface="Calibri" panose="020F0502020204030204" pitchFamily="34" charset="0"/>
          </a:endParaRPr>
        </a:p>
      </dsp:txBody>
      <dsp:txXfrm>
        <a:off x="9618201" y="1829640"/>
        <a:ext cx="693594" cy="3584342"/>
      </dsp:txXfrm>
    </dsp:sp>
    <dsp:sp modelId="{882164CD-F7C7-4E70-92D9-E4AC47C17DBE}">
      <dsp:nvSpPr>
        <dsp:cNvPr id="0" name=""/>
        <dsp:cNvSpPr/>
      </dsp:nvSpPr>
      <dsp:spPr>
        <a:xfrm>
          <a:off x="7975802" y="5722"/>
          <a:ext cx="2360417" cy="1650536"/>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panose="020F0502020204030204" pitchFamily="34" charset="0"/>
            </a:rPr>
            <a:t>Shared Tenant (Production)</a:t>
          </a:r>
          <a:endParaRPr lang="en-US" sz="2000" b="1" kern="1200" dirty="0">
            <a:solidFill>
              <a:schemeClr val="tx2"/>
            </a:solidFill>
            <a:latin typeface="Calibri" panose="020F0502020204030204" pitchFamily="34" charset="0"/>
          </a:endParaRPr>
        </a:p>
      </dsp:txBody>
      <dsp:txXfrm>
        <a:off x="8024145" y="54065"/>
        <a:ext cx="2263731" cy="1553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899E9-B7A6-4189-8DE0-D9679107372C}">
      <dsp:nvSpPr>
        <dsp:cNvPr id="0" name=""/>
        <dsp:cNvSpPr/>
      </dsp:nvSpPr>
      <dsp:spPr>
        <a:xfrm>
          <a:off x="3460656" y="1688"/>
          <a:ext cx="5190984" cy="913938"/>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36AC8F-D29E-40EA-A35D-044B698BBAC6}">
      <dsp:nvSpPr>
        <dsp:cNvPr id="0" name=""/>
        <dsp:cNvSpPr/>
      </dsp:nvSpPr>
      <dsp:spPr>
        <a:xfrm>
          <a:off x="0" y="1688"/>
          <a:ext cx="3460656" cy="91393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Wireless Access Points</a:t>
          </a:r>
          <a:endParaRPr lang="en-US" sz="2600" b="1" kern="1200" dirty="0"/>
        </a:p>
      </dsp:txBody>
      <dsp:txXfrm>
        <a:off x="44615" y="46303"/>
        <a:ext cx="3371426" cy="824708"/>
      </dsp:txXfrm>
    </dsp:sp>
    <dsp:sp modelId="{88751586-8619-4116-92E2-7570DD3302DC}">
      <dsp:nvSpPr>
        <dsp:cNvPr id="0" name=""/>
        <dsp:cNvSpPr/>
      </dsp:nvSpPr>
      <dsp:spPr>
        <a:xfrm>
          <a:off x="3460656" y="1007020"/>
          <a:ext cx="5190984" cy="913938"/>
        </a:xfrm>
        <a:prstGeom prst="rightArrow">
          <a:avLst>
            <a:gd name="adj1" fmla="val 75000"/>
            <a:gd name="adj2" fmla="val 50000"/>
          </a:avLst>
        </a:prstGeom>
        <a:solidFill>
          <a:schemeClr val="accent5">
            <a:tint val="40000"/>
            <a:alpha val="90000"/>
            <a:hueOff val="-1847938"/>
            <a:satOff val="-3204"/>
            <a:lumOff val="-322"/>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62A2FED-4E24-4EEA-841D-607F9518880C}">
      <dsp:nvSpPr>
        <dsp:cNvPr id="0" name=""/>
        <dsp:cNvSpPr/>
      </dsp:nvSpPr>
      <dsp:spPr>
        <a:xfrm>
          <a:off x="0" y="1007020"/>
          <a:ext cx="3460656" cy="913938"/>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Centrex Circuits</a:t>
          </a:r>
          <a:endParaRPr lang="en-US" sz="2600" b="1" kern="1200" dirty="0"/>
        </a:p>
      </dsp:txBody>
      <dsp:txXfrm>
        <a:off x="44615" y="1051635"/>
        <a:ext cx="3371426" cy="824708"/>
      </dsp:txXfrm>
    </dsp:sp>
    <dsp:sp modelId="{2022365D-9AFF-437C-BF54-FA3FBB048335}">
      <dsp:nvSpPr>
        <dsp:cNvPr id="0" name=""/>
        <dsp:cNvSpPr/>
      </dsp:nvSpPr>
      <dsp:spPr>
        <a:xfrm>
          <a:off x="3460656" y="2012353"/>
          <a:ext cx="5190984" cy="913938"/>
        </a:xfrm>
        <a:prstGeom prst="rightArrow">
          <a:avLst>
            <a:gd name="adj1" fmla="val 75000"/>
            <a:gd name="adj2" fmla="val 50000"/>
          </a:avLst>
        </a:prstGeom>
        <a:solidFill>
          <a:schemeClr val="accent5">
            <a:tint val="40000"/>
            <a:alpha val="90000"/>
            <a:hueOff val="-3695877"/>
            <a:satOff val="-6408"/>
            <a:lumOff val="-644"/>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7FBC55-F77E-4DE1-8F36-93C45ACB8EC7}">
      <dsp:nvSpPr>
        <dsp:cNvPr id="0" name=""/>
        <dsp:cNvSpPr/>
      </dsp:nvSpPr>
      <dsp:spPr>
        <a:xfrm>
          <a:off x="0" y="2012353"/>
          <a:ext cx="3460656" cy="913938"/>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Site to Site VPN</a:t>
          </a:r>
          <a:endParaRPr lang="en-US" sz="2600" b="1" kern="1200" dirty="0"/>
        </a:p>
      </dsp:txBody>
      <dsp:txXfrm>
        <a:off x="44615" y="2056968"/>
        <a:ext cx="3371426" cy="824708"/>
      </dsp:txXfrm>
    </dsp:sp>
    <dsp:sp modelId="{3EE82A31-5498-4FDF-BA47-3D5A38D91039}">
      <dsp:nvSpPr>
        <dsp:cNvPr id="0" name=""/>
        <dsp:cNvSpPr/>
      </dsp:nvSpPr>
      <dsp:spPr>
        <a:xfrm>
          <a:off x="3460656" y="3017685"/>
          <a:ext cx="5190984" cy="913938"/>
        </a:xfrm>
        <a:prstGeom prst="rightArrow">
          <a:avLst>
            <a:gd name="adj1" fmla="val 75000"/>
            <a:gd name="adj2" fmla="val 50000"/>
          </a:avLst>
        </a:prstGeom>
        <a:solidFill>
          <a:schemeClr val="accent5">
            <a:tint val="40000"/>
            <a:alpha val="90000"/>
            <a:hueOff val="-5543816"/>
            <a:satOff val="-9612"/>
            <a:lumOff val="-967"/>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764971-DEB8-47B8-A017-4B28D273E4A9}">
      <dsp:nvSpPr>
        <dsp:cNvPr id="0" name=""/>
        <dsp:cNvSpPr/>
      </dsp:nvSpPr>
      <dsp:spPr>
        <a:xfrm>
          <a:off x="0" y="3017685"/>
          <a:ext cx="3460656" cy="913938"/>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State Data Center / Quincy</a:t>
          </a:r>
          <a:endParaRPr lang="en-US" sz="2600" b="1" kern="1200" dirty="0"/>
        </a:p>
      </dsp:txBody>
      <dsp:txXfrm>
        <a:off x="44615" y="3062300"/>
        <a:ext cx="3371426" cy="824708"/>
      </dsp:txXfrm>
    </dsp:sp>
    <dsp:sp modelId="{E62B9FCA-E763-4429-9113-9A63AF2F7745}">
      <dsp:nvSpPr>
        <dsp:cNvPr id="0" name=""/>
        <dsp:cNvSpPr/>
      </dsp:nvSpPr>
      <dsp:spPr>
        <a:xfrm>
          <a:off x="3460656" y="4023018"/>
          <a:ext cx="5190984" cy="913938"/>
        </a:xfrm>
        <a:prstGeom prst="rightArrow">
          <a:avLst>
            <a:gd name="adj1" fmla="val 75000"/>
            <a:gd name="adj2" fmla="val 50000"/>
          </a:avLst>
        </a:prstGeom>
        <a:solidFill>
          <a:schemeClr val="accent5">
            <a:tint val="40000"/>
            <a:alpha val="90000"/>
            <a:hueOff val="-7391754"/>
            <a:satOff val="-12816"/>
            <a:lumOff val="-1289"/>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E684B6-2041-4B3F-9152-3F9D83FB8FF8}">
      <dsp:nvSpPr>
        <dsp:cNvPr id="0" name=""/>
        <dsp:cNvSpPr/>
      </dsp:nvSpPr>
      <dsp:spPr>
        <a:xfrm>
          <a:off x="0" y="4023018"/>
          <a:ext cx="3460656" cy="913938"/>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Desktop Services</a:t>
          </a:r>
          <a:endParaRPr lang="en-US" sz="2600" b="1" kern="1200" dirty="0"/>
        </a:p>
      </dsp:txBody>
      <dsp:txXfrm>
        <a:off x="44615" y="4067633"/>
        <a:ext cx="3371426" cy="824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B954-85AE-423F-A4CF-705A8FA4755C}">
      <dsp:nvSpPr>
        <dsp:cNvPr id="0" name=""/>
        <dsp:cNvSpPr/>
      </dsp:nvSpPr>
      <dsp:spPr>
        <a:xfrm>
          <a:off x="537885" y="129248"/>
          <a:ext cx="1051215" cy="981838"/>
        </a:xfrm>
        <a:prstGeom prst="pieWedge">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Defined Thresholds</a:t>
          </a:r>
          <a:endParaRPr lang="en-US" sz="1000" b="1" kern="1200" dirty="0">
            <a:solidFill>
              <a:schemeClr val="tx1"/>
            </a:solidFill>
          </a:endParaRPr>
        </a:p>
      </dsp:txBody>
      <dsp:txXfrm>
        <a:off x="845779" y="416822"/>
        <a:ext cx="743321" cy="694264"/>
      </dsp:txXfrm>
    </dsp:sp>
    <dsp:sp modelId="{2EA16F71-6C15-4838-A067-CC82012C87F1}">
      <dsp:nvSpPr>
        <dsp:cNvPr id="0" name=""/>
        <dsp:cNvSpPr/>
      </dsp:nvSpPr>
      <dsp:spPr>
        <a:xfrm rot="5400000">
          <a:off x="1599762" y="129248"/>
          <a:ext cx="981838" cy="981838"/>
        </a:xfrm>
        <a:prstGeom prst="pieWedge">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Serve the whole when possible</a:t>
          </a:r>
          <a:endParaRPr lang="en-US" sz="1000" b="1" kern="1200" dirty="0">
            <a:solidFill>
              <a:schemeClr val="tx1"/>
            </a:solidFill>
          </a:endParaRPr>
        </a:p>
      </dsp:txBody>
      <dsp:txXfrm rot="-5400000">
        <a:off x="1599762" y="416822"/>
        <a:ext cx="694264" cy="694264"/>
      </dsp:txXfrm>
    </dsp:sp>
    <dsp:sp modelId="{FC086A97-E718-4898-82F3-73B781C2B8E6}">
      <dsp:nvSpPr>
        <dsp:cNvPr id="0" name=""/>
        <dsp:cNvSpPr/>
      </dsp:nvSpPr>
      <dsp:spPr>
        <a:xfrm rot="10800000">
          <a:off x="1599762" y="1156437"/>
          <a:ext cx="981838" cy="981838"/>
        </a:xfrm>
        <a:prstGeom prst="pieWedge">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Alignment with Customer needs</a:t>
          </a:r>
          <a:endParaRPr lang="en-US" sz="1000" b="1" kern="1200" dirty="0">
            <a:solidFill>
              <a:schemeClr val="tx1"/>
            </a:solidFill>
          </a:endParaRPr>
        </a:p>
      </dsp:txBody>
      <dsp:txXfrm rot="10800000">
        <a:off x="1599762" y="1156437"/>
        <a:ext cx="694264" cy="694264"/>
      </dsp:txXfrm>
    </dsp:sp>
    <dsp:sp modelId="{E666B7A7-95C7-4C7B-860E-F0E62CCEBA21}">
      <dsp:nvSpPr>
        <dsp:cNvPr id="0" name=""/>
        <dsp:cNvSpPr/>
      </dsp:nvSpPr>
      <dsp:spPr>
        <a:xfrm rot="16200000">
          <a:off x="556873" y="1073580"/>
          <a:ext cx="981838" cy="1180307"/>
        </a:xfrm>
        <a:prstGeom prst="pieWedge">
          <a:avLst/>
        </a:prstGeom>
        <a:solidFill>
          <a:schemeClr val="accent4">
            <a:lumMod val="60000"/>
            <a:lumOff val="40000"/>
          </a:schemeClr>
        </a:solidFill>
        <a:ln>
          <a:solidFill>
            <a:schemeClr val="bg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Sustainable Predictable expense profile</a:t>
          </a:r>
          <a:endParaRPr lang="en-US" sz="1000" b="1" kern="1200" dirty="0">
            <a:solidFill>
              <a:schemeClr val="tx1"/>
            </a:solidFill>
          </a:endParaRPr>
        </a:p>
      </dsp:txBody>
      <dsp:txXfrm rot="5400000">
        <a:off x="803343" y="1172814"/>
        <a:ext cx="834603" cy="694264"/>
      </dsp:txXfrm>
    </dsp:sp>
    <dsp:sp modelId="{91DD90FA-48C1-4AB1-82F0-3619121495DA}">
      <dsp:nvSpPr>
        <dsp:cNvPr id="0" name=""/>
        <dsp:cNvSpPr/>
      </dsp:nvSpPr>
      <dsp:spPr>
        <a:xfrm>
          <a:off x="1407589" y="896407"/>
          <a:ext cx="338994" cy="294778"/>
        </a:xfrm>
        <a:prstGeom prst="circularArrow">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09DF05F-36B3-4786-9F90-BB16EAA9BDFA}">
      <dsp:nvSpPr>
        <dsp:cNvPr id="0" name=""/>
        <dsp:cNvSpPr/>
      </dsp:nvSpPr>
      <dsp:spPr>
        <a:xfrm rot="10800000">
          <a:off x="1418681" y="976506"/>
          <a:ext cx="338994" cy="294778"/>
        </a:xfrm>
        <a:prstGeom prst="circularArrow">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899E9-B7A6-4189-8DE0-D9679107372C}">
      <dsp:nvSpPr>
        <dsp:cNvPr id="0" name=""/>
        <dsp:cNvSpPr/>
      </dsp:nvSpPr>
      <dsp:spPr>
        <a:xfrm>
          <a:off x="1220667" y="1582"/>
          <a:ext cx="1831000" cy="856621"/>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36AC8F-D29E-40EA-A35D-044B698BBAC6}">
      <dsp:nvSpPr>
        <dsp:cNvPr id="0" name=""/>
        <dsp:cNvSpPr/>
      </dsp:nvSpPr>
      <dsp:spPr>
        <a:xfrm>
          <a:off x="0" y="1582"/>
          <a:ext cx="1220667" cy="85662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Secure Access WA</a:t>
          </a:r>
          <a:endParaRPr lang="en-US" sz="1400" b="1" kern="1200" dirty="0"/>
        </a:p>
      </dsp:txBody>
      <dsp:txXfrm>
        <a:off x="41817" y="43399"/>
        <a:ext cx="1137033" cy="772987"/>
      </dsp:txXfrm>
    </dsp:sp>
    <dsp:sp modelId="{88751586-8619-4116-92E2-7570DD3302DC}">
      <dsp:nvSpPr>
        <dsp:cNvPr id="0" name=""/>
        <dsp:cNvSpPr/>
      </dsp:nvSpPr>
      <dsp:spPr>
        <a:xfrm>
          <a:off x="1220667" y="943865"/>
          <a:ext cx="1831000" cy="856621"/>
        </a:xfrm>
        <a:prstGeom prst="rightArrow">
          <a:avLst>
            <a:gd name="adj1" fmla="val 75000"/>
            <a:gd name="adj2" fmla="val 50000"/>
          </a:avLst>
        </a:prstGeom>
        <a:solidFill>
          <a:schemeClr val="accent5">
            <a:tint val="40000"/>
            <a:alpha val="90000"/>
            <a:hueOff val="-1847938"/>
            <a:satOff val="-3204"/>
            <a:lumOff val="-322"/>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62A2FED-4E24-4EEA-841D-607F9518880C}">
      <dsp:nvSpPr>
        <dsp:cNvPr id="0" name=""/>
        <dsp:cNvSpPr/>
      </dsp:nvSpPr>
      <dsp:spPr>
        <a:xfrm>
          <a:off x="0" y="943865"/>
          <a:ext cx="1220667" cy="856621"/>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Logging and Monitoring</a:t>
          </a:r>
          <a:endParaRPr lang="en-US" sz="1400" b="1" kern="1200" dirty="0"/>
        </a:p>
      </dsp:txBody>
      <dsp:txXfrm>
        <a:off x="41817" y="985682"/>
        <a:ext cx="1137033" cy="772987"/>
      </dsp:txXfrm>
    </dsp:sp>
    <dsp:sp modelId="{2022365D-9AFF-437C-BF54-FA3FBB048335}">
      <dsp:nvSpPr>
        <dsp:cNvPr id="0" name=""/>
        <dsp:cNvSpPr/>
      </dsp:nvSpPr>
      <dsp:spPr>
        <a:xfrm>
          <a:off x="1220667" y="1886149"/>
          <a:ext cx="1831000" cy="856621"/>
        </a:xfrm>
        <a:prstGeom prst="rightArrow">
          <a:avLst>
            <a:gd name="adj1" fmla="val 75000"/>
            <a:gd name="adj2" fmla="val 50000"/>
          </a:avLst>
        </a:prstGeom>
        <a:solidFill>
          <a:schemeClr val="accent5">
            <a:tint val="40000"/>
            <a:alpha val="90000"/>
            <a:hueOff val="-3695877"/>
            <a:satOff val="-6408"/>
            <a:lumOff val="-644"/>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7FBC55-F77E-4DE1-8F36-93C45ACB8EC7}">
      <dsp:nvSpPr>
        <dsp:cNvPr id="0" name=""/>
        <dsp:cNvSpPr/>
      </dsp:nvSpPr>
      <dsp:spPr>
        <a:xfrm>
          <a:off x="0" y="1886149"/>
          <a:ext cx="1220667" cy="856621"/>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Vulnerability Assessment</a:t>
          </a:r>
          <a:endParaRPr lang="en-US" sz="1400" b="1" kern="1200" dirty="0"/>
        </a:p>
      </dsp:txBody>
      <dsp:txXfrm>
        <a:off x="41817" y="1927966"/>
        <a:ext cx="1137033" cy="772987"/>
      </dsp:txXfrm>
    </dsp:sp>
    <dsp:sp modelId="{521A0AD2-8EA4-4530-87DF-7F1BF1FA75FC}">
      <dsp:nvSpPr>
        <dsp:cNvPr id="0" name=""/>
        <dsp:cNvSpPr/>
      </dsp:nvSpPr>
      <dsp:spPr>
        <a:xfrm>
          <a:off x="1220667" y="2828432"/>
          <a:ext cx="1831000" cy="856621"/>
        </a:xfrm>
        <a:prstGeom prst="rightArrow">
          <a:avLst>
            <a:gd name="adj1" fmla="val 75000"/>
            <a:gd name="adj2" fmla="val 50000"/>
          </a:avLst>
        </a:prstGeom>
        <a:solidFill>
          <a:schemeClr val="accent5">
            <a:tint val="40000"/>
            <a:alpha val="90000"/>
            <a:hueOff val="-5543816"/>
            <a:satOff val="-9612"/>
            <a:lumOff val="-967"/>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A78569A-5A80-4D68-9D83-551B2F095D0B}">
      <dsp:nvSpPr>
        <dsp:cNvPr id="0" name=""/>
        <dsp:cNvSpPr/>
      </dsp:nvSpPr>
      <dsp:spPr>
        <a:xfrm>
          <a:off x="0" y="2828432"/>
          <a:ext cx="1220667" cy="856621"/>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Network</a:t>
          </a:r>
          <a:endParaRPr lang="en-US" sz="1400" b="1" kern="1200" dirty="0"/>
        </a:p>
      </dsp:txBody>
      <dsp:txXfrm>
        <a:off x="41817" y="2870249"/>
        <a:ext cx="1137033" cy="772987"/>
      </dsp:txXfrm>
    </dsp:sp>
    <dsp:sp modelId="{877A8755-6465-4986-8E10-4DFBC7660221}">
      <dsp:nvSpPr>
        <dsp:cNvPr id="0" name=""/>
        <dsp:cNvSpPr/>
      </dsp:nvSpPr>
      <dsp:spPr>
        <a:xfrm>
          <a:off x="1220667" y="3770716"/>
          <a:ext cx="1831000" cy="856621"/>
        </a:xfrm>
        <a:prstGeom prst="rightArrow">
          <a:avLst>
            <a:gd name="adj1" fmla="val 75000"/>
            <a:gd name="adj2" fmla="val 50000"/>
          </a:avLst>
        </a:prstGeom>
        <a:solidFill>
          <a:schemeClr val="accent5">
            <a:tint val="40000"/>
            <a:alpha val="90000"/>
            <a:hueOff val="-7391754"/>
            <a:satOff val="-12816"/>
            <a:lumOff val="-1289"/>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0460F6-8F7A-4C3B-ADA1-C765864A41D0}">
      <dsp:nvSpPr>
        <dsp:cNvPr id="0" name=""/>
        <dsp:cNvSpPr/>
      </dsp:nvSpPr>
      <dsp:spPr>
        <a:xfrm>
          <a:off x="0" y="3770716"/>
          <a:ext cx="1220667" cy="856621"/>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Firewall</a:t>
          </a:r>
          <a:endParaRPr lang="en-US" sz="1400" b="1" kern="1200" dirty="0"/>
        </a:p>
      </dsp:txBody>
      <dsp:txXfrm>
        <a:off x="41817" y="3812533"/>
        <a:ext cx="1137033" cy="7729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899E9-B7A6-4189-8DE0-D9679107372C}">
      <dsp:nvSpPr>
        <dsp:cNvPr id="0" name=""/>
        <dsp:cNvSpPr/>
      </dsp:nvSpPr>
      <dsp:spPr>
        <a:xfrm>
          <a:off x="1274056" y="1581"/>
          <a:ext cx="1911085" cy="856042"/>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36AC8F-D29E-40EA-A35D-044B698BBAC6}">
      <dsp:nvSpPr>
        <dsp:cNvPr id="0" name=""/>
        <dsp:cNvSpPr/>
      </dsp:nvSpPr>
      <dsp:spPr>
        <a:xfrm>
          <a:off x="0" y="1581"/>
          <a:ext cx="1274056" cy="85604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Security Gateway Allocation</a:t>
          </a:r>
          <a:endParaRPr lang="en-US" sz="1600" b="1" kern="1200" dirty="0"/>
        </a:p>
      </dsp:txBody>
      <dsp:txXfrm>
        <a:off x="41789" y="43370"/>
        <a:ext cx="1190478" cy="772464"/>
      </dsp:txXfrm>
    </dsp:sp>
    <dsp:sp modelId="{88751586-8619-4116-92E2-7570DD3302DC}">
      <dsp:nvSpPr>
        <dsp:cNvPr id="0" name=""/>
        <dsp:cNvSpPr/>
      </dsp:nvSpPr>
      <dsp:spPr>
        <a:xfrm>
          <a:off x="1274056" y="943227"/>
          <a:ext cx="1911085" cy="856042"/>
        </a:xfrm>
        <a:prstGeom prst="rightArrow">
          <a:avLst>
            <a:gd name="adj1" fmla="val 75000"/>
            <a:gd name="adj2" fmla="val 50000"/>
          </a:avLst>
        </a:prstGeom>
        <a:solidFill>
          <a:schemeClr val="accent5">
            <a:tint val="40000"/>
            <a:alpha val="90000"/>
            <a:hueOff val="-1847938"/>
            <a:satOff val="-3204"/>
            <a:lumOff val="-322"/>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62A2FED-4E24-4EEA-841D-607F9518880C}">
      <dsp:nvSpPr>
        <dsp:cNvPr id="0" name=""/>
        <dsp:cNvSpPr/>
      </dsp:nvSpPr>
      <dsp:spPr>
        <a:xfrm>
          <a:off x="0" y="943227"/>
          <a:ext cx="1274056" cy="856042"/>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Network Allocation</a:t>
          </a:r>
          <a:endParaRPr lang="en-US" sz="1600" b="1" kern="1200" dirty="0"/>
        </a:p>
      </dsp:txBody>
      <dsp:txXfrm>
        <a:off x="41789" y="985016"/>
        <a:ext cx="1190478" cy="772464"/>
      </dsp:txXfrm>
    </dsp:sp>
    <dsp:sp modelId="{2022365D-9AFF-437C-BF54-FA3FBB048335}">
      <dsp:nvSpPr>
        <dsp:cNvPr id="0" name=""/>
        <dsp:cNvSpPr/>
      </dsp:nvSpPr>
      <dsp:spPr>
        <a:xfrm>
          <a:off x="1274056" y="1884873"/>
          <a:ext cx="1911085" cy="856042"/>
        </a:xfrm>
        <a:prstGeom prst="rightArrow">
          <a:avLst>
            <a:gd name="adj1" fmla="val 75000"/>
            <a:gd name="adj2" fmla="val 50000"/>
          </a:avLst>
        </a:prstGeom>
        <a:solidFill>
          <a:schemeClr val="accent5">
            <a:tint val="40000"/>
            <a:alpha val="90000"/>
            <a:hueOff val="-3695877"/>
            <a:satOff val="-6408"/>
            <a:lumOff val="-644"/>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7FBC55-F77E-4DE1-8F36-93C45ACB8EC7}">
      <dsp:nvSpPr>
        <dsp:cNvPr id="0" name=""/>
        <dsp:cNvSpPr/>
      </dsp:nvSpPr>
      <dsp:spPr>
        <a:xfrm>
          <a:off x="0" y="1884873"/>
          <a:ext cx="1274056" cy="856042"/>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Network Allocation</a:t>
          </a:r>
          <a:endParaRPr lang="en-US" sz="1600" b="1" kern="1200" dirty="0"/>
        </a:p>
      </dsp:txBody>
      <dsp:txXfrm>
        <a:off x="41789" y="1926662"/>
        <a:ext cx="1190478" cy="772464"/>
      </dsp:txXfrm>
    </dsp:sp>
    <dsp:sp modelId="{521A0AD2-8EA4-4530-87DF-7F1BF1FA75FC}">
      <dsp:nvSpPr>
        <dsp:cNvPr id="0" name=""/>
        <dsp:cNvSpPr/>
      </dsp:nvSpPr>
      <dsp:spPr>
        <a:xfrm>
          <a:off x="1274056" y="2826519"/>
          <a:ext cx="1911085" cy="856042"/>
        </a:xfrm>
        <a:prstGeom prst="rightArrow">
          <a:avLst>
            <a:gd name="adj1" fmla="val 75000"/>
            <a:gd name="adj2" fmla="val 50000"/>
          </a:avLst>
        </a:prstGeom>
        <a:solidFill>
          <a:schemeClr val="accent5">
            <a:tint val="40000"/>
            <a:alpha val="90000"/>
            <a:hueOff val="-5543816"/>
            <a:satOff val="-9612"/>
            <a:lumOff val="-967"/>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A78569A-5A80-4D68-9D83-551B2F095D0B}">
      <dsp:nvSpPr>
        <dsp:cNvPr id="0" name=""/>
        <dsp:cNvSpPr/>
      </dsp:nvSpPr>
      <dsp:spPr>
        <a:xfrm>
          <a:off x="0" y="2826519"/>
          <a:ext cx="1274056" cy="856042"/>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Network Allocation</a:t>
          </a:r>
          <a:endParaRPr lang="en-US" sz="1600" b="1" kern="1200" dirty="0"/>
        </a:p>
      </dsp:txBody>
      <dsp:txXfrm>
        <a:off x="41789" y="2868308"/>
        <a:ext cx="1190478" cy="772464"/>
      </dsp:txXfrm>
    </dsp:sp>
    <dsp:sp modelId="{877A8755-6465-4986-8E10-4DFBC7660221}">
      <dsp:nvSpPr>
        <dsp:cNvPr id="0" name=""/>
        <dsp:cNvSpPr/>
      </dsp:nvSpPr>
      <dsp:spPr>
        <a:xfrm>
          <a:off x="1274056" y="3768165"/>
          <a:ext cx="1911085" cy="856042"/>
        </a:xfrm>
        <a:prstGeom prst="rightArrow">
          <a:avLst>
            <a:gd name="adj1" fmla="val 75000"/>
            <a:gd name="adj2" fmla="val 50000"/>
          </a:avLst>
        </a:prstGeom>
        <a:solidFill>
          <a:schemeClr val="accent5">
            <a:tint val="40000"/>
            <a:alpha val="90000"/>
            <a:hueOff val="-7391754"/>
            <a:satOff val="-12816"/>
            <a:lumOff val="-1289"/>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0460F6-8F7A-4C3B-ADA1-C765864A41D0}">
      <dsp:nvSpPr>
        <dsp:cNvPr id="0" name=""/>
        <dsp:cNvSpPr/>
      </dsp:nvSpPr>
      <dsp:spPr>
        <a:xfrm>
          <a:off x="0" y="3768165"/>
          <a:ext cx="1274056" cy="856042"/>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Network Allocation</a:t>
          </a:r>
          <a:endParaRPr lang="en-US" sz="1600" b="1" kern="1200" dirty="0"/>
        </a:p>
      </dsp:txBody>
      <dsp:txXfrm>
        <a:off x="41789" y="3809954"/>
        <a:ext cx="1190478" cy="772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899E9-B7A6-4189-8DE0-D9679107372C}">
      <dsp:nvSpPr>
        <dsp:cNvPr id="0" name=""/>
        <dsp:cNvSpPr/>
      </dsp:nvSpPr>
      <dsp:spPr>
        <a:xfrm>
          <a:off x="3460656" y="0"/>
          <a:ext cx="5190984" cy="1543326"/>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36AC8F-D29E-40EA-A35D-044B698BBAC6}">
      <dsp:nvSpPr>
        <dsp:cNvPr id="0" name=""/>
        <dsp:cNvSpPr/>
      </dsp:nvSpPr>
      <dsp:spPr>
        <a:xfrm>
          <a:off x="0" y="0"/>
          <a:ext cx="3460656" cy="154332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t>Cloud Highway</a:t>
          </a:r>
          <a:endParaRPr lang="en-US" sz="3000" b="1" kern="1200" dirty="0"/>
        </a:p>
      </dsp:txBody>
      <dsp:txXfrm>
        <a:off x="75339" y="75339"/>
        <a:ext cx="3309978" cy="1392648"/>
      </dsp:txXfrm>
    </dsp:sp>
    <dsp:sp modelId="{88751586-8619-4116-92E2-7570DD3302DC}">
      <dsp:nvSpPr>
        <dsp:cNvPr id="0" name=""/>
        <dsp:cNvSpPr/>
      </dsp:nvSpPr>
      <dsp:spPr>
        <a:xfrm>
          <a:off x="3460656" y="1697659"/>
          <a:ext cx="5190984" cy="1543326"/>
        </a:xfrm>
        <a:prstGeom prst="rightArrow">
          <a:avLst>
            <a:gd name="adj1" fmla="val 75000"/>
            <a:gd name="adj2" fmla="val 50000"/>
          </a:avLst>
        </a:prstGeom>
        <a:solidFill>
          <a:schemeClr val="accent5">
            <a:tint val="40000"/>
            <a:alpha val="90000"/>
            <a:hueOff val="-3695877"/>
            <a:satOff val="-6408"/>
            <a:lumOff val="-644"/>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460656" y="1890575"/>
        <a:ext cx="4612237" cy="1157494"/>
      </dsp:txXfrm>
    </dsp:sp>
    <dsp:sp modelId="{362A2FED-4E24-4EEA-841D-607F9518880C}">
      <dsp:nvSpPr>
        <dsp:cNvPr id="0" name=""/>
        <dsp:cNvSpPr/>
      </dsp:nvSpPr>
      <dsp:spPr>
        <a:xfrm>
          <a:off x="0" y="1697659"/>
          <a:ext cx="3460656" cy="1543326"/>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t>GIS Imagery</a:t>
          </a:r>
          <a:endParaRPr lang="en-US" sz="3000" b="1" kern="1200" dirty="0"/>
        </a:p>
      </dsp:txBody>
      <dsp:txXfrm>
        <a:off x="75339" y="1772998"/>
        <a:ext cx="3309978" cy="1392648"/>
      </dsp:txXfrm>
    </dsp:sp>
    <dsp:sp modelId="{2022365D-9AFF-437C-BF54-FA3FBB048335}">
      <dsp:nvSpPr>
        <dsp:cNvPr id="0" name=""/>
        <dsp:cNvSpPr/>
      </dsp:nvSpPr>
      <dsp:spPr>
        <a:xfrm>
          <a:off x="3460656" y="3395318"/>
          <a:ext cx="5190984" cy="1543326"/>
        </a:xfrm>
        <a:prstGeom prst="rightArrow">
          <a:avLst>
            <a:gd name="adj1" fmla="val 75000"/>
            <a:gd name="adj2" fmla="val 50000"/>
          </a:avLst>
        </a:prstGeom>
        <a:solidFill>
          <a:schemeClr val="accent5">
            <a:tint val="40000"/>
            <a:alpha val="90000"/>
            <a:hueOff val="-7391754"/>
            <a:satOff val="-12816"/>
            <a:lumOff val="-1289"/>
            <a:alphaOff val="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7FBC55-F77E-4DE1-8F36-93C45ACB8EC7}">
      <dsp:nvSpPr>
        <dsp:cNvPr id="0" name=""/>
        <dsp:cNvSpPr/>
      </dsp:nvSpPr>
      <dsp:spPr>
        <a:xfrm>
          <a:off x="0" y="3395318"/>
          <a:ext cx="3460656" cy="1543326"/>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t>Application Vulnerability Assessment</a:t>
          </a:r>
          <a:endParaRPr lang="en-US" sz="3000" b="1" kern="1200" dirty="0"/>
        </a:p>
      </dsp:txBody>
      <dsp:txXfrm>
        <a:off x="75339" y="3470657"/>
        <a:ext cx="3309978" cy="1392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FA2F0-E6BE-455E-A8A8-114D479D74DD}">
      <dsp:nvSpPr>
        <dsp:cNvPr id="0" name=""/>
        <dsp:cNvSpPr/>
      </dsp:nvSpPr>
      <dsp:spPr>
        <a:xfrm>
          <a:off x="0" y="0"/>
          <a:ext cx="2156767" cy="564687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Listserv</a:t>
          </a:r>
          <a:endParaRPr lang="en-US" sz="2900" b="1" kern="1200" dirty="0"/>
        </a:p>
      </dsp:txBody>
      <dsp:txXfrm>
        <a:off x="0" y="2258748"/>
        <a:ext cx="2156767" cy="2258748"/>
      </dsp:txXfrm>
    </dsp:sp>
    <dsp:sp modelId="{0F0986CB-6FC0-4FB3-B003-8209928FB44A}">
      <dsp:nvSpPr>
        <dsp:cNvPr id="0" name=""/>
        <dsp:cNvSpPr/>
      </dsp:nvSpPr>
      <dsp:spPr>
        <a:xfrm>
          <a:off x="138179" y="338812"/>
          <a:ext cx="1880408" cy="18804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solidFill>
            <a:schemeClr val="bg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D47F4A-FCD7-4154-8E24-37341F698758}">
      <dsp:nvSpPr>
        <dsp:cNvPr id="0" name=""/>
        <dsp:cNvSpPr/>
      </dsp:nvSpPr>
      <dsp:spPr>
        <a:xfrm>
          <a:off x="4424738" y="0"/>
          <a:ext cx="2156767" cy="5646872"/>
        </a:xfrm>
        <a:prstGeom prst="roundRect">
          <a:avLst>
            <a:gd name="adj" fmla="val 1000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Mainframe Hosting</a:t>
          </a:r>
          <a:endParaRPr lang="en-US" sz="2900" b="1" kern="1200" dirty="0"/>
        </a:p>
      </dsp:txBody>
      <dsp:txXfrm>
        <a:off x="4424738" y="2258748"/>
        <a:ext cx="2156767" cy="2258748"/>
      </dsp:txXfrm>
    </dsp:sp>
    <dsp:sp modelId="{B6D8E1DB-1945-41BC-9F66-B89F87DA5C3A}">
      <dsp:nvSpPr>
        <dsp:cNvPr id="0" name=""/>
        <dsp:cNvSpPr/>
      </dsp:nvSpPr>
      <dsp:spPr>
        <a:xfrm>
          <a:off x="4562924" y="347518"/>
          <a:ext cx="1880408" cy="1880408"/>
        </a:xfrm>
        <a:prstGeom prst="ellipse">
          <a:avLst/>
        </a:prstGeom>
        <a:blipFill rotWithShape="1">
          <a:blip xmlns:r="http://schemas.openxmlformats.org/officeDocument/2006/relationships" r:embed="rId2"/>
          <a:stretch>
            <a:fillRect/>
          </a:stretch>
        </a:blipFill>
        <a:ln>
          <a:solidFill>
            <a:schemeClr val="bg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53CB30-1DF9-41C9-A1F3-C189894A723A}">
      <dsp:nvSpPr>
        <dsp:cNvPr id="0" name=""/>
        <dsp:cNvSpPr/>
      </dsp:nvSpPr>
      <dsp:spPr>
        <a:xfrm>
          <a:off x="6663635" y="0"/>
          <a:ext cx="2156767" cy="5646872"/>
        </a:xfrm>
        <a:prstGeom prst="roundRect">
          <a:avLst>
            <a:gd name="adj" fmla="val 10000"/>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Storage</a:t>
          </a:r>
        </a:p>
        <a:p>
          <a:pPr lvl="0" algn="ctr" defTabSz="1289050">
            <a:lnSpc>
              <a:spcPct val="90000"/>
            </a:lnSpc>
            <a:spcBef>
              <a:spcPct val="0"/>
            </a:spcBef>
            <a:spcAft>
              <a:spcPct val="35000"/>
            </a:spcAft>
          </a:pPr>
          <a:r>
            <a:rPr lang="en-US" sz="2900" b="1" kern="1200" dirty="0" smtClean="0"/>
            <a:t>(</a:t>
          </a:r>
          <a:r>
            <a:rPr lang="en-US" sz="2900" b="1" kern="1200" dirty="0" err="1" smtClean="0"/>
            <a:t>OpX</a:t>
          </a:r>
          <a:r>
            <a:rPr lang="en-US" sz="2900" b="1" kern="1200" dirty="0" smtClean="0"/>
            <a:t>)</a:t>
          </a:r>
          <a:endParaRPr lang="en-US" sz="2900" b="1" kern="1200" dirty="0"/>
        </a:p>
      </dsp:txBody>
      <dsp:txXfrm>
        <a:off x="6663635" y="2258748"/>
        <a:ext cx="2156767" cy="2258748"/>
      </dsp:txXfrm>
    </dsp:sp>
    <dsp:sp modelId="{EFA69A1F-5E2D-4065-9DDB-961189D65990}">
      <dsp:nvSpPr>
        <dsp:cNvPr id="0" name=""/>
        <dsp:cNvSpPr/>
      </dsp:nvSpPr>
      <dsp:spPr>
        <a:xfrm>
          <a:off x="6801807" y="347518"/>
          <a:ext cx="1880408" cy="1880408"/>
        </a:xfrm>
        <a:prstGeom prst="ellipse">
          <a:avLst/>
        </a:prstGeom>
        <a:blipFill rotWithShape="1">
          <a:blip xmlns:r="http://schemas.openxmlformats.org/officeDocument/2006/relationships" r:embed="rId3"/>
          <a:stretch>
            <a:fillRect/>
          </a:stretch>
        </a:blipFill>
        <a:ln>
          <a:solidFill>
            <a:schemeClr val="bg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DFB65A-C4FD-4BA6-9E69-4B90CC055510}">
      <dsp:nvSpPr>
        <dsp:cNvPr id="0" name=""/>
        <dsp:cNvSpPr/>
      </dsp:nvSpPr>
      <dsp:spPr>
        <a:xfrm>
          <a:off x="2185862" y="0"/>
          <a:ext cx="2156767" cy="5646872"/>
        </a:xfrm>
        <a:prstGeom prst="roundRect">
          <a:avLst>
            <a:gd name="adj" fmla="val 1000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Shared Web Hosting</a:t>
          </a:r>
          <a:endParaRPr lang="en-US" sz="2800" b="1" kern="1200" dirty="0"/>
        </a:p>
      </dsp:txBody>
      <dsp:txXfrm>
        <a:off x="2185862" y="2258748"/>
        <a:ext cx="2156767" cy="2258748"/>
      </dsp:txXfrm>
    </dsp:sp>
    <dsp:sp modelId="{BDA8D20F-7922-45AB-A4E6-2D99B0AAE966}">
      <dsp:nvSpPr>
        <dsp:cNvPr id="0" name=""/>
        <dsp:cNvSpPr/>
      </dsp:nvSpPr>
      <dsp:spPr>
        <a:xfrm>
          <a:off x="2272932" y="190748"/>
          <a:ext cx="1880408" cy="1880408"/>
        </a:xfrm>
        <a:prstGeom prst="ellipse">
          <a:avLst/>
        </a:prstGeom>
        <a:blipFill rotWithShape="1">
          <a:blip xmlns:r="http://schemas.openxmlformats.org/officeDocument/2006/relationships" r:embed="rId4"/>
          <a:stretch>
            <a:fillRect/>
          </a:stretch>
        </a:blipFill>
        <a:ln>
          <a:solidFill>
            <a:schemeClr val="bg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07E91C-E18B-4175-89B2-C4FD49DBAF0C}">
      <dsp:nvSpPr>
        <dsp:cNvPr id="0" name=""/>
        <dsp:cNvSpPr/>
      </dsp:nvSpPr>
      <dsp:spPr>
        <a:xfrm>
          <a:off x="8885882" y="0"/>
          <a:ext cx="2156767" cy="5646872"/>
        </a:xfrm>
        <a:prstGeom prst="roundRect">
          <a:avLst>
            <a:gd name="adj" fmla="val 10000"/>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Cloud Based Service Delivery</a:t>
          </a:r>
          <a:endParaRPr lang="en-US" sz="2800" b="1" kern="1200" dirty="0"/>
        </a:p>
      </dsp:txBody>
      <dsp:txXfrm>
        <a:off x="8885882" y="2258748"/>
        <a:ext cx="2156767" cy="2258748"/>
      </dsp:txXfrm>
    </dsp:sp>
    <dsp:sp modelId="{074E5BC2-8FEA-4147-BAA1-856F83CE5CA3}">
      <dsp:nvSpPr>
        <dsp:cNvPr id="0" name=""/>
        <dsp:cNvSpPr/>
      </dsp:nvSpPr>
      <dsp:spPr>
        <a:xfrm>
          <a:off x="9024062" y="338812"/>
          <a:ext cx="1880408" cy="18804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solidFill>
            <a:schemeClr val="bg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4A93BD2-8909-4260-8060-16FA68E9B890}">
      <dsp:nvSpPr>
        <dsp:cNvPr id="0" name=""/>
        <dsp:cNvSpPr/>
      </dsp:nvSpPr>
      <dsp:spPr>
        <a:xfrm>
          <a:off x="441706" y="4517497"/>
          <a:ext cx="10159238" cy="847030"/>
        </a:xfrm>
        <a:prstGeom prst="leftRight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3EAE7A-CF84-4A9E-A3D4-6EE9AAD164A7}" type="datetimeFigureOut">
              <a:rPr lang="en-US" smtClean="0"/>
              <a:t>11/16/2017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8A2E9C-6A3D-484C-8006-B947F9E4A98E}" type="slidenum">
              <a:rPr lang="en-US" smtClean="0"/>
              <a:t>‹#›</a:t>
            </a:fld>
            <a:endParaRPr lang="en-US"/>
          </a:p>
        </p:txBody>
      </p:sp>
    </p:spTree>
    <p:extLst>
      <p:ext uri="{BB962C8B-B14F-4D97-AF65-F5344CB8AC3E}">
        <p14:creationId xmlns:p14="http://schemas.microsoft.com/office/powerpoint/2010/main" val="24372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3738"/>
            <a:ext cx="6200775" cy="34877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288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884">
              <a:defRPr/>
            </a:pPr>
            <a:r>
              <a:rPr lang="en-US" baseline="0" dirty="0" smtClean="0"/>
              <a:t>Change colors of the boxes</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A8169D3E-AA8A-43A8-A9E4-09EDE817CDC5}"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z="400">
                <a:solidFill>
                  <a:prstClr val="black"/>
                </a:solidFill>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solidFill>
                <a:prstClr val="black"/>
              </a:solidFill>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solidFill>
                  <a:prstClr val="black"/>
                </a:solidFill>
                <a:latin typeface="Arial"/>
                <a:cs typeface="Arial"/>
              </a:rPr>
              <a:pPr/>
              <a:t>4</a:t>
            </a:fld>
            <a:endParaRPr lang="en-US" dirty="0">
              <a:solidFill>
                <a:prstClr val="black"/>
              </a:solidFill>
              <a:latin typeface="Arial"/>
              <a:cs typeface="Arial"/>
            </a:endParaRPr>
          </a:p>
        </p:txBody>
      </p:sp>
    </p:spTree>
    <p:extLst>
      <p:ext uri="{BB962C8B-B14F-4D97-AF65-F5344CB8AC3E}">
        <p14:creationId xmlns:p14="http://schemas.microsoft.com/office/powerpoint/2010/main" val="34939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884">
              <a:defRPr/>
            </a:pPr>
            <a:r>
              <a:rPr lang="en-US" baseline="0" dirty="0" smtClean="0"/>
              <a:t>Change colors of the boxes</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A8169D3E-AA8A-43A8-A9E4-09EDE817CDC5}"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z="400">
                <a:solidFill>
                  <a:prstClr val="black"/>
                </a:solidFill>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solidFill>
                <a:prstClr val="black"/>
              </a:solidFill>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solidFill>
                  <a:prstClr val="black"/>
                </a:solidFill>
                <a:latin typeface="Arial"/>
                <a:cs typeface="Arial"/>
              </a:rPr>
              <a:pPr/>
              <a:t>5</a:t>
            </a:fld>
            <a:endParaRPr lang="en-US" dirty="0">
              <a:solidFill>
                <a:prstClr val="black"/>
              </a:solidFill>
              <a:latin typeface="Arial"/>
              <a:cs typeface="Arial"/>
            </a:endParaRPr>
          </a:p>
        </p:txBody>
      </p:sp>
    </p:spTree>
    <p:extLst>
      <p:ext uri="{BB962C8B-B14F-4D97-AF65-F5344CB8AC3E}">
        <p14:creationId xmlns:p14="http://schemas.microsoft.com/office/powerpoint/2010/main" val="218730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A8169D3E-AA8A-43A8-A9E4-09EDE817CDC5}"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z="400">
                <a:solidFill>
                  <a:prstClr val="black"/>
                </a:solidFill>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solidFill>
                <a:prstClr val="black"/>
              </a:solidFill>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solidFill>
                  <a:prstClr val="black"/>
                </a:solidFill>
                <a:latin typeface="Arial"/>
                <a:cs typeface="Arial"/>
              </a:rPr>
              <a:pPr/>
              <a:t>6</a:t>
            </a:fld>
            <a:endParaRPr lang="en-US" dirty="0">
              <a:solidFill>
                <a:prstClr val="black"/>
              </a:solidFill>
              <a:latin typeface="Arial"/>
              <a:cs typeface="Arial"/>
            </a:endParaRPr>
          </a:p>
        </p:txBody>
      </p:sp>
    </p:spTree>
    <p:extLst>
      <p:ext uri="{BB962C8B-B14F-4D97-AF65-F5344CB8AC3E}">
        <p14:creationId xmlns:p14="http://schemas.microsoft.com/office/powerpoint/2010/main" val="349392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5D81D6-B8F6-4728-A3B5-A521DBF49DE6}"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302059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81D6-B8F6-4728-A3B5-A521DBF49DE6}"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270908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81D6-B8F6-4728-A3B5-A521DBF49DE6}"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314213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25189230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96533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30384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a:t>Presentation Title</a:t>
            </a:r>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98690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a:t>Presentation Title</a:t>
            </a:r>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508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a:t>Presentation Title</a:t>
            </a:r>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861733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a:t>Title</a:t>
            </a:r>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511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600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81D6-B8F6-4728-A3B5-A521DBF49DE6}"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117414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99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42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7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2715348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53279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a:t>Title</a:t>
            </a:r>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2139065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a:t>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2805568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a:t>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37205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a:t>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46892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20736258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5D81D6-B8F6-4728-A3B5-A521DBF49DE6}"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424395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Tree>
    <p:extLst>
      <p:ext uri="{BB962C8B-B14F-4D97-AF65-F5344CB8AC3E}">
        <p14:creationId xmlns:p14="http://schemas.microsoft.com/office/powerpoint/2010/main" val="311716841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a:t>Click to edit Master text styles</a:t>
            </a:r>
          </a:p>
        </p:txBody>
      </p:sp>
    </p:spTree>
    <p:extLst>
      <p:ext uri="{BB962C8B-B14F-4D97-AF65-F5344CB8AC3E}">
        <p14:creationId xmlns:p14="http://schemas.microsoft.com/office/powerpoint/2010/main" val="35244315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a:t>Click to edit Master text styles</a:t>
            </a:r>
          </a:p>
        </p:txBody>
      </p:sp>
    </p:spTree>
    <p:extLst>
      <p:ext uri="{BB962C8B-B14F-4D97-AF65-F5344CB8AC3E}">
        <p14:creationId xmlns:p14="http://schemas.microsoft.com/office/powerpoint/2010/main" val="4938611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dirty="0"/>
              <a:t>Click icon to add chart</a:t>
            </a:r>
          </a:p>
        </p:txBody>
      </p:sp>
    </p:spTree>
    <p:extLst>
      <p:ext uri="{BB962C8B-B14F-4D97-AF65-F5344CB8AC3E}">
        <p14:creationId xmlns:p14="http://schemas.microsoft.com/office/powerpoint/2010/main" val="277789315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dirty="0"/>
              <a:t>Click icon to add table</a:t>
            </a:r>
          </a:p>
        </p:txBody>
      </p:sp>
    </p:spTree>
    <p:extLst>
      <p:ext uri="{BB962C8B-B14F-4D97-AF65-F5344CB8AC3E}">
        <p14:creationId xmlns:p14="http://schemas.microsoft.com/office/powerpoint/2010/main" val="103375574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Tree>
    <p:extLst>
      <p:ext uri="{BB962C8B-B14F-4D97-AF65-F5344CB8AC3E}">
        <p14:creationId xmlns:p14="http://schemas.microsoft.com/office/powerpoint/2010/main" val="30922371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a:t>Click to edit Master text styles</a:t>
            </a:r>
          </a:p>
        </p:txBody>
      </p:sp>
    </p:spTree>
    <p:extLst>
      <p:ext uri="{BB962C8B-B14F-4D97-AF65-F5344CB8AC3E}">
        <p14:creationId xmlns:p14="http://schemas.microsoft.com/office/powerpoint/2010/main" val="33817563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dirty="0"/>
              <a:t>Click icon to add chart</a:t>
            </a:r>
          </a:p>
        </p:txBody>
      </p:sp>
    </p:spTree>
    <p:extLst>
      <p:ext uri="{BB962C8B-B14F-4D97-AF65-F5344CB8AC3E}">
        <p14:creationId xmlns:p14="http://schemas.microsoft.com/office/powerpoint/2010/main" val="23584537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 Tech Header Tab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dirty="0"/>
              <a:t>Click icon to add table</a:t>
            </a:r>
          </a:p>
        </p:txBody>
      </p:sp>
    </p:spTree>
    <p:extLst>
      <p:ext uri="{BB962C8B-B14F-4D97-AF65-F5344CB8AC3E}">
        <p14:creationId xmlns:p14="http://schemas.microsoft.com/office/powerpoint/2010/main" val="6267472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pic>
        <p:nvPicPr>
          <p:cNvPr id="6" name="Picture 5" descr="WaTech-FINAL-LOGO-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26963039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5D81D6-B8F6-4728-A3B5-A521DBF49DE6}"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2600529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pic>
        <p:nvPicPr>
          <p:cNvPr id="6" name="Picture 5" descr="WaTech-FINAL-LOGO-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a:t>Click to edit Master text styles</a:t>
            </a:r>
          </a:p>
        </p:txBody>
      </p:sp>
    </p:spTree>
    <p:extLst>
      <p:ext uri="{BB962C8B-B14F-4D97-AF65-F5344CB8AC3E}">
        <p14:creationId xmlns:p14="http://schemas.microsoft.com/office/powerpoint/2010/main" val="254445198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pic>
        <p:nvPicPr>
          <p:cNvPr id="6" name="Picture 5" descr="WaTech-FINAL-LOGO-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dirty="0"/>
              <a:t>Click icon to add chart</a:t>
            </a:r>
          </a:p>
        </p:txBody>
      </p:sp>
    </p:spTree>
    <p:extLst>
      <p:ext uri="{BB962C8B-B14F-4D97-AF65-F5344CB8AC3E}">
        <p14:creationId xmlns:p14="http://schemas.microsoft.com/office/powerpoint/2010/main" val="20058791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dirty="0"/>
              <a:t>Click icon to add table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a:t>Click to edit Master title style</a:t>
            </a:r>
            <a:br>
              <a:rPr lang="en-US" dirty="0"/>
            </a:br>
            <a:endParaRPr lang="en-US" dirty="0"/>
          </a:p>
        </p:txBody>
      </p:sp>
      <p:pic>
        <p:nvPicPr>
          <p:cNvPr id="6" name="Picture 5" descr="WaTech-FINAL-LOGO-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1501220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353887719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a:t>Click to edit Master title style</a:t>
            </a:r>
            <a:br>
              <a:rPr lang="en-US" dirty="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pic>
        <p:nvPicPr>
          <p:cNvPr id="6" name="Picture 5" descr="WaTech-FINAL-LOGO-201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343355780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Calibri" panose="020F0502020204030204" pitchFamily="34" charset="0"/>
                <a:cs typeface="Calibri" panose="020F0502020204030204" pitchFamily="34" charset="0"/>
              </a:defRPr>
            </a:lvl1pPr>
          </a:lstStyle>
          <a:p>
            <a:r>
              <a:rPr lang="en-US" dirty="0"/>
              <a:t>Click to edit Master title style</a:t>
            </a:r>
            <a:br>
              <a:rPr lang="en-US" dirty="0"/>
            </a:br>
            <a:endParaRPr lang="en-US" dirty="0"/>
          </a:p>
        </p:txBody>
      </p:sp>
      <p:sp>
        <p:nvSpPr>
          <p:cNvPr id="14" name="Content Placeholder 5"/>
          <p:cNvSpPr>
            <a:spLocks noGrp="1"/>
          </p:cNvSpPr>
          <p:nvPr userDrawn="1">
            <p:ph sz="quarter" idx="10" hasCustomPrompt="1"/>
          </p:nvPr>
        </p:nvSpPr>
        <p:spPr>
          <a:xfrm>
            <a:off x="527050" y="1635804"/>
            <a:ext cx="11043043" cy="4230009"/>
          </a:xfrm>
          <a:prstGeom prst="rect">
            <a:avLst/>
          </a:prstGeom>
        </p:spPr>
        <p:txBody>
          <a:bodyPr vert="horz"/>
          <a:lstStyle>
            <a:lvl1pPr marL="342900" indent="-342900">
              <a:lnSpc>
                <a:spcPct val="150000"/>
              </a:lnSpc>
              <a:buFont typeface="Arial" panose="020B0604020202020204" pitchFamily="34" charset="0"/>
              <a:buChar char="•"/>
              <a:defRPr sz="2000">
                <a:solidFill>
                  <a:srgbClr val="0C3A69"/>
                </a:solidFill>
                <a:latin typeface="Calibri" panose="020F0502020204030204" pitchFamily="34" charset="0"/>
                <a:cs typeface="Calibri" panose="020F0502020204030204" pitchFamily="34" charset="0"/>
              </a:defRPr>
            </a:lvl1pPr>
            <a:lvl2pPr marL="481089" indent="-198711">
              <a:lnSpc>
                <a:spcPct val="150000"/>
              </a:lnSpc>
              <a:buFont typeface="Wingdings" panose="05000000000000000000" pitchFamily="2" charset="2"/>
              <a:buChar char="§"/>
              <a:defRPr sz="1800" baseline="0">
                <a:solidFill>
                  <a:srgbClr val="E86D1F"/>
                </a:solidFill>
                <a:latin typeface="Calibri" panose="020F0502020204030204" pitchFamily="34" charset="0"/>
              </a:defRPr>
            </a:lvl2pPr>
            <a:lvl3pPr marL="658882" indent="-188252">
              <a:lnSpc>
                <a:spcPct val="150000"/>
              </a:lnSpc>
              <a:buFont typeface="Wingdings" panose="05000000000000000000" pitchFamily="2" charset="2"/>
              <a:buChar char="v"/>
              <a:defRPr sz="1600">
                <a:solidFill>
                  <a:srgbClr val="526F82"/>
                </a:solidFill>
                <a:latin typeface="Calibri" panose="020F0502020204030204" pitchFamily="34" charset="0"/>
              </a:defRPr>
            </a:lvl3pPr>
          </a:lstStyle>
          <a:p>
            <a:pPr lvl="0"/>
            <a:r>
              <a:rPr lang="en-US" dirty="0"/>
              <a:t>Click to edit Master text styles</a:t>
            </a:r>
          </a:p>
          <a:p>
            <a:pPr lvl="1"/>
            <a:r>
              <a:rPr lang="en-US" dirty="0"/>
              <a:t>Click to edit Master text</a:t>
            </a:r>
          </a:p>
          <a:p>
            <a:pPr lvl="2"/>
            <a:r>
              <a:rPr lang="en-US" dirty="0"/>
              <a:t>Click to edit Master Text</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2575009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D81D6-B8F6-4728-A3B5-A521DBF49DE6}"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251233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D81D6-B8F6-4728-A3B5-A521DBF49DE6}"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187739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D81D6-B8F6-4728-A3B5-A521DBF49DE6}"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403098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D81D6-B8F6-4728-A3B5-A521DBF49DE6}"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23554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D81D6-B8F6-4728-A3B5-A521DBF49DE6}"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3EFA4-AAC5-4301-A15A-8A8F913F65A1}" type="slidenum">
              <a:rPr lang="en-US" smtClean="0"/>
              <a:t>‹#›</a:t>
            </a:fld>
            <a:endParaRPr lang="en-US"/>
          </a:p>
        </p:txBody>
      </p:sp>
    </p:spTree>
    <p:extLst>
      <p:ext uri="{BB962C8B-B14F-4D97-AF65-F5344CB8AC3E}">
        <p14:creationId xmlns:p14="http://schemas.microsoft.com/office/powerpoint/2010/main" val="197871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3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D81D6-B8F6-4728-A3B5-A521DBF49DE6}" type="datetimeFigureOut">
              <a:rPr lang="en-US" smtClean="0"/>
              <a:t>11/16/2017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3EFA4-AAC5-4301-A15A-8A8F913F65A1}" type="slidenum">
              <a:rPr lang="en-US" smtClean="0"/>
              <a:t>‹#›</a:t>
            </a:fld>
            <a:endParaRPr lang="en-US"/>
          </a:p>
        </p:txBody>
      </p:sp>
    </p:spTree>
    <p:extLst>
      <p:ext uri="{BB962C8B-B14F-4D97-AF65-F5344CB8AC3E}">
        <p14:creationId xmlns:p14="http://schemas.microsoft.com/office/powerpoint/2010/main" val="120662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36630904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8555592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Lst>
  <p:transition>
    <p:fade/>
  </p:transition>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8.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1.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0.xml"/><Relationship Id="rId7" Type="http://schemas.openxmlformats.org/officeDocument/2006/relationships/image" Target="../media/image77.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9.png"/><Relationship Id="rId16"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53.png"/><Relationship Id="rId5" Type="http://schemas.openxmlformats.org/officeDocument/2006/relationships/diagramQuickStyle" Target="../diagrams/quickStyle2.xml"/><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diagramLayout" Target="../diagrams/layout2.xml"/><Relationship Id="rId9" Type="http://schemas.openxmlformats.org/officeDocument/2006/relationships/image" Target="../media/image51.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2.pn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diagramData" Target="../diagrams/data3.xml"/><Relationship Id="rId5" Type="http://schemas.openxmlformats.org/officeDocument/2006/relationships/image" Target="../media/image64.png"/><Relationship Id="rId10" Type="http://schemas.microsoft.com/office/2007/relationships/diagramDrawing" Target="../diagrams/drawing3.xml"/><Relationship Id="rId4" Type="http://schemas.openxmlformats.org/officeDocument/2006/relationships/image" Target="../media/image63.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Layout" Target="../diagrams/layout4.xml"/><Relationship Id="rId7" Type="http://schemas.openxmlformats.org/officeDocument/2006/relationships/image" Target="../media/image69.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98756261"/>
              </p:ext>
            </p:extLst>
          </p:nvPr>
        </p:nvGraphicFramePr>
        <p:xfrm>
          <a:off x="722342" y="160337"/>
          <a:ext cx="10691719" cy="567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007189" y="4799300"/>
            <a:ext cx="8122023" cy="646331"/>
          </a:xfrm>
          <a:prstGeom prst="rect">
            <a:avLst/>
          </a:prstGeom>
          <a:noFill/>
        </p:spPr>
        <p:txBody>
          <a:bodyPr wrap="square" rtlCol="0">
            <a:spAutoFit/>
          </a:bodyPr>
          <a:lstStyle/>
          <a:p>
            <a:pPr algn="ctr"/>
            <a:r>
              <a:rPr lang="en-US" sz="3600" b="1" dirty="0" smtClean="0">
                <a:solidFill>
                  <a:srgbClr val="7030A0"/>
                </a:solidFill>
              </a:rPr>
              <a:t>WaTech Focus Areas</a:t>
            </a:r>
            <a:endParaRPr lang="en-US" sz="3600" b="1" dirty="0">
              <a:solidFill>
                <a:srgbClr val="7030A0"/>
              </a:solidFill>
            </a:endParaRPr>
          </a:p>
        </p:txBody>
      </p:sp>
      <p:pic>
        <p:nvPicPr>
          <p:cNvPr id="7" name="Picture 6"/>
          <p:cNvPicPr>
            <a:picLocks noChangeAspect="1"/>
          </p:cNvPicPr>
          <p:nvPr/>
        </p:nvPicPr>
        <p:blipFill>
          <a:blip r:embed="rId7"/>
          <a:stretch>
            <a:fillRect/>
          </a:stretch>
        </p:blipFill>
        <p:spPr>
          <a:xfrm>
            <a:off x="4061212" y="277720"/>
            <a:ext cx="3617389" cy="2578691"/>
          </a:xfrm>
          <a:prstGeom prst="rect">
            <a:avLst/>
          </a:prstGeom>
        </p:spPr>
      </p:pic>
    </p:spTree>
    <p:extLst>
      <p:ext uri="{BB962C8B-B14F-4D97-AF65-F5344CB8AC3E}">
        <p14:creationId xmlns:p14="http://schemas.microsoft.com/office/powerpoint/2010/main" val="4288070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62861" y="174452"/>
            <a:ext cx="3560885" cy="673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latin typeface="Calibri" panose="020F0502020204030204" pitchFamily="34" charset="0"/>
              </a:rPr>
              <a:t>Enterprise Co-Op</a:t>
            </a:r>
            <a:endParaRPr lang="en-US" sz="3200" b="1" dirty="0">
              <a:solidFill>
                <a:srgbClr val="7030A0"/>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2348652655"/>
              </p:ext>
            </p:extLst>
          </p:nvPr>
        </p:nvGraphicFramePr>
        <p:xfrm>
          <a:off x="628209" y="897379"/>
          <a:ext cx="8651641" cy="493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7" name="Group 56"/>
          <p:cNvGrpSpPr/>
          <p:nvPr/>
        </p:nvGrpSpPr>
        <p:grpSpPr>
          <a:xfrm>
            <a:off x="9382712" y="1018270"/>
            <a:ext cx="2144358" cy="1366342"/>
            <a:chOff x="0" y="1446"/>
            <a:chExt cx="3460656" cy="1147849"/>
          </a:xfrm>
          <a:scene3d>
            <a:camera prst="orthographicFront">
              <a:rot lat="0" lon="0" rev="0"/>
            </a:camera>
            <a:lightRig rig="contrasting" dir="t">
              <a:rot lat="0" lon="0" rev="7800000"/>
            </a:lightRig>
          </a:scene3d>
        </p:grpSpPr>
        <p:sp>
          <p:nvSpPr>
            <p:cNvPr id="58" name="Rounded Rectangle 57"/>
            <p:cNvSpPr/>
            <p:nvPr/>
          </p:nvSpPr>
          <p:spPr>
            <a:xfrm>
              <a:off x="0" y="1446"/>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9" name="Rounded Rectangle 4"/>
            <p:cNvSpPr/>
            <p:nvPr/>
          </p:nvSpPr>
          <p:spPr>
            <a:xfrm>
              <a:off x="56033" y="57479"/>
              <a:ext cx="3348591"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1600" b="1" kern="1200" dirty="0" smtClean="0">
                  <a:latin typeface="Calibri" panose="020F0502020204030204" pitchFamily="34" charset="0"/>
                </a:rPr>
                <a:t>Agencies aggregate funding to cover implementation and ongoing costs</a:t>
              </a:r>
              <a:endParaRPr lang="en-US" sz="1600" b="1" kern="1200" dirty="0">
                <a:latin typeface="Calibri" panose="020F0502020204030204" pitchFamily="34" charset="0"/>
              </a:endParaRPr>
            </a:p>
          </p:txBody>
        </p:sp>
      </p:grpSp>
      <p:grpSp>
        <p:nvGrpSpPr>
          <p:cNvPr id="60" name="Group 59"/>
          <p:cNvGrpSpPr/>
          <p:nvPr/>
        </p:nvGrpSpPr>
        <p:grpSpPr>
          <a:xfrm>
            <a:off x="9382712" y="2631402"/>
            <a:ext cx="2135987" cy="1352183"/>
            <a:chOff x="-56252" y="2044009"/>
            <a:chExt cx="3460656" cy="1147849"/>
          </a:xfrm>
          <a:scene3d>
            <a:camera prst="orthographicFront">
              <a:rot lat="0" lon="0" rev="0"/>
            </a:camera>
            <a:lightRig rig="contrasting" dir="t">
              <a:rot lat="0" lon="0" rev="7800000"/>
            </a:lightRig>
          </a:scene3d>
        </p:grpSpPr>
        <p:sp>
          <p:nvSpPr>
            <p:cNvPr id="61" name="Rounded Rectangle 60"/>
            <p:cNvSpPr/>
            <p:nvPr/>
          </p:nvSpPr>
          <p:spPr>
            <a:xfrm>
              <a:off x="-56252" y="2044009"/>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sp>
        <p:sp>
          <p:nvSpPr>
            <p:cNvPr id="62" name="Rounded Rectangle 4"/>
            <p:cNvSpPr/>
            <p:nvPr/>
          </p:nvSpPr>
          <p:spPr>
            <a:xfrm>
              <a:off x="971" y="2100041"/>
              <a:ext cx="3348589"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1600" b="1" kern="1200" dirty="0" smtClean="0">
                  <a:latin typeface="Calibri" panose="020F0502020204030204" pitchFamily="34" charset="0"/>
                </a:rPr>
                <a:t>Data Standards, resource sharing</a:t>
              </a:r>
              <a:endParaRPr lang="en-US" sz="1600" b="1" kern="1200" dirty="0">
                <a:latin typeface="Calibri" panose="020F0502020204030204" pitchFamily="34" charset="0"/>
              </a:endParaRPr>
            </a:p>
          </p:txBody>
        </p:sp>
      </p:grpSp>
      <p:grpSp>
        <p:nvGrpSpPr>
          <p:cNvPr id="63" name="Group 62"/>
          <p:cNvGrpSpPr/>
          <p:nvPr/>
        </p:nvGrpSpPr>
        <p:grpSpPr>
          <a:xfrm>
            <a:off x="9441220" y="4267201"/>
            <a:ext cx="2144358" cy="1343912"/>
            <a:chOff x="0" y="2526714"/>
            <a:chExt cx="3460656" cy="1147849"/>
          </a:xfrm>
          <a:scene3d>
            <a:camera prst="orthographicFront">
              <a:rot lat="0" lon="0" rev="0"/>
            </a:camera>
            <a:lightRig rig="contrasting" dir="t">
              <a:rot lat="0" lon="0" rev="7800000"/>
            </a:lightRig>
          </a:scene3d>
        </p:grpSpPr>
        <p:sp>
          <p:nvSpPr>
            <p:cNvPr id="64" name="Rounded Rectangle 63"/>
            <p:cNvSpPr/>
            <p:nvPr/>
          </p:nvSpPr>
          <p:spPr>
            <a:xfrm>
              <a:off x="0" y="2526714"/>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4902231"/>
                <a:satOff val="-6819"/>
                <a:lumOff val="-2615"/>
                <a:alphaOff val="0"/>
              </a:schemeClr>
            </a:fillRef>
            <a:effectRef idx="2">
              <a:schemeClr val="accent5">
                <a:hueOff val="-4902231"/>
                <a:satOff val="-6819"/>
                <a:lumOff val="-2615"/>
                <a:alphaOff val="0"/>
              </a:schemeClr>
            </a:effectRef>
            <a:fontRef idx="minor">
              <a:schemeClr val="lt1"/>
            </a:fontRef>
          </p:style>
        </p:sp>
        <p:sp>
          <p:nvSpPr>
            <p:cNvPr id="65" name="Rounded Rectangle 4"/>
            <p:cNvSpPr/>
            <p:nvPr/>
          </p:nvSpPr>
          <p:spPr>
            <a:xfrm>
              <a:off x="56033" y="2582747"/>
              <a:ext cx="3348590"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n-US" sz="1600" b="1" kern="1200" dirty="0">
                <a:latin typeface="Calibri" panose="020F0502020204030204" pitchFamily="34" charset="0"/>
              </a:endParaRPr>
            </a:p>
          </p:txBody>
        </p:sp>
      </p:grpSp>
      <p:sp>
        <p:nvSpPr>
          <p:cNvPr id="68" name="Rounded Rectangle 4"/>
          <p:cNvSpPr/>
          <p:nvPr/>
        </p:nvSpPr>
        <p:spPr>
          <a:xfrm>
            <a:off x="9466970" y="4743413"/>
            <a:ext cx="2074918" cy="103578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n-US" sz="1600" b="1" kern="1200" dirty="0">
              <a:latin typeface="Calibri" panose="020F0502020204030204" pitchFamily="34" charset="0"/>
            </a:endParaRPr>
          </a:p>
        </p:txBody>
      </p:sp>
      <p:sp>
        <p:nvSpPr>
          <p:cNvPr id="3" name="TextBox 2"/>
          <p:cNvSpPr txBox="1"/>
          <p:nvPr/>
        </p:nvSpPr>
        <p:spPr>
          <a:xfrm>
            <a:off x="9601818" y="4459797"/>
            <a:ext cx="1890532" cy="830997"/>
          </a:xfrm>
          <a:prstGeom prst="rect">
            <a:avLst/>
          </a:prstGeom>
          <a:noFill/>
        </p:spPr>
        <p:txBody>
          <a:bodyPr wrap="square" rtlCol="0">
            <a:spAutoFit/>
          </a:bodyPr>
          <a:lstStyle/>
          <a:p>
            <a:r>
              <a:rPr lang="en-US" sz="1600" b="1" dirty="0" smtClean="0">
                <a:solidFill>
                  <a:schemeClr val="bg1"/>
                </a:solidFill>
                <a:latin typeface="Calibri" panose="020F0502020204030204" pitchFamily="34" charset="0"/>
              </a:rPr>
              <a:t>Application Assessment for security design risks</a:t>
            </a:r>
            <a:endParaRPr lang="en-US" sz="1600" b="1" dirty="0">
              <a:solidFill>
                <a:schemeClr val="bg1"/>
              </a:solidFill>
              <a:latin typeface="Calibri" panose="020F0502020204030204" pitchFamily="34" charset="0"/>
            </a:endParaRPr>
          </a:p>
        </p:txBody>
      </p:sp>
      <p:sp>
        <p:nvSpPr>
          <p:cNvPr id="5" name="Explosion 1 4"/>
          <p:cNvSpPr/>
          <p:nvPr/>
        </p:nvSpPr>
        <p:spPr>
          <a:xfrm>
            <a:off x="4855768" y="2536305"/>
            <a:ext cx="3364307" cy="166079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latin typeface="Calibri" panose="020F0502020204030204" pitchFamily="34" charset="0"/>
              </a:rPr>
              <a:t>In Practice Today</a:t>
            </a:r>
            <a:endParaRPr lang="en-US" b="1" dirty="0">
              <a:solidFill>
                <a:srgbClr val="00B050"/>
              </a:solidFill>
              <a:latin typeface="Calibri" panose="020F0502020204030204" pitchFamily="34" charset="0"/>
            </a:endParaRPr>
          </a:p>
        </p:txBody>
      </p:sp>
      <p:pic>
        <p:nvPicPr>
          <p:cNvPr id="4" name="Picture 3"/>
          <p:cNvPicPr>
            <a:picLocks noChangeAspect="1"/>
          </p:cNvPicPr>
          <p:nvPr/>
        </p:nvPicPr>
        <p:blipFill>
          <a:blip r:embed="rId7"/>
          <a:stretch>
            <a:fillRect/>
          </a:stretch>
        </p:blipFill>
        <p:spPr>
          <a:xfrm>
            <a:off x="4479965" y="1128514"/>
            <a:ext cx="3850649" cy="1116130"/>
          </a:xfrm>
          <a:prstGeom prst="rect">
            <a:avLst/>
          </a:prstGeom>
        </p:spPr>
      </p:pic>
      <p:pic>
        <p:nvPicPr>
          <p:cNvPr id="21" name="Picture 20"/>
          <p:cNvPicPr>
            <a:picLocks noChangeAspect="1"/>
          </p:cNvPicPr>
          <p:nvPr/>
        </p:nvPicPr>
        <p:blipFill>
          <a:blip r:embed="rId7"/>
          <a:stretch>
            <a:fillRect/>
          </a:stretch>
        </p:blipFill>
        <p:spPr>
          <a:xfrm>
            <a:off x="4479964" y="4520060"/>
            <a:ext cx="3850649" cy="1116130"/>
          </a:xfrm>
          <a:prstGeom prst="rect">
            <a:avLst/>
          </a:prstGeom>
        </p:spPr>
      </p:pic>
    </p:spTree>
    <p:extLst>
      <p:ext uri="{BB962C8B-B14F-4D97-AF65-F5344CB8AC3E}">
        <p14:creationId xmlns:p14="http://schemas.microsoft.com/office/powerpoint/2010/main" val="37748636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802915795"/>
              </p:ext>
            </p:extLst>
          </p:nvPr>
        </p:nvGraphicFramePr>
        <p:xfrm>
          <a:off x="509798" y="236193"/>
          <a:ext cx="11042650" cy="56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133600" y="4874293"/>
            <a:ext cx="8097252" cy="584775"/>
          </a:xfrm>
          <a:prstGeom prst="rect">
            <a:avLst/>
          </a:prstGeom>
          <a:noFill/>
        </p:spPr>
        <p:txBody>
          <a:bodyPr wrap="square" rtlCol="0">
            <a:spAutoFit/>
          </a:bodyPr>
          <a:lstStyle/>
          <a:p>
            <a:pPr algn="ctr"/>
            <a:r>
              <a:rPr lang="en-US" sz="3200" b="1" dirty="0" smtClean="0">
                <a:solidFill>
                  <a:srgbClr val="7030A0"/>
                </a:solidFill>
              </a:rPr>
              <a:t>Transforming our Services</a:t>
            </a:r>
            <a:endParaRPr lang="en-US" sz="3200" b="1" dirty="0">
              <a:solidFill>
                <a:srgbClr val="7030A0"/>
              </a:solidFill>
            </a:endParaRPr>
          </a:p>
        </p:txBody>
      </p:sp>
    </p:spTree>
    <p:extLst>
      <p:ext uri="{BB962C8B-B14F-4D97-AF65-F5344CB8AC3E}">
        <p14:creationId xmlns:p14="http://schemas.microsoft.com/office/powerpoint/2010/main" val="34435031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00" y="262137"/>
            <a:ext cx="2942559" cy="593570"/>
          </a:xfrm>
        </p:spPr>
        <p:txBody>
          <a:bodyPr/>
          <a:lstStyle/>
          <a:p>
            <a:r>
              <a:rPr lang="en-US" b="1" dirty="0" smtClean="0">
                <a:solidFill>
                  <a:srgbClr val="7030A0"/>
                </a:solidFill>
              </a:rPr>
              <a:t>Is this helpful?</a:t>
            </a:r>
            <a:endParaRPr lang="en-US" b="1" dirty="0">
              <a:solidFill>
                <a:srgbClr val="7030A0"/>
              </a:solidFill>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50614067"/>
              </p:ext>
            </p:extLst>
          </p:nvPr>
        </p:nvGraphicFramePr>
        <p:xfrm>
          <a:off x="3236259" y="86264"/>
          <a:ext cx="8955741" cy="644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24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36708" y="804078"/>
            <a:ext cx="4708469" cy="5044631"/>
          </a:xfrm>
          <a:prstGeom prst="rect">
            <a:avLst/>
          </a:prstGeom>
          <a:effectLst>
            <a:softEdge rad="1117600"/>
          </a:effectLst>
        </p:spPr>
      </p:pic>
    </p:spTree>
    <p:extLst>
      <p:ext uri="{BB962C8B-B14F-4D97-AF65-F5344CB8AC3E}">
        <p14:creationId xmlns:p14="http://schemas.microsoft.com/office/powerpoint/2010/main" val="41447725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00" y="109483"/>
            <a:ext cx="7551080" cy="899665"/>
          </a:xfrm>
        </p:spPr>
        <p:txBody>
          <a:bodyPr>
            <a:normAutofit/>
          </a:bodyPr>
          <a:lstStyle/>
          <a:p>
            <a:pPr algn="l"/>
            <a:r>
              <a:rPr lang="en-US" b="1" dirty="0" smtClean="0"/>
              <a:t>Criteria for Decisions</a:t>
            </a:r>
            <a:endParaRPr lang="en-US" b="1" dirty="0"/>
          </a:p>
        </p:txBody>
      </p:sp>
      <p:sp>
        <p:nvSpPr>
          <p:cNvPr id="10" name="Rounded Rectangle 9"/>
          <p:cNvSpPr/>
          <p:nvPr/>
        </p:nvSpPr>
        <p:spPr>
          <a:xfrm>
            <a:off x="4938447" y="1737751"/>
            <a:ext cx="2674781" cy="1570222"/>
          </a:xfrm>
          <a:prstGeom prst="round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b="1" dirty="0" smtClean="0">
                <a:solidFill>
                  <a:schemeClr val="bg1"/>
                </a:solidFill>
                <a:ea typeface="Segoe UI" pitchFamily="34" charset="0"/>
                <a:cs typeface="Segoe UI" pitchFamily="34" charset="0"/>
              </a:rPr>
              <a:t>Demand</a:t>
            </a:r>
            <a:endParaRPr lang="en-US" sz="2400" b="1" dirty="0">
              <a:solidFill>
                <a:schemeClr val="bg1"/>
              </a:solidFill>
              <a:ea typeface="Segoe UI" pitchFamily="34" charset="0"/>
              <a:cs typeface="Segoe UI" pitchFamily="34" charset="0"/>
            </a:endParaRPr>
          </a:p>
        </p:txBody>
      </p:sp>
      <p:sp>
        <p:nvSpPr>
          <p:cNvPr id="14" name="Rounded Rectangle 13"/>
          <p:cNvSpPr/>
          <p:nvPr/>
        </p:nvSpPr>
        <p:spPr>
          <a:xfrm>
            <a:off x="7756255" y="1707703"/>
            <a:ext cx="2674781" cy="1570222"/>
          </a:xfrm>
          <a:prstGeom prst="round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b="1" dirty="0" smtClean="0">
                <a:solidFill>
                  <a:schemeClr val="bg1"/>
                </a:solidFill>
                <a:ea typeface="Segoe UI" pitchFamily="34" charset="0"/>
                <a:cs typeface="Segoe UI" pitchFamily="34" charset="0"/>
              </a:rPr>
              <a:t>Scalability</a:t>
            </a:r>
            <a:endParaRPr lang="en-US" sz="2400" b="1" dirty="0">
              <a:solidFill>
                <a:schemeClr val="bg1"/>
              </a:solidFill>
              <a:ea typeface="Segoe UI" pitchFamily="34" charset="0"/>
              <a:cs typeface="Segoe UI" pitchFamily="34" charset="0"/>
            </a:endParaRPr>
          </a:p>
        </p:txBody>
      </p:sp>
      <p:sp>
        <p:nvSpPr>
          <p:cNvPr id="15" name="Rounded Rectangle 14"/>
          <p:cNvSpPr/>
          <p:nvPr/>
        </p:nvSpPr>
        <p:spPr>
          <a:xfrm>
            <a:off x="7756255" y="3512827"/>
            <a:ext cx="2674781" cy="1570222"/>
          </a:xfrm>
          <a:prstGeom prst="round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b="1" dirty="0" smtClean="0">
                <a:solidFill>
                  <a:schemeClr val="bg1"/>
                </a:solidFill>
                <a:ea typeface="Segoe UI" pitchFamily="34" charset="0"/>
                <a:cs typeface="Segoe UI" pitchFamily="34" charset="0"/>
              </a:rPr>
              <a:t>Customer Value</a:t>
            </a:r>
            <a:endParaRPr lang="en-US" sz="2400" b="1" dirty="0">
              <a:solidFill>
                <a:schemeClr val="bg1"/>
              </a:solidFill>
              <a:ea typeface="Segoe UI" pitchFamily="34" charset="0"/>
              <a:cs typeface="Segoe UI" pitchFamily="34" charset="0"/>
            </a:endParaRPr>
          </a:p>
        </p:txBody>
      </p:sp>
      <p:sp>
        <p:nvSpPr>
          <p:cNvPr id="19" name="Rounded Rectangle 18"/>
          <p:cNvSpPr/>
          <p:nvPr/>
        </p:nvSpPr>
        <p:spPr>
          <a:xfrm>
            <a:off x="4938447" y="3506991"/>
            <a:ext cx="2674781" cy="1570222"/>
          </a:xfrm>
          <a:prstGeom prst="round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b="1" dirty="0" smtClean="0">
                <a:solidFill>
                  <a:schemeClr val="bg1"/>
                </a:solidFill>
                <a:ea typeface="Segoe UI" pitchFamily="34" charset="0"/>
                <a:cs typeface="Segoe UI" pitchFamily="34" charset="0"/>
              </a:rPr>
              <a:t>Ability to Execute</a:t>
            </a:r>
            <a:endParaRPr lang="en-US" sz="2400" b="1" dirty="0">
              <a:solidFill>
                <a:schemeClr val="bg1"/>
              </a:solidFill>
              <a:ea typeface="Segoe UI" pitchFamily="34" charset="0"/>
              <a:cs typeface="Segoe UI" pitchFamily="34" charset="0"/>
            </a:endParaRPr>
          </a:p>
        </p:txBody>
      </p:sp>
      <p:sp>
        <p:nvSpPr>
          <p:cNvPr id="20" name="Rounded Rectangle 19"/>
          <p:cNvSpPr/>
          <p:nvPr/>
        </p:nvSpPr>
        <p:spPr>
          <a:xfrm>
            <a:off x="2120639" y="3491786"/>
            <a:ext cx="2674781" cy="1570222"/>
          </a:xfrm>
          <a:prstGeom prst="round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b="1" dirty="0" smtClean="0">
                <a:solidFill>
                  <a:schemeClr val="bg1"/>
                </a:solidFill>
                <a:ea typeface="Segoe UI" pitchFamily="34" charset="0"/>
                <a:cs typeface="Segoe UI" pitchFamily="34" charset="0"/>
              </a:rPr>
              <a:t>Revenue Sustainability</a:t>
            </a:r>
            <a:endParaRPr lang="en-US" sz="2400" b="1" dirty="0">
              <a:solidFill>
                <a:schemeClr val="bg1"/>
              </a:solidFill>
              <a:ea typeface="Segoe UI" pitchFamily="34" charset="0"/>
              <a:cs typeface="Segoe UI" pitchFamily="34" charset="0"/>
            </a:endParaRPr>
          </a:p>
        </p:txBody>
      </p:sp>
      <p:sp>
        <p:nvSpPr>
          <p:cNvPr id="21" name="Rounded Rectangle 20"/>
          <p:cNvSpPr/>
          <p:nvPr/>
        </p:nvSpPr>
        <p:spPr>
          <a:xfrm>
            <a:off x="2120640" y="1737751"/>
            <a:ext cx="2674781" cy="1570222"/>
          </a:xfrm>
          <a:prstGeom prst="roundRect">
            <a:avLst/>
          </a:prstGeom>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a typeface="Segoe UI" pitchFamily="34" charset="0"/>
                <a:cs typeface="Segoe UI" pitchFamily="34" charset="0"/>
              </a:rPr>
              <a:t>Return on </a:t>
            </a:r>
            <a:r>
              <a:rPr lang="en-US" sz="2400" b="1" dirty="0" smtClean="0">
                <a:solidFill>
                  <a:schemeClr val="bg1"/>
                </a:solidFill>
                <a:ea typeface="Segoe UI" pitchFamily="34" charset="0"/>
                <a:cs typeface="Segoe UI" pitchFamily="34" charset="0"/>
              </a:rPr>
              <a:t>Investment</a:t>
            </a:r>
            <a:endParaRPr lang="en-US" sz="3600" b="1"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258745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p:txBody>
          <a:bodyPr/>
          <a:lstStyle/>
          <a:p>
            <a:r>
              <a:rPr lang="en-US" b="1" dirty="0" smtClean="0"/>
              <a:t>Cloud Roadmap</a:t>
            </a:r>
            <a:endParaRPr lang="en-US" b="1"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9942525"/>
              </p:ext>
            </p:extLst>
          </p:nvPr>
        </p:nvGraphicFramePr>
        <p:xfrm>
          <a:off x="537291" y="352802"/>
          <a:ext cx="11449797" cy="5265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610" y="4276894"/>
            <a:ext cx="711976" cy="72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4245" y="3437590"/>
            <a:ext cx="684366" cy="71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1003" y="2801457"/>
            <a:ext cx="648715" cy="66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560834" y="4313537"/>
            <a:ext cx="243018" cy="229170"/>
          </a:xfrm>
          <a:prstGeom prst="ellipse">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2110" y="2284671"/>
            <a:ext cx="710842" cy="70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3817579" y="3214231"/>
            <a:ext cx="315150" cy="315150"/>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9917" y="1657820"/>
            <a:ext cx="683303" cy="7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7939" y="1235430"/>
            <a:ext cx="741110" cy="74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1690" y="991478"/>
            <a:ext cx="754145" cy="77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0166" y="705871"/>
            <a:ext cx="747386" cy="73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90472" y="236743"/>
            <a:ext cx="610170" cy="75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08435" y="236995"/>
            <a:ext cx="671302" cy="75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1883" y="468016"/>
            <a:ext cx="757210" cy="76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1091079" y="5609576"/>
            <a:ext cx="1375228" cy="1"/>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a:off x="8403936" y="5609576"/>
            <a:ext cx="2151602"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82343" y="5598281"/>
            <a:ext cx="5508129" cy="11295"/>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04433" y="5617980"/>
            <a:ext cx="1454178" cy="276999"/>
          </a:xfrm>
          <a:prstGeom prst="rect">
            <a:avLst/>
          </a:prstGeom>
          <a:noFill/>
        </p:spPr>
        <p:txBody>
          <a:bodyPr wrap="square" rtlCol="0">
            <a:spAutoFit/>
          </a:bodyPr>
          <a:lstStyle/>
          <a:p>
            <a:pPr algn="ctr"/>
            <a:r>
              <a:rPr lang="en-US" sz="1200" b="1" dirty="0" smtClean="0"/>
              <a:t>2014-2016</a:t>
            </a:r>
            <a:endParaRPr lang="en-US" sz="1200" b="1" dirty="0"/>
          </a:p>
        </p:txBody>
      </p:sp>
      <p:sp>
        <p:nvSpPr>
          <p:cNvPr id="18" name="TextBox 17"/>
          <p:cNvSpPr txBox="1"/>
          <p:nvPr/>
        </p:nvSpPr>
        <p:spPr>
          <a:xfrm>
            <a:off x="4132729" y="5773271"/>
            <a:ext cx="2823885" cy="369332"/>
          </a:xfrm>
          <a:prstGeom prst="rect">
            <a:avLst/>
          </a:prstGeom>
          <a:noFill/>
        </p:spPr>
        <p:txBody>
          <a:bodyPr wrap="square" rtlCol="0">
            <a:spAutoFit/>
          </a:bodyPr>
          <a:lstStyle/>
          <a:p>
            <a:endParaRPr lang="en-US" dirty="0"/>
          </a:p>
        </p:txBody>
      </p:sp>
      <p:sp>
        <p:nvSpPr>
          <p:cNvPr id="19" name="TextBox 18"/>
          <p:cNvSpPr txBox="1"/>
          <p:nvPr/>
        </p:nvSpPr>
        <p:spPr>
          <a:xfrm>
            <a:off x="3523129" y="5629550"/>
            <a:ext cx="3370730" cy="276999"/>
          </a:xfrm>
          <a:prstGeom prst="rect">
            <a:avLst/>
          </a:prstGeom>
          <a:noFill/>
        </p:spPr>
        <p:txBody>
          <a:bodyPr wrap="square" rtlCol="0">
            <a:spAutoFit/>
          </a:bodyPr>
          <a:lstStyle/>
          <a:p>
            <a:pPr algn="ctr"/>
            <a:r>
              <a:rPr lang="en-US" sz="1200" b="1" dirty="0" smtClean="0"/>
              <a:t>2017</a:t>
            </a:r>
            <a:endParaRPr lang="en-US" sz="1100" b="1" dirty="0"/>
          </a:p>
        </p:txBody>
      </p:sp>
      <p:sp>
        <p:nvSpPr>
          <p:cNvPr id="20" name="TextBox 19"/>
          <p:cNvSpPr txBox="1"/>
          <p:nvPr/>
        </p:nvSpPr>
        <p:spPr>
          <a:xfrm>
            <a:off x="8663949" y="5598281"/>
            <a:ext cx="1631576" cy="276999"/>
          </a:xfrm>
          <a:prstGeom prst="rect">
            <a:avLst/>
          </a:prstGeom>
          <a:noFill/>
        </p:spPr>
        <p:txBody>
          <a:bodyPr wrap="square" rtlCol="0">
            <a:spAutoFit/>
          </a:bodyPr>
          <a:lstStyle/>
          <a:p>
            <a:pPr algn="ctr"/>
            <a:r>
              <a:rPr lang="en-US" sz="1200" b="1" dirty="0" smtClean="0"/>
              <a:t>2018</a:t>
            </a:r>
            <a:endParaRPr lang="en-US" sz="1200" b="1" dirty="0"/>
          </a:p>
        </p:txBody>
      </p:sp>
      <p:sp>
        <p:nvSpPr>
          <p:cNvPr id="36" name="Oval 35"/>
          <p:cNvSpPr/>
          <p:nvPr/>
        </p:nvSpPr>
        <p:spPr>
          <a:xfrm>
            <a:off x="6011470" y="2127066"/>
            <a:ext cx="404365" cy="40436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Oval 37"/>
          <p:cNvSpPr/>
          <p:nvPr/>
        </p:nvSpPr>
        <p:spPr>
          <a:xfrm>
            <a:off x="7742889" y="1543315"/>
            <a:ext cx="522305" cy="522305"/>
          </a:xfrm>
          <a:prstGeom prst="ellipse">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Oval 39"/>
          <p:cNvSpPr/>
          <p:nvPr/>
        </p:nvSpPr>
        <p:spPr>
          <a:xfrm>
            <a:off x="5232985" y="2397092"/>
            <a:ext cx="404365" cy="40436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4234572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983" t="17309" r="14305" b="30869"/>
          <a:stretch/>
        </p:blipFill>
        <p:spPr>
          <a:xfrm>
            <a:off x="0" y="1"/>
            <a:ext cx="12192000" cy="6858000"/>
          </a:xfrm>
          <a:prstGeom prst="rect">
            <a:avLst/>
          </a:prstGeom>
        </p:spPr>
      </p:pic>
      <p:sp>
        <p:nvSpPr>
          <p:cNvPr id="2" name="Title 1"/>
          <p:cNvSpPr>
            <a:spLocks noGrp="1"/>
          </p:cNvSpPr>
          <p:nvPr>
            <p:ph type="title"/>
          </p:nvPr>
        </p:nvSpPr>
        <p:spPr>
          <a:xfrm>
            <a:off x="434990" y="242309"/>
            <a:ext cx="7551080" cy="722892"/>
          </a:xfrm>
        </p:spPr>
        <p:txBody>
          <a:bodyPr/>
          <a:lstStyle/>
          <a:p>
            <a:r>
              <a:rPr lang="en-US" b="1" dirty="0" smtClean="0"/>
              <a:t>Strategic Direction</a:t>
            </a:r>
            <a:endParaRPr lang="en-US" b="1" dirty="0"/>
          </a:p>
        </p:txBody>
      </p:sp>
      <p:sp>
        <p:nvSpPr>
          <p:cNvPr id="8" name="Rounded Rectangle 7"/>
          <p:cNvSpPr/>
          <p:nvPr/>
        </p:nvSpPr>
        <p:spPr>
          <a:xfrm>
            <a:off x="3192620" y="4667862"/>
            <a:ext cx="5666711" cy="967383"/>
          </a:xfrm>
          <a:prstGeom prst="roundRect">
            <a:avLst>
              <a:gd name="adj" fmla="val 10000"/>
            </a:avLst>
          </a:prstGeom>
          <a:solidFill>
            <a:srgbClr val="9A75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lnSpc>
                <a:spcPct val="150000"/>
              </a:lnSpc>
            </a:pPr>
            <a:r>
              <a:rPr lang="en-US" sz="2700" b="1" dirty="0" smtClean="0">
                <a:latin typeface="Calibri" panose="020F0502020204030204" pitchFamily="34" charset="0"/>
              </a:rPr>
              <a:t>Infrastructure for Cloud Services</a:t>
            </a:r>
            <a:endParaRPr lang="en-US" sz="2700" b="1" dirty="0">
              <a:latin typeface="Calibri" panose="020F0502020204030204" pitchFamily="34" charset="0"/>
            </a:endParaRPr>
          </a:p>
        </p:txBody>
      </p:sp>
      <p:sp>
        <p:nvSpPr>
          <p:cNvPr id="5" name="Rounded Rectangle 4"/>
          <p:cNvSpPr/>
          <p:nvPr/>
        </p:nvSpPr>
        <p:spPr>
          <a:xfrm>
            <a:off x="3192619" y="1893291"/>
            <a:ext cx="2674781" cy="1570222"/>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latin typeface="Calibri" panose="020F0502020204030204" pitchFamily="34" charset="0"/>
              </a:rPr>
              <a:t>O365</a:t>
            </a:r>
            <a:endParaRPr lang="en-US" sz="3600" b="1" dirty="0">
              <a:solidFill>
                <a:srgbClr val="FFFFFF"/>
              </a:solidFill>
              <a:latin typeface="Calibri" panose="020F0502020204030204" pitchFamily="34" charset="0"/>
            </a:endParaRPr>
          </a:p>
        </p:txBody>
      </p:sp>
      <p:sp>
        <p:nvSpPr>
          <p:cNvPr id="10" name="Rounded Rectangle 9"/>
          <p:cNvSpPr/>
          <p:nvPr/>
        </p:nvSpPr>
        <p:spPr>
          <a:xfrm>
            <a:off x="5962650" y="1893291"/>
            <a:ext cx="2896680" cy="1570222"/>
          </a:xfrm>
          <a:prstGeom prst="roundRect">
            <a:avLst/>
          </a:prstGeom>
          <a:solidFill>
            <a:schemeClr val="accent2">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latin typeface="Calibri" panose="020F0502020204030204" pitchFamily="34" charset="0"/>
              </a:rPr>
              <a:t>Brokered Cloud Services</a:t>
            </a:r>
            <a:endParaRPr lang="en-US" sz="3200" b="1" dirty="0">
              <a:solidFill>
                <a:srgbClr val="FFFFFF"/>
              </a:solidFill>
              <a:latin typeface="Calibri" panose="020F0502020204030204" pitchFamily="34" charset="0"/>
            </a:endParaRPr>
          </a:p>
        </p:txBody>
      </p:sp>
      <p:sp>
        <p:nvSpPr>
          <p:cNvPr id="11" name="TextBox 10"/>
          <p:cNvSpPr txBox="1"/>
          <p:nvPr/>
        </p:nvSpPr>
        <p:spPr>
          <a:xfrm>
            <a:off x="2743297" y="1071888"/>
            <a:ext cx="6616267" cy="76944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4400" b="1" dirty="0" smtClean="0">
                <a:solidFill>
                  <a:schemeClr val="tx2"/>
                </a:solidFill>
                <a:effectLst>
                  <a:outerShdw blurRad="38100" dist="38100" dir="2700000" algn="tl">
                    <a:srgbClr val="000000">
                      <a:alpha val="43137"/>
                    </a:srgbClr>
                  </a:outerShdw>
                </a:effectLst>
                <a:latin typeface="Calibri" panose="020F0502020204030204" pitchFamily="34" charset="0"/>
              </a:rPr>
              <a:t>Cloud Enablement</a:t>
            </a:r>
            <a:endParaRPr lang="en-US" sz="4400" b="1"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12" name="Rounded Rectangle 11"/>
          <p:cNvSpPr/>
          <p:nvPr/>
        </p:nvSpPr>
        <p:spPr>
          <a:xfrm>
            <a:off x="3192620" y="3581996"/>
            <a:ext cx="5666711" cy="967383"/>
          </a:xfrm>
          <a:prstGeom prst="roundRect">
            <a:avLst>
              <a:gd name="adj" fmla="val 10000"/>
            </a:avLst>
          </a:prstGeom>
          <a:solidFill>
            <a:srgbClr val="813201"/>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en-US" sz="2800" b="1" dirty="0">
                <a:latin typeface="Calibri" panose="020F0502020204030204" pitchFamily="34" charset="0"/>
              </a:rPr>
              <a:t>Identity &amp; Access Management</a:t>
            </a:r>
          </a:p>
        </p:txBody>
      </p:sp>
    </p:spTree>
    <p:extLst>
      <p:ext uri="{BB962C8B-B14F-4D97-AF65-F5344CB8AC3E}">
        <p14:creationId xmlns:p14="http://schemas.microsoft.com/office/powerpoint/2010/main" val="14472859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3983" t="17309" r="14305" b="30869"/>
          <a:stretch/>
        </p:blipFill>
        <p:spPr>
          <a:xfrm>
            <a:off x="0" y="1"/>
            <a:ext cx="12192000" cy="6858000"/>
          </a:xfrm>
          <a:prstGeom prst="rect">
            <a:avLst/>
          </a:prstGeom>
        </p:spPr>
      </p:pic>
      <p:sp>
        <p:nvSpPr>
          <p:cNvPr id="2" name="Title 1"/>
          <p:cNvSpPr>
            <a:spLocks noGrp="1"/>
          </p:cNvSpPr>
          <p:nvPr>
            <p:ph type="title"/>
          </p:nvPr>
        </p:nvSpPr>
        <p:spPr>
          <a:xfrm>
            <a:off x="239047" y="259560"/>
            <a:ext cx="7551080" cy="899665"/>
          </a:xfrm>
        </p:spPr>
        <p:txBody>
          <a:bodyPr/>
          <a:lstStyle/>
          <a:p>
            <a:r>
              <a:rPr lang="en-US" b="1" dirty="0" smtClean="0"/>
              <a:t>Strategic Direction</a:t>
            </a:r>
            <a:endParaRPr lang="en-US" b="1" dirty="0"/>
          </a:p>
        </p:txBody>
      </p:sp>
      <p:sp>
        <p:nvSpPr>
          <p:cNvPr id="8" name="Rounded Rectangle 7"/>
          <p:cNvSpPr/>
          <p:nvPr/>
        </p:nvSpPr>
        <p:spPr>
          <a:xfrm>
            <a:off x="3192620" y="4737360"/>
            <a:ext cx="5666711" cy="967383"/>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lnSpc>
                <a:spcPct val="150000"/>
              </a:lnSpc>
            </a:pPr>
            <a:r>
              <a:rPr lang="en-US" sz="2700" b="1" dirty="0" smtClean="0">
                <a:latin typeface="Calibri" panose="020F0502020204030204" pitchFamily="34" charset="0"/>
              </a:rPr>
              <a:t>Infrastructure for Cloud Services</a:t>
            </a:r>
            <a:endParaRPr lang="en-US" sz="2700" b="1" dirty="0">
              <a:latin typeface="Calibri" panose="020F0502020204030204" pitchFamily="34" charset="0"/>
            </a:endParaRPr>
          </a:p>
        </p:txBody>
      </p:sp>
      <p:sp>
        <p:nvSpPr>
          <p:cNvPr id="5" name="Rounded Rectangle 4"/>
          <p:cNvSpPr/>
          <p:nvPr/>
        </p:nvSpPr>
        <p:spPr>
          <a:xfrm>
            <a:off x="3192620" y="1962789"/>
            <a:ext cx="2684305" cy="157022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latin typeface="Calibri" panose="020F0502020204030204" pitchFamily="34" charset="0"/>
              </a:rPr>
              <a:t>O365</a:t>
            </a:r>
            <a:endParaRPr lang="en-US" sz="3600" b="1" dirty="0">
              <a:solidFill>
                <a:srgbClr val="FFFFFF"/>
              </a:solidFill>
              <a:latin typeface="Calibri" panose="020F0502020204030204" pitchFamily="34" charset="0"/>
            </a:endParaRPr>
          </a:p>
        </p:txBody>
      </p:sp>
      <p:sp>
        <p:nvSpPr>
          <p:cNvPr id="11" name="TextBox 10"/>
          <p:cNvSpPr txBox="1"/>
          <p:nvPr/>
        </p:nvSpPr>
        <p:spPr>
          <a:xfrm>
            <a:off x="2743297" y="1141386"/>
            <a:ext cx="6616267" cy="769441"/>
          </a:xfrm>
          <a:prstGeom prst="rect">
            <a:avLst/>
          </a:prstGeom>
          <a:noFill/>
        </p:spPr>
        <p:txBody>
          <a:bodyPr wrap="square" rtlCol="0">
            <a:spAutoFit/>
          </a:bodyPr>
          <a:lstStyle/>
          <a:p>
            <a:pPr algn="ctr"/>
            <a:r>
              <a:rPr lang="en-US" sz="4400" b="1" dirty="0" smtClean="0">
                <a:solidFill>
                  <a:schemeClr val="tx2"/>
                </a:solidFill>
                <a:latin typeface="Calibri" panose="020F0502020204030204" pitchFamily="34" charset="0"/>
              </a:rPr>
              <a:t>Cloud Enablement</a:t>
            </a:r>
            <a:endParaRPr lang="en-US" sz="4400" b="1" dirty="0">
              <a:solidFill>
                <a:schemeClr val="tx2"/>
              </a:solidFill>
              <a:latin typeface="Calibri" panose="020F0502020204030204" pitchFamily="34" charset="0"/>
            </a:endParaRPr>
          </a:p>
        </p:txBody>
      </p:sp>
      <p:sp>
        <p:nvSpPr>
          <p:cNvPr id="12" name="Rounded Rectangle 11"/>
          <p:cNvSpPr/>
          <p:nvPr/>
        </p:nvSpPr>
        <p:spPr>
          <a:xfrm>
            <a:off x="3192620" y="3651494"/>
            <a:ext cx="5666711" cy="967383"/>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en-US" sz="2800" b="1" dirty="0">
                <a:latin typeface="Calibri" panose="020F0502020204030204" pitchFamily="34" charset="0"/>
              </a:rPr>
              <a:t>Identity &amp; Access Management</a:t>
            </a:r>
          </a:p>
        </p:txBody>
      </p:sp>
      <p:sp>
        <p:nvSpPr>
          <p:cNvPr id="9" name="Oval 8"/>
          <p:cNvSpPr/>
          <p:nvPr/>
        </p:nvSpPr>
        <p:spPr>
          <a:xfrm>
            <a:off x="9109520" y="1171888"/>
            <a:ext cx="2338220" cy="147787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latin typeface="Calibri" panose="020F0502020204030204" pitchFamily="34" charset="0"/>
              </a:rPr>
              <a:t>Mobile Device Management</a:t>
            </a:r>
            <a:endParaRPr lang="en-US" b="1" dirty="0">
              <a:solidFill>
                <a:srgbClr val="FFFFFF"/>
              </a:solidFill>
              <a:latin typeface="Calibri" panose="020F0502020204030204" pitchFamily="34" charset="0"/>
            </a:endParaRPr>
          </a:p>
        </p:txBody>
      </p:sp>
      <p:sp>
        <p:nvSpPr>
          <p:cNvPr id="13" name="Oval 12"/>
          <p:cNvSpPr/>
          <p:nvPr/>
        </p:nvSpPr>
        <p:spPr>
          <a:xfrm>
            <a:off x="9058249" y="2721713"/>
            <a:ext cx="2402494" cy="1622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latin typeface="Calibri" panose="020F0502020204030204" pitchFamily="34" charset="0"/>
              </a:rPr>
              <a:t>Web Hosting</a:t>
            </a:r>
            <a:endParaRPr lang="en-US" sz="2400" b="1" dirty="0">
              <a:solidFill>
                <a:srgbClr val="FFFFFF"/>
              </a:solidFill>
              <a:latin typeface="Calibri" panose="020F0502020204030204" pitchFamily="34" charset="0"/>
            </a:endParaRPr>
          </a:p>
        </p:txBody>
      </p:sp>
      <p:sp>
        <p:nvSpPr>
          <p:cNvPr id="14" name="Oval 13"/>
          <p:cNvSpPr/>
          <p:nvPr/>
        </p:nvSpPr>
        <p:spPr>
          <a:xfrm>
            <a:off x="9045246" y="4418651"/>
            <a:ext cx="2402494" cy="16048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latin typeface="Calibri" panose="020F0502020204030204" pitchFamily="34" charset="0"/>
              </a:rPr>
              <a:t>Software as a Service</a:t>
            </a:r>
            <a:endParaRPr lang="en-US" sz="2000" b="1" dirty="0">
              <a:solidFill>
                <a:srgbClr val="FFFFFF"/>
              </a:solidFill>
              <a:latin typeface="Calibri" panose="020F0502020204030204" pitchFamily="34" charset="0"/>
            </a:endParaRPr>
          </a:p>
        </p:txBody>
      </p:sp>
      <p:sp>
        <p:nvSpPr>
          <p:cNvPr id="15" name="Rounded Rectangle 14"/>
          <p:cNvSpPr/>
          <p:nvPr/>
        </p:nvSpPr>
        <p:spPr>
          <a:xfrm>
            <a:off x="5962650" y="1945537"/>
            <a:ext cx="2896680" cy="1570222"/>
          </a:xfrm>
          <a:prstGeom prst="roundRect">
            <a:avLst/>
          </a:prstGeom>
          <a:solidFill>
            <a:schemeClr val="accent2">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latin typeface="Calibri" panose="020F0502020204030204" pitchFamily="34" charset="0"/>
              </a:rPr>
              <a:t>Brokered Cloud Services</a:t>
            </a:r>
            <a:endParaRPr lang="en-US" sz="32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6692511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709" y="0"/>
            <a:ext cx="12192000" cy="6858000"/>
          </a:xfrm>
          <a:prstGeom prst="rect">
            <a:avLst/>
          </a:prstGeom>
          <a:solidFill>
            <a:srgbClr val="019B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3056709" y="625184"/>
            <a:ext cx="5651862" cy="1757896"/>
          </a:xfrm>
          <a:prstGeom prst="rect">
            <a:avLst/>
          </a:prstGeom>
        </p:spPr>
      </p:pic>
      <p:pic>
        <p:nvPicPr>
          <p:cNvPr id="5" name="Picture 4"/>
          <p:cNvPicPr>
            <a:picLocks noChangeAspect="1"/>
          </p:cNvPicPr>
          <p:nvPr/>
        </p:nvPicPr>
        <p:blipFill>
          <a:blip r:embed="rId4"/>
          <a:stretch>
            <a:fillRect/>
          </a:stretch>
        </p:blipFill>
        <p:spPr>
          <a:xfrm>
            <a:off x="627252" y="697832"/>
            <a:ext cx="3141412" cy="1620876"/>
          </a:xfrm>
          <a:prstGeom prst="rect">
            <a:avLst/>
          </a:prstGeom>
        </p:spPr>
      </p:pic>
      <p:pic>
        <p:nvPicPr>
          <p:cNvPr id="8" name="Picture 7"/>
          <p:cNvPicPr>
            <a:picLocks noChangeAspect="1"/>
          </p:cNvPicPr>
          <p:nvPr/>
        </p:nvPicPr>
        <p:blipFill>
          <a:blip r:embed="rId5"/>
          <a:stretch>
            <a:fillRect/>
          </a:stretch>
        </p:blipFill>
        <p:spPr>
          <a:xfrm>
            <a:off x="8508287" y="758795"/>
            <a:ext cx="2877073" cy="1767755"/>
          </a:xfrm>
          <a:prstGeom prst="rect">
            <a:avLst/>
          </a:prstGeom>
        </p:spPr>
      </p:pic>
      <p:graphicFrame>
        <p:nvGraphicFramePr>
          <p:cNvPr id="4" name="Content Placeholder 3"/>
          <p:cNvGraphicFramePr>
            <a:graphicFrameLocks noGrp="1"/>
          </p:cNvGraphicFramePr>
          <p:nvPr>
            <p:ph sz="quarter" idx="10"/>
            <p:extLst>
              <p:ext uri="{D42A27DB-BD31-4B8C-83A1-F6EECF244321}">
                <p14:modId xmlns:p14="http://schemas.microsoft.com/office/powerpoint/2010/main" val="2390876515"/>
              </p:ext>
            </p:extLst>
          </p:nvPr>
        </p:nvGraphicFramePr>
        <p:xfrm>
          <a:off x="710782" y="905774"/>
          <a:ext cx="12784947" cy="54950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p:cNvSpPr>
            <a:spLocks noGrp="1"/>
          </p:cNvSpPr>
          <p:nvPr>
            <p:ph type="title"/>
          </p:nvPr>
        </p:nvSpPr>
        <p:spPr>
          <a:xfrm>
            <a:off x="249214" y="225940"/>
            <a:ext cx="4176137" cy="567691"/>
          </a:xfrm>
        </p:spPr>
        <p:txBody>
          <a:bodyPr/>
          <a:lstStyle/>
          <a:p>
            <a:r>
              <a:rPr lang="en-US" b="1" dirty="0" smtClean="0">
                <a:solidFill>
                  <a:schemeClr val="tx2"/>
                </a:solidFill>
              </a:rPr>
              <a:t>O365 Service Activities</a:t>
            </a:r>
            <a:endParaRPr lang="en-US" b="1" dirty="0">
              <a:solidFill>
                <a:schemeClr val="tx2"/>
              </a:solidFill>
            </a:endParaRPr>
          </a:p>
        </p:txBody>
      </p:sp>
    </p:spTree>
    <p:extLst>
      <p:ext uri="{BB962C8B-B14F-4D97-AF65-F5344CB8AC3E}">
        <p14:creationId xmlns:p14="http://schemas.microsoft.com/office/powerpoint/2010/main" val="347242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00" y="208687"/>
            <a:ext cx="3684431" cy="498679"/>
          </a:xfrm>
        </p:spPr>
        <p:txBody>
          <a:bodyPr>
            <a:normAutofit fontScale="90000"/>
          </a:bodyPr>
          <a:lstStyle/>
          <a:p>
            <a:r>
              <a:rPr lang="en-US" b="1" dirty="0" smtClean="0">
                <a:latin typeface="Calibri" panose="020F0502020204030204" pitchFamily="34" charset="0"/>
              </a:rPr>
              <a:t>Funding Approaches</a:t>
            </a:r>
            <a:endParaRPr lang="en-US" b="1" dirty="0">
              <a:latin typeface="Calibri" panose="020F0502020204030204" pitchFamily="34" charset="0"/>
            </a:endParaRPr>
          </a:p>
        </p:txBody>
      </p:sp>
      <p:pic>
        <p:nvPicPr>
          <p:cNvPr id="3074" name="Picture 2" descr="Image result for images of dollar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016" y="2916328"/>
            <a:ext cx="2276103" cy="2675670"/>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rot="10800000">
            <a:off x="5209056" y="-64499"/>
            <a:ext cx="2540025" cy="3304280"/>
          </a:xfrm>
          <a:prstGeom prst="rect">
            <a:avLst/>
          </a:prstGeom>
        </p:spPr>
      </p:pic>
      <p:sp>
        <p:nvSpPr>
          <p:cNvPr id="5" name="TextBox 4"/>
          <p:cNvSpPr txBox="1"/>
          <p:nvPr/>
        </p:nvSpPr>
        <p:spPr>
          <a:xfrm>
            <a:off x="5837437" y="1679333"/>
            <a:ext cx="1102674" cy="830997"/>
          </a:xfrm>
          <a:prstGeom prst="rect">
            <a:avLst/>
          </a:prstGeom>
          <a:noFill/>
        </p:spPr>
        <p:txBody>
          <a:bodyPr wrap="none" rtlCol="0">
            <a:spAutoFit/>
          </a:bodyPr>
          <a:lstStyle/>
          <a:p>
            <a:r>
              <a:rPr lang="en-US" sz="2400" b="1" dirty="0" smtClean="0"/>
              <a:t>Fee for</a:t>
            </a:r>
            <a:br>
              <a:rPr lang="en-US" sz="2400" b="1" dirty="0" smtClean="0"/>
            </a:br>
            <a:r>
              <a:rPr lang="en-US" sz="2400" b="1" dirty="0" smtClean="0"/>
              <a:t>Service</a:t>
            </a:r>
            <a:endParaRPr lang="en-US" sz="2400" b="1" dirty="0"/>
          </a:p>
        </p:txBody>
      </p:sp>
      <p:pic>
        <p:nvPicPr>
          <p:cNvPr id="7" name="Picture 6"/>
          <p:cNvPicPr>
            <a:picLocks noChangeAspect="1"/>
          </p:cNvPicPr>
          <p:nvPr/>
        </p:nvPicPr>
        <p:blipFill>
          <a:blip r:embed="rId4"/>
          <a:stretch>
            <a:fillRect/>
          </a:stretch>
        </p:blipFill>
        <p:spPr>
          <a:xfrm rot="6773198">
            <a:off x="2464217" y="1955875"/>
            <a:ext cx="2756827" cy="3407314"/>
          </a:xfrm>
          <a:prstGeom prst="rect">
            <a:avLst/>
          </a:prstGeom>
        </p:spPr>
      </p:pic>
      <p:sp>
        <p:nvSpPr>
          <p:cNvPr id="9" name="TextBox 8"/>
          <p:cNvSpPr txBox="1"/>
          <p:nvPr/>
        </p:nvSpPr>
        <p:spPr>
          <a:xfrm>
            <a:off x="2521441" y="3332869"/>
            <a:ext cx="2359685" cy="461665"/>
          </a:xfrm>
          <a:prstGeom prst="rect">
            <a:avLst/>
          </a:prstGeom>
          <a:noFill/>
        </p:spPr>
        <p:txBody>
          <a:bodyPr wrap="none" rtlCol="0">
            <a:spAutoFit/>
          </a:bodyPr>
          <a:lstStyle/>
          <a:p>
            <a:r>
              <a:rPr lang="en-US" sz="2400" b="1" dirty="0" smtClean="0"/>
              <a:t>Enterprise Co-Op</a:t>
            </a:r>
            <a:endParaRPr lang="en-US" sz="2400" b="1" dirty="0"/>
          </a:p>
        </p:txBody>
      </p:sp>
      <p:pic>
        <p:nvPicPr>
          <p:cNvPr id="8" name="Picture 7"/>
          <p:cNvPicPr>
            <a:picLocks noChangeAspect="1"/>
          </p:cNvPicPr>
          <p:nvPr/>
        </p:nvPicPr>
        <p:blipFill>
          <a:blip r:embed="rId5"/>
          <a:stretch>
            <a:fillRect/>
          </a:stretch>
        </p:blipFill>
        <p:spPr>
          <a:xfrm rot="3387687">
            <a:off x="7785189" y="1912309"/>
            <a:ext cx="2608659" cy="3407844"/>
          </a:xfrm>
          <a:prstGeom prst="rect">
            <a:avLst/>
          </a:prstGeom>
        </p:spPr>
      </p:pic>
      <p:sp>
        <p:nvSpPr>
          <p:cNvPr id="11" name="TextBox 10"/>
          <p:cNvSpPr txBox="1"/>
          <p:nvPr/>
        </p:nvSpPr>
        <p:spPr>
          <a:xfrm>
            <a:off x="8162595" y="3332868"/>
            <a:ext cx="1475212" cy="461665"/>
          </a:xfrm>
          <a:prstGeom prst="rect">
            <a:avLst/>
          </a:prstGeom>
          <a:noFill/>
        </p:spPr>
        <p:txBody>
          <a:bodyPr wrap="none" rtlCol="0">
            <a:spAutoFit/>
          </a:bodyPr>
          <a:lstStyle/>
          <a:p>
            <a:r>
              <a:rPr lang="en-US" sz="2400" b="1" dirty="0" smtClean="0"/>
              <a:t>Allocation</a:t>
            </a:r>
            <a:endParaRPr lang="en-US" sz="2400" b="1" dirty="0"/>
          </a:p>
        </p:txBody>
      </p:sp>
    </p:spTree>
    <p:extLst>
      <p:ext uri="{BB962C8B-B14F-4D97-AF65-F5344CB8AC3E}">
        <p14:creationId xmlns:p14="http://schemas.microsoft.com/office/powerpoint/2010/main" val="38185260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0" y="199986"/>
            <a:ext cx="9197788" cy="673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latin typeface="Calibri" panose="020F0502020204030204" pitchFamily="34" charset="0"/>
              </a:rPr>
              <a:t>Fee for Service Rate </a:t>
            </a:r>
            <a:r>
              <a:rPr lang="en-US" sz="3200" b="1" dirty="0" smtClean="0">
                <a:solidFill>
                  <a:srgbClr val="7030A0"/>
                </a:solidFill>
                <a:latin typeface="Calibri" panose="020F0502020204030204" pitchFamily="34" charset="0"/>
              </a:rPr>
              <a:t>changes</a:t>
            </a:r>
            <a:endParaRPr lang="en-US" sz="3200" b="1" dirty="0">
              <a:solidFill>
                <a:srgbClr val="7030A0"/>
              </a:solidFill>
              <a:latin typeface="Calibri" panose="020F0502020204030204" pitchFamily="34" charset="0"/>
            </a:endParaRPr>
          </a:p>
        </p:txBody>
      </p:sp>
      <p:sp>
        <p:nvSpPr>
          <p:cNvPr id="8" name="Text Placeholder 6"/>
          <p:cNvSpPr txBox="1">
            <a:spLocks/>
          </p:cNvSpPr>
          <p:nvPr/>
        </p:nvSpPr>
        <p:spPr>
          <a:xfrm>
            <a:off x="6172200" y="392207"/>
            <a:ext cx="5183188" cy="413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000" dirty="0">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49966952"/>
              </p:ext>
            </p:extLst>
          </p:nvPr>
        </p:nvGraphicFramePr>
        <p:xfrm>
          <a:off x="603297" y="777476"/>
          <a:ext cx="8651641" cy="493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802557" y="944974"/>
            <a:ext cx="1488141" cy="707886"/>
          </a:xfrm>
          <a:prstGeom prst="rect">
            <a:avLst/>
          </a:prstGeom>
          <a:noFill/>
        </p:spPr>
        <p:txBody>
          <a:bodyPr wrap="square" rtlCol="0">
            <a:spAutoFit/>
          </a:bodyPr>
          <a:lstStyle/>
          <a:p>
            <a:r>
              <a:rPr lang="en-US" sz="4000" b="1" dirty="0" smtClean="0">
                <a:solidFill>
                  <a:schemeClr val="accent6">
                    <a:lumMod val="75000"/>
                  </a:schemeClr>
                </a:solidFill>
                <a:latin typeface="Calibri" panose="020F0502020204030204" pitchFamily="34" charset="0"/>
              </a:rPr>
              <a:t>$35</a:t>
            </a:r>
            <a:r>
              <a:rPr lang="en-US" sz="1000" b="1" dirty="0" smtClean="0">
                <a:solidFill>
                  <a:schemeClr val="accent6">
                    <a:lumMod val="75000"/>
                  </a:schemeClr>
                </a:solidFill>
                <a:latin typeface="Calibri" panose="020F0502020204030204" pitchFamily="34" charset="0"/>
              </a:rPr>
              <a:t>mo.</a:t>
            </a:r>
            <a:endParaRPr lang="en-US" sz="1000" b="1" dirty="0">
              <a:solidFill>
                <a:schemeClr val="accent6">
                  <a:lumMod val="75000"/>
                </a:schemeClr>
              </a:solidFill>
              <a:latin typeface="Calibri" panose="020F0502020204030204" pitchFamily="34" charset="0"/>
            </a:endParaRPr>
          </a:p>
        </p:txBody>
      </p:sp>
      <p:sp>
        <p:nvSpPr>
          <p:cNvPr id="52" name="TextBox 51"/>
          <p:cNvSpPr txBox="1"/>
          <p:nvPr/>
        </p:nvSpPr>
        <p:spPr>
          <a:xfrm>
            <a:off x="4820485" y="1885219"/>
            <a:ext cx="2187389" cy="707886"/>
          </a:xfrm>
          <a:prstGeom prst="rect">
            <a:avLst/>
          </a:prstGeom>
          <a:noFill/>
        </p:spPr>
        <p:txBody>
          <a:bodyPr wrap="square" rtlCol="0">
            <a:spAutoFit/>
          </a:bodyPr>
          <a:lstStyle/>
          <a:p>
            <a:r>
              <a:rPr lang="en-US" sz="4000" b="1" dirty="0" smtClean="0">
                <a:solidFill>
                  <a:schemeClr val="accent6">
                    <a:lumMod val="75000"/>
                  </a:schemeClr>
                </a:solidFill>
                <a:latin typeface="Calibri" panose="020F0502020204030204" pitchFamily="34" charset="0"/>
              </a:rPr>
              <a:t>$varies</a:t>
            </a:r>
            <a:r>
              <a:rPr lang="en-US" sz="1000" b="1" dirty="0" smtClean="0">
                <a:solidFill>
                  <a:schemeClr val="accent6">
                    <a:lumMod val="75000"/>
                  </a:schemeClr>
                </a:solidFill>
                <a:latin typeface="Calibri" panose="020F0502020204030204" pitchFamily="34" charset="0"/>
              </a:rPr>
              <a:t>mo.</a:t>
            </a:r>
            <a:endParaRPr lang="en-US" sz="1000" b="1" dirty="0">
              <a:solidFill>
                <a:schemeClr val="accent6">
                  <a:lumMod val="75000"/>
                </a:schemeClr>
              </a:solidFill>
              <a:latin typeface="Calibri" panose="020F0502020204030204" pitchFamily="34" charset="0"/>
            </a:endParaRPr>
          </a:p>
        </p:txBody>
      </p:sp>
      <p:sp>
        <p:nvSpPr>
          <p:cNvPr id="53" name="TextBox 52"/>
          <p:cNvSpPr txBox="1"/>
          <p:nvPr/>
        </p:nvSpPr>
        <p:spPr>
          <a:xfrm>
            <a:off x="4820485" y="2882344"/>
            <a:ext cx="2187389" cy="707886"/>
          </a:xfrm>
          <a:prstGeom prst="rect">
            <a:avLst/>
          </a:prstGeom>
          <a:noFill/>
        </p:spPr>
        <p:txBody>
          <a:bodyPr wrap="square" rtlCol="0">
            <a:spAutoFit/>
          </a:bodyPr>
          <a:lstStyle/>
          <a:p>
            <a:r>
              <a:rPr lang="en-US" sz="4000" b="1" dirty="0" smtClean="0">
                <a:solidFill>
                  <a:schemeClr val="accent6">
                    <a:lumMod val="75000"/>
                  </a:schemeClr>
                </a:solidFill>
                <a:latin typeface="Calibri" panose="020F0502020204030204" pitchFamily="34" charset="0"/>
              </a:rPr>
              <a:t>$varies</a:t>
            </a:r>
            <a:r>
              <a:rPr lang="en-US" sz="1000" b="1" dirty="0" smtClean="0">
                <a:solidFill>
                  <a:schemeClr val="accent6">
                    <a:lumMod val="75000"/>
                  </a:schemeClr>
                </a:solidFill>
                <a:latin typeface="Calibri" panose="020F0502020204030204" pitchFamily="34" charset="0"/>
              </a:rPr>
              <a:t>mo.</a:t>
            </a:r>
            <a:endParaRPr lang="en-US" sz="1000" b="1" dirty="0">
              <a:solidFill>
                <a:schemeClr val="accent6">
                  <a:lumMod val="75000"/>
                </a:schemeClr>
              </a:solidFill>
              <a:latin typeface="Calibri" panose="020F0502020204030204" pitchFamily="34" charset="0"/>
            </a:endParaRPr>
          </a:p>
        </p:txBody>
      </p:sp>
      <p:sp>
        <p:nvSpPr>
          <p:cNvPr id="55" name="TextBox 54"/>
          <p:cNvSpPr txBox="1"/>
          <p:nvPr/>
        </p:nvSpPr>
        <p:spPr>
          <a:xfrm>
            <a:off x="4883240" y="3913237"/>
            <a:ext cx="3872752" cy="707886"/>
          </a:xfrm>
          <a:prstGeom prst="rect">
            <a:avLst/>
          </a:prstGeom>
          <a:noFill/>
        </p:spPr>
        <p:txBody>
          <a:bodyPr wrap="square" rtlCol="0">
            <a:spAutoFit/>
          </a:bodyPr>
          <a:lstStyle/>
          <a:p>
            <a:r>
              <a:rPr lang="en-US" sz="4000" b="1" dirty="0" smtClean="0">
                <a:solidFill>
                  <a:schemeClr val="accent6">
                    <a:lumMod val="75000"/>
                  </a:schemeClr>
                </a:solidFill>
                <a:latin typeface="Calibri" panose="020F0502020204030204" pitchFamily="34" charset="0"/>
              </a:rPr>
              <a:t>$200-260</a:t>
            </a:r>
            <a:r>
              <a:rPr lang="en-US" sz="1000" b="1" dirty="0" smtClean="0">
                <a:solidFill>
                  <a:schemeClr val="accent6">
                    <a:lumMod val="75000"/>
                  </a:schemeClr>
                </a:solidFill>
                <a:latin typeface="Calibri" panose="020F0502020204030204" pitchFamily="34" charset="0"/>
              </a:rPr>
              <a:t>KWH</a:t>
            </a:r>
            <a:endParaRPr lang="en-US" sz="1000" b="1" dirty="0">
              <a:solidFill>
                <a:schemeClr val="accent6">
                  <a:lumMod val="75000"/>
                </a:schemeClr>
              </a:solidFill>
              <a:latin typeface="Calibri" panose="020F0502020204030204" pitchFamily="34" charset="0"/>
            </a:endParaRPr>
          </a:p>
        </p:txBody>
      </p:sp>
      <p:grpSp>
        <p:nvGrpSpPr>
          <p:cNvPr id="57" name="Group 56"/>
          <p:cNvGrpSpPr/>
          <p:nvPr/>
        </p:nvGrpSpPr>
        <p:grpSpPr>
          <a:xfrm>
            <a:off x="9407338" y="650708"/>
            <a:ext cx="2144358" cy="938607"/>
            <a:chOff x="0" y="1446"/>
            <a:chExt cx="3460656" cy="921830"/>
          </a:xfrm>
          <a:scene3d>
            <a:camera prst="orthographicFront">
              <a:rot lat="0" lon="0" rev="0"/>
            </a:camera>
            <a:lightRig rig="contrasting" dir="t">
              <a:rot lat="0" lon="0" rev="7800000"/>
            </a:lightRig>
          </a:scene3d>
        </p:grpSpPr>
        <p:sp>
          <p:nvSpPr>
            <p:cNvPr id="58" name="Rounded Rectangle 57"/>
            <p:cNvSpPr/>
            <p:nvPr/>
          </p:nvSpPr>
          <p:spPr>
            <a:xfrm>
              <a:off x="0" y="1446"/>
              <a:ext cx="3460656" cy="862921"/>
            </a:xfrm>
            <a:prstGeom prst="roundRect">
              <a:avLst/>
            </a:prstGeom>
            <a:ln>
              <a:noFill/>
            </a:ln>
            <a:effectLst/>
            <a:sp3d>
              <a:bevelT w="139700" h="1397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9" name="Rounded Rectangle 4"/>
            <p:cNvSpPr/>
            <p:nvPr/>
          </p:nvSpPr>
          <p:spPr>
            <a:xfrm>
              <a:off x="56033" y="57480"/>
              <a:ext cx="3348591" cy="865796"/>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spcBef>
                  <a:spcPct val="0"/>
                </a:spcBef>
                <a:spcAft>
                  <a:spcPct val="35000"/>
                </a:spcAft>
              </a:pPr>
              <a:r>
                <a:rPr lang="en-US" sz="3200" b="1" kern="1200" dirty="0" smtClean="0">
                  <a:latin typeface="Calibri" panose="020F0502020204030204" pitchFamily="34" charset="0"/>
                </a:rPr>
                <a:t>$50</a:t>
              </a:r>
              <a:endParaRPr lang="en-US" sz="3200" b="1" kern="1200" dirty="0">
                <a:latin typeface="Calibri" panose="020F0502020204030204" pitchFamily="34" charset="0"/>
              </a:endParaRPr>
            </a:p>
          </p:txBody>
        </p:sp>
      </p:grpSp>
      <p:grpSp>
        <p:nvGrpSpPr>
          <p:cNvPr id="60" name="Group 59"/>
          <p:cNvGrpSpPr/>
          <p:nvPr/>
        </p:nvGrpSpPr>
        <p:grpSpPr>
          <a:xfrm>
            <a:off x="9407338" y="1689230"/>
            <a:ext cx="2135987" cy="866091"/>
            <a:chOff x="0" y="1208047"/>
            <a:chExt cx="3460656" cy="988423"/>
          </a:xfrm>
          <a:scene3d>
            <a:camera prst="orthographicFront">
              <a:rot lat="0" lon="0" rev="0"/>
            </a:camera>
            <a:lightRig rig="contrasting" dir="t">
              <a:rot lat="0" lon="0" rev="7800000"/>
            </a:lightRig>
          </a:scene3d>
        </p:grpSpPr>
        <p:sp>
          <p:nvSpPr>
            <p:cNvPr id="61" name="Rounded Rectangle 60"/>
            <p:cNvSpPr/>
            <p:nvPr/>
          </p:nvSpPr>
          <p:spPr>
            <a:xfrm>
              <a:off x="0" y="1208047"/>
              <a:ext cx="3460656" cy="988423"/>
            </a:xfrm>
            <a:prstGeom prst="roundRect">
              <a:avLst/>
            </a:prstGeom>
            <a:ln>
              <a:noFill/>
            </a:ln>
            <a:effectLst/>
            <a:sp3d>
              <a:bevelT w="139700" h="139700"/>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sp>
        <p:sp>
          <p:nvSpPr>
            <p:cNvPr id="62" name="Rounded Rectangle 4"/>
            <p:cNvSpPr/>
            <p:nvPr/>
          </p:nvSpPr>
          <p:spPr>
            <a:xfrm>
              <a:off x="56033" y="1320113"/>
              <a:ext cx="3348591" cy="876357"/>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Calibri" panose="020F0502020204030204" pitchFamily="34" charset="0"/>
                </a:rPr>
                <a:t>$45</a:t>
              </a:r>
              <a:endParaRPr lang="en-US" sz="3200" b="1" kern="1200" dirty="0">
                <a:latin typeface="Calibri" panose="020F0502020204030204" pitchFamily="34" charset="0"/>
              </a:endParaRPr>
            </a:p>
          </p:txBody>
        </p:sp>
      </p:grpSp>
      <p:grpSp>
        <p:nvGrpSpPr>
          <p:cNvPr id="63" name="Group 62"/>
          <p:cNvGrpSpPr/>
          <p:nvPr/>
        </p:nvGrpSpPr>
        <p:grpSpPr>
          <a:xfrm>
            <a:off x="9407338" y="3692611"/>
            <a:ext cx="2144358" cy="896676"/>
            <a:chOff x="-29901" y="2572439"/>
            <a:chExt cx="3460656" cy="1046091"/>
          </a:xfrm>
          <a:scene3d>
            <a:camera prst="orthographicFront">
              <a:rot lat="0" lon="0" rev="0"/>
            </a:camera>
            <a:lightRig rig="contrasting" dir="t">
              <a:rot lat="0" lon="0" rev="7800000"/>
            </a:lightRig>
          </a:scene3d>
        </p:grpSpPr>
        <p:sp>
          <p:nvSpPr>
            <p:cNvPr id="64" name="Rounded Rectangle 63"/>
            <p:cNvSpPr/>
            <p:nvPr/>
          </p:nvSpPr>
          <p:spPr>
            <a:xfrm>
              <a:off x="-29901" y="2572439"/>
              <a:ext cx="3460656" cy="1046091"/>
            </a:xfrm>
            <a:prstGeom prst="roundRect">
              <a:avLst/>
            </a:prstGeom>
            <a:ln>
              <a:noFill/>
            </a:ln>
            <a:effectLst/>
            <a:sp3d>
              <a:bevelT w="139700" h="139700"/>
            </a:sp3d>
          </p:spPr>
          <p:style>
            <a:lnRef idx="0">
              <a:schemeClr val="lt1">
                <a:hueOff val="0"/>
                <a:satOff val="0"/>
                <a:lumOff val="0"/>
                <a:alphaOff val="0"/>
              </a:schemeClr>
            </a:lnRef>
            <a:fillRef idx="3">
              <a:schemeClr val="accent5">
                <a:hueOff val="-4902231"/>
                <a:satOff val="-6819"/>
                <a:lumOff val="-2615"/>
                <a:alphaOff val="0"/>
              </a:schemeClr>
            </a:fillRef>
            <a:effectRef idx="2">
              <a:schemeClr val="accent5">
                <a:hueOff val="-4902231"/>
                <a:satOff val="-6819"/>
                <a:lumOff val="-2615"/>
                <a:alphaOff val="0"/>
              </a:schemeClr>
            </a:effectRef>
            <a:fontRef idx="minor">
              <a:schemeClr val="lt1"/>
            </a:fontRef>
          </p:style>
        </p:sp>
        <p:sp>
          <p:nvSpPr>
            <p:cNvPr id="65" name="Rounded Rectangle 4"/>
            <p:cNvSpPr/>
            <p:nvPr/>
          </p:nvSpPr>
          <p:spPr>
            <a:xfrm>
              <a:off x="56033" y="2582747"/>
              <a:ext cx="3348591" cy="845127"/>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150000"/>
                </a:lnSpc>
                <a:spcBef>
                  <a:spcPct val="0"/>
                </a:spcBef>
                <a:spcAft>
                  <a:spcPct val="35000"/>
                </a:spcAft>
              </a:pPr>
              <a:r>
                <a:rPr lang="en-US" sz="3200" b="1" kern="1200" dirty="0" smtClean="0">
                  <a:latin typeface="Calibri" panose="020F0502020204030204" pitchFamily="34" charset="0"/>
                </a:rPr>
                <a:t>$350-400</a:t>
              </a:r>
              <a:endParaRPr lang="en-US" sz="3200" b="1" kern="1200" dirty="0">
                <a:latin typeface="Calibri" panose="020F0502020204030204" pitchFamily="34" charset="0"/>
              </a:endParaRPr>
            </a:p>
          </p:txBody>
        </p:sp>
      </p:grpSp>
      <p:grpSp>
        <p:nvGrpSpPr>
          <p:cNvPr id="66" name="Group 65"/>
          <p:cNvGrpSpPr/>
          <p:nvPr/>
        </p:nvGrpSpPr>
        <p:grpSpPr>
          <a:xfrm>
            <a:off x="9398967" y="4721038"/>
            <a:ext cx="2144358" cy="927505"/>
            <a:chOff x="0" y="3789349"/>
            <a:chExt cx="3460656" cy="1147849"/>
          </a:xfrm>
          <a:scene3d>
            <a:camera prst="orthographicFront">
              <a:rot lat="0" lon="0" rev="0"/>
            </a:camera>
            <a:lightRig rig="contrasting" dir="t">
              <a:rot lat="0" lon="0" rev="7800000"/>
            </a:lightRig>
          </a:scene3d>
        </p:grpSpPr>
        <p:sp>
          <p:nvSpPr>
            <p:cNvPr id="67" name="Rounded Rectangle 66"/>
            <p:cNvSpPr/>
            <p:nvPr/>
          </p:nvSpPr>
          <p:spPr>
            <a:xfrm>
              <a:off x="0" y="3789349"/>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7353345"/>
                <a:satOff val="-10228"/>
                <a:lumOff val="-3922"/>
                <a:alphaOff val="0"/>
              </a:schemeClr>
            </a:fillRef>
            <a:effectRef idx="2">
              <a:schemeClr val="accent5">
                <a:hueOff val="-7353345"/>
                <a:satOff val="-10228"/>
                <a:lumOff val="-3922"/>
                <a:alphaOff val="0"/>
              </a:schemeClr>
            </a:effectRef>
            <a:fontRef idx="minor">
              <a:schemeClr val="lt1"/>
            </a:fontRef>
          </p:style>
        </p:sp>
        <p:sp>
          <p:nvSpPr>
            <p:cNvPr id="68" name="Rounded Rectangle 4"/>
            <p:cNvSpPr/>
            <p:nvPr/>
          </p:nvSpPr>
          <p:spPr>
            <a:xfrm>
              <a:off x="56033" y="3845382"/>
              <a:ext cx="3348590"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dirty="0" smtClean="0">
                  <a:latin typeface="Calibri" panose="020F0502020204030204" pitchFamily="34" charset="0"/>
                </a:rPr>
                <a:t>$</a:t>
              </a:r>
              <a:r>
                <a:rPr lang="en-US" sz="3200" b="1" kern="1200" dirty="0" smtClean="0">
                  <a:latin typeface="Calibri" panose="020F0502020204030204" pitchFamily="34" charset="0"/>
                </a:rPr>
                <a:t>3500</a:t>
              </a:r>
              <a:endParaRPr lang="en-US" sz="3200" b="1" kern="1200" dirty="0">
                <a:latin typeface="Calibri" panose="020F0502020204030204" pitchFamily="34" charset="0"/>
              </a:endParaRPr>
            </a:p>
          </p:txBody>
        </p:sp>
      </p:grpSp>
      <p:grpSp>
        <p:nvGrpSpPr>
          <p:cNvPr id="26" name="Group 25"/>
          <p:cNvGrpSpPr/>
          <p:nvPr/>
        </p:nvGrpSpPr>
        <p:grpSpPr>
          <a:xfrm>
            <a:off x="9417494" y="2646810"/>
            <a:ext cx="2125831" cy="939717"/>
            <a:chOff x="0" y="2012353"/>
            <a:chExt cx="3460656" cy="913938"/>
          </a:xfrm>
          <a:scene3d>
            <a:camera prst="orthographicFront">
              <a:rot lat="0" lon="0" rev="0"/>
            </a:camera>
            <a:lightRig rig="contrasting" dir="t">
              <a:rot lat="0" lon="0" rev="7800000"/>
            </a:lightRig>
          </a:scene3d>
        </p:grpSpPr>
        <p:sp>
          <p:nvSpPr>
            <p:cNvPr id="27" name="Rounded Rectangle 26"/>
            <p:cNvSpPr/>
            <p:nvPr/>
          </p:nvSpPr>
          <p:spPr>
            <a:xfrm>
              <a:off x="0" y="2012353"/>
              <a:ext cx="3460656" cy="913938"/>
            </a:xfrm>
            <a:prstGeom prst="roundRect">
              <a:avLst/>
            </a:prstGeom>
            <a:ln>
              <a:noFill/>
            </a:ln>
            <a:effectLst/>
            <a:sp3d>
              <a:bevelT w="139700" h="139700"/>
            </a:sp3d>
          </p:spPr>
          <p:style>
            <a:lnRef idx="0">
              <a:schemeClr val="lt1">
                <a:hueOff val="0"/>
                <a:satOff val="0"/>
                <a:lumOff val="0"/>
                <a:alphaOff val="0"/>
              </a:schemeClr>
            </a:lnRef>
            <a:fillRef idx="3">
              <a:schemeClr val="accent5">
                <a:hueOff val="-3676673"/>
                <a:satOff val="-5114"/>
                <a:lumOff val="-1961"/>
                <a:alphaOff val="0"/>
              </a:schemeClr>
            </a:fillRef>
            <a:effectRef idx="2">
              <a:schemeClr val="accent5">
                <a:hueOff val="-3676673"/>
                <a:satOff val="-5114"/>
                <a:lumOff val="-1961"/>
                <a:alphaOff val="0"/>
              </a:schemeClr>
            </a:effectRef>
            <a:fontRef idx="minor">
              <a:schemeClr val="lt1"/>
            </a:fontRef>
          </p:style>
        </p:sp>
        <p:sp>
          <p:nvSpPr>
            <p:cNvPr id="28" name="Rounded Rectangle 4"/>
            <p:cNvSpPr/>
            <p:nvPr/>
          </p:nvSpPr>
          <p:spPr>
            <a:xfrm>
              <a:off x="44615" y="2056968"/>
              <a:ext cx="3371426" cy="824708"/>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3200" b="1" kern="1200" dirty="0" smtClean="0">
                  <a:latin typeface="Calibri" panose="020F0502020204030204" pitchFamily="34" charset="0"/>
                </a:rPr>
                <a:t>$285</a:t>
              </a:r>
              <a:endParaRPr lang="en-US" sz="3200" b="1" kern="1200" dirty="0">
                <a:latin typeface="Calibri" panose="020F0502020204030204" pitchFamily="34" charset="0"/>
              </a:endParaRPr>
            </a:p>
          </p:txBody>
        </p:sp>
      </p:grpSp>
      <p:sp>
        <p:nvSpPr>
          <p:cNvPr id="29" name="TextBox 28"/>
          <p:cNvSpPr txBox="1"/>
          <p:nvPr/>
        </p:nvSpPr>
        <p:spPr>
          <a:xfrm>
            <a:off x="4884135" y="4907706"/>
            <a:ext cx="3145716" cy="707886"/>
          </a:xfrm>
          <a:prstGeom prst="rect">
            <a:avLst/>
          </a:prstGeom>
          <a:noFill/>
        </p:spPr>
        <p:txBody>
          <a:bodyPr wrap="square" rtlCol="0">
            <a:spAutoFit/>
          </a:bodyPr>
          <a:lstStyle/>
          <a:p>
            <a:r>
              <a:rPr lang="en-US" sz="4000" b="1" dirty="0" smtClean="0">
                <a:solidFill>
                  <a:schemeClr val="accent6">
                    <a:lumMod val="75000"/>
                  </a:schemeClr>
                </a:solidFill>
                <a:latin typeface="Calibri" panose="020F0502020204030204" pitchFamily="34" charset="0"/>
              </a:rPr>
              <a:t>$ 5000</a:t>
            </a:r>
            <a:r>
              <a:rPr lang="en-US" sz="1000" b="1" dirty="0" smtClean="0">
                <a:solidFill>
                  <a:schemeClr val="accent6">
                    <a:lumMod val="75000"/>
                  </a:schemeClr>
                </a:solidFill>
                <a:latin typeface="Calibri" panose="020F0502020204030204" pitchFamily="34" charset="0"/>
              </a:rPr>
              <a:t>per desktop annually</a:t>
            </a:r>
            <a:endParaRPr lang="en-US" sz="1000" b="1" dirty="0">
              <a:solidFill>
                <a:schemeClr val="accent6">
                  <a:lumMod val="75000"/>
                </a:schemeClr>
              </a:solidFill>
              <a:latin typeface="Calibri" panose="020F0502020204030204" pitchFamily="34" charset="0"/>
            </a:endParaRPr>
          </a:p>
        </p:txBody>
      </p:sp>
      <p:pic>
        <p:nvPicPr>
          <p:cNvPr id="1028" name="Picture 4" descr="C:\Users\heidig\AppData\Local\Microsoft\Windows\Temporary Internet Files\Content.IE5\4DDYV55A\approved[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355" y="944974"/>
            <a:ext cx="659727" cy="625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heidig\AppData\Local\Microsoft\Windows\Temporary Internet Files\Content.IE5\4DDYV55A\approved[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355" y="1929821"/>
            <a:ext cx="659727" cy="625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heidig\AppData\Local\Microsoft\Windows\Temporary Internet Files\Content.IE5\4DDYV55A\approved[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9528" y="2923537"/>
            <a:ext cx="659727" cy="6255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heidig\AppData\Local\Microsoft\Windows\Temporary Internet Files\Content.IE5\4DDYV55A\approved[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9528" y="4948899"/>
            <a:ext cx="659727" cy="625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eidig\AppData\Local\Microsoft\Windows\Temporary Internet Files\Content.IE5\ZI1XHATZ\peer-review[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0314" y="3913237"/>
            <a:ext cx="678153" cy="67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594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3"/>
          <p:cNvGraphicFramePr>
            <a:graphicFrameLocks noGrp="1"/>
          </p:cNvGraphicFramePr>
          <p:nvPr>
            <p:ph sz="quarter" idx="10"/>
            <p:extLst>
              <p:ext uri="{D42A27DB-BD31-4B8C-83A1-F6EECF244321}">
                <p14:modId xmlns:p14="http://schemas.microsoft.com/office/powerpoint/2010/main" val="664824089"/>
              </p:ext>
            </p:extLst>
          </p:nvPr>
        </p:nvGraphicFramePr>
        <p:xfrm>
          <a:off x="9434456" y="-47967"/>
          <a:ext cx="3154174" cy="226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4"/>
          <p:cNvSpPr txBox="1">
            <a:spLocks/>
          </p:cNvSpPr>
          <p:nvPr/>
        </p:nvSpPr>
        <p:spPr>
          <a:xfrm>
            <a:off x="29571" y="217019"/>
            <a:ext cx="4447303" cy="588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latin typeface="Calibri" panose="020F0502020204030204" pitchFamily="34" charset="0"/>
              </a:rPr>
              <a:t>Allocation Clarification</a:t>
            </a:r>
            <a:endParaRPr lang="en-US" sz="3200" b="1" dirty="0">
              <a:solidFill>
                <a:srgbClr val="7030A0"/>
              </a:solidFill>
              <a:latin typeface="Calibri" panose="020F0502020204030204" pitchFamily="34" charset="0"/>
            </a:endParaRPr>
          </a:p>
        </p:txBody>
      </p:sp>
      <p:sp>
        <p:nvSpPr>
          <p:cNvPr id="8" name="Text Placeholder 6"/>
          <p:cNvSpPr txBox="1">
            <a:spLocks/>
          </p:cNvSpPr>
          <p:nvPr/>
        </p:nvSpPr>
        <p:spPr>
          <a:xfrm>
            <a:off x="6172200" y="392207"/>
            <a:ext cx="5183188" cy="413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000" dirty="0">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923687521"/>
              </p:ext>
            </p:extLst>
          </p:nvPr>
        </p:nvGraphicFramePr>
        <p:xfrm>
          <a:off x="4159583" y="1232137"/>
          <a:ext cx="3051668" cy="4628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Group 2"/>
          <p:cNvGrpSpPr/>
          <p:nvPr/>
        </p:nvGrpSpPr>
        <p:grpSpPr>
          <a:xfrm>
            <a:off x="7904858" y="1223172"/>
            <a:ext cx="2313681" cy="4525722"/>
            <a:chOff x="9003887" y="756167"/>
            <a:chExt cx="3001827" cy="5194944"/>
          </a:xfrm>
          <a:scene3d>
            <a:camera prst="orthographicFront">
              <a:rot lat="0" lon="0" rev="0"/>
            </a:camera>
            <a:lightRig rig="contrasting" dir="t">
              <a:rot lat="0" lon="0" rev="7800000"/>
            </a:lightRig>
          </a:scene3d>
        </p:grpSpPr>
        <p:sp>
          <p:nvSpPr>
            <p:cNvPr id="58" name="Rounded Rectangle 57"/>
            <p:cNvSpPr/>
            <p:nvPr/>
          </p:nvSpPr>
          <p:spPr>
            <a:xfrm>
              <a:off x="9046039" y="756167"/>
              <a:ext cx="2959675" cy="1014162"/>
            </a:xfrm>
            <a:prstGeom prst="roundRect">
              <a:avLst/>
            </a:prstGeom>
            <a:solidFill>
              <a:srgbClr val="517BCB"/>
            </a:solidFill>
            <a:ln>
              <a:noFill/>
            </a:ln>
            <a:effectLst/>
            <a:sp3d>
              <a:bevelT w="139700" h="1397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algn="ctr"/>
              <a:r>
                <a:rPr lang="en-US" sz="1600" b="1" dirty="0" smtClean="0">
                  <a:latin typeface="Calibri" panose="020F0502020204030204" pitchFamily="34" charset="0"/>
                </a:rPr>
                <a:t>SEAP, Multi Factor, and Knowledge Based Authentication</a:t>
              </a:r>
              <a:endParaRPr lang="en-US" sz="1600" b="1" dirty="0">
                <a:latin typeface="Calibri" panose="020F0502020204030204" pitchFamily="34" charset="0"/>
              </a:endParaRPr>
            </a:p>
          </p:txBody>
        </p:sp>
        <p:grpSp>
          <p:nvGrpSpPr>
            <p:cNvPr id="60" name="Group 59"/>
            <p:cNvGrpSpPr/>
            <p:nvPr/>
          </p:nvGrpSpPr>
          <p:grpSpPr>
            <a:xfrm>
              <a:off x="9067925" y="1852531"/>
              <a:ext cx="2937788" cy="970170"/>
              <a:chOff x="0" y="1264080"/>
              <a:chExt cx="3460656" cy="1147849"/>
            </a:xfrm>
          </p:grpSpPr>
          <p:sp>
            <p:nvSpPr>
              <p:cNvPr id="61" name="Rounded Rectangle 60"/>
              <p:cNvSpPr/>
              <p:nvPr/>
            </p:nvSpPr>
            <p:spPr>
              <a:xfrm>
                <a:off x="0" y="1264080"/>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sp>
          <p:sp>
            <p:nvSpPr>
              <p:cNvPr id="62" name="Rounded Rectangle 4"/>
              <p:cNvSpPr/>
              <p:nvPr/>
            </p:nvSpPr>
            <p:spPr>
              <a:xfrm>
                <a:off x="56033" y="1320113"/>
                <a:ext cx="3348590"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1600" b="1" kern="1200" dirty="0" smtClean="0">
                    <a:latin typeface="Calibri" panose="020F0502020204030204" pitchFamily="34" charset="0"/>
                  </a:rPr>
                  <a:t>Thresholds on logs, packet analysis</a:t>
                </a:r>
                <a:endParaRPr lang="en-US" sz="1600" b="1" kern="1200" dirty="0">
                  <a:latin typeface="Calibri" panose="020F0502020204030204" pitchFamily="34" charset="0"/>
                </a:endParaRPr>
              </a:p>
            </p:txBody>
          </p:sp>
        </p:grpSp>
        <p:grpSp>
          <p:nvGrpSpPr>
            <p:cNvPr id="63" name="Group 62"/>
            <p:cNvGrpSpPr/>
            <p:nvPr/>
          </p:nvGrpSpPr>
          <p:grpSpPr>
            <a:xfrm>
              <a:off x="9034451" y="2916562"/>
              <a:ext cx="2971262" cy="958211"/>
              <a:chOff x="0" y="2526714"/>
              <a:chExt cx="3460656" cy="1147849"/>
            </a:xfrm>
          </p:grpSpPr>
          <p:sp>
            <p:nvSpPr>
              <p:cNvPr id="64" name="Rounded Rectangle 63"/>
              <p:cNvSpPr/>
              <p:nvPr/>
            </p:nvSpPr>
            <p:spPr>
              <a:xfrm>
                <a:off x="0" y="2526714"/>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4902231"/>
                  <a:satOff val="-6819"/>
                  <a:lumOff val="-2615"/>
                  <a:alphaOff val="0"/>
                </a:schemeClr>
              </a:fillRef>
              <a:effectRef idx="2">
                <a:schemeClr val="accent5">
                  <a:hueOff val="-4902231"/>
                  <a:satOff val="-6819"/>
                  <a:lumOff val="-2615"/>
                  <a:alphaOff val="0"/>
                </a:schemeClr>
              </a:effectRef>
              <a:fontRef idx="minor">
                <a:schemeClr val="lt1"/>
              </a:fontRef>
            </p:style>
          </p:sp>
          <p:sp>
            <p:nvSpPr>
              <p:cNvPr id="65" name="Rounded Rectangle 4"/>
              <p:cNvSpPr/>
              <p:nvPr/>
            </p:nvSpPr>
            <p:spPr>
              <a:xfrm>
                <a:off x="56033" y="2582747"/>
                <a:ext cx="3348590"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1600" b="1" dirty="0" smtClean="0">
                    <a:latin typeface="Calibri" panose="020F0502020204030204" pitchFamily="34" charset="0"/>
                  </a:rPr>
                  <a:t>Network vulnerability</a:t>
                </a:r>
                <a:endParaRPr lang="en-US" sz="1600" b="1" kern="1200" dirty="0">
                  <a:latin typeface="Calibri" panose="020F0502020204030204" pitchFamily="34" charset="0"/>
                </a:endParaRPr>
              </a:p>
            </p:txBody>
          </p:sp>
        </p:grpSp>
        <p:grpSp>
          <p:nvGrpSpPr>
            <p:cNvPr id="66" name="Group 65"/>
            <p:cNvGrpSpPr/>
            <p:nvPr/>
          </p:nvGrpSpPr>
          <p:grpSpPr>
            <a:xfrm>
              <a:off x="9023877" y="4027880"/>
              <a:ext cx="2981836" cy="905897"/>
              <a:chOff x="0" y="3789350"/>
              <a:chExt cx="3460656" cy="1147849"/>
            </a:xfrm>
          </p:grpSpPr>
          <p:sp>
            <p:nvSpPr>
              <p:cNvPr id="67" name="Rounded Rectangle 66"/>
              <p:cNvSpPr/>
              <p:nvPr/>
            </p:nvSpPr>
            <p:spPr>
              <a:xfrm>
                <a:off x="0" y="3789350"/>
                <a:ext cx="3460656" cy="1147849"/>
              </a:xfrm>
              <a:prstGeom prst="roundRect">
                <a:avLst/>
              </a:prstGeom>
              <a:ln>
                <a:noFill/>
              </a:ln>
              <a:effectLst/>
              <a:sp3d>
                <a:bevelT w="139700" h="139700"/>
              </a:sp3d>
            </p:spPr>
            <p:style>
              <a:lnRef idx="0">
                <a:schemeClr val="lt1">
                  <a:hueOff val="0"/>
                  <a:satOff val="0"/>
                  <a:lumOff val="0"/>
                  <a:alphaOff val="0"/>
                </a:schemeClr>
              </a:lnRef>
              <a:fillRef idx="3">
                <a:schemeClr val="accent5">
                  <a:hueOff val="-7353345"/>
                  <a:satOff val="-10228"/>
                  <a:lumOff val="-3922"/>
                  <a:alphaOff val="0"/>
                </a:schemeClr>
              </a:fillRef>
              <a:effectRef idx="2">
                <a:schemeClr val="accent5">
                  <a:hueOff val="-7353345"/>
                  <a:satOff val="-10228"/>
                  <a:lumOff val="-3922"/>
                  <a:alphaOff val="0"/>
                </a:schemeClr>
              </a:effectRef>
              <a:fontRef idx="minor">
                <a:schemeClr val="lt1"/>
              </a:fontRef>
            </p:style>
          </p:sp>
          <p:sp>
            <p:nvSpPr>
              <p:cNvPr id="68" name="Rounded Rectangle 4"/>
              <p:cNvSpPr/>
              <p:nvPr/>
            </p:nvSpPr>
            <p:spPr>
              <a:xfrm>
                <a:off x="56033" y="3845382"/>
                <a:ext cx="3348591" cy="1035783"/>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1600" b="1" dirty="0" smtClean="0">
                    <a:latin typeface="Calibri" panose="020F0502020204030204" pitchFamily="34" charset="0"/>
                  </a:rPr>
                  <a:t>5 routing tables per agency</a:t>
                </a:r>
                <a:endParaRPr lang="en-US" sz="1600" b="1" kern="1200" dirty="0">
                  <a:latin typeface="Calibri" panose="020F0502020204030204" pitchFamily="34" charset="0"/>
                </a:endParaRPr>
              </a:p>
            </p:txBody>
          </p:sp>
        </p:grpSp>
        <p:grpSp>
          <p:nvGrpSpPr>
            <p:cNvPr id="22" name="Group 21"/>
            <p:cNvGrpSpPr/>
            <p:nvPr/>
          </p:nvGrpSpPr>
          <p:grpSpPr>
            <a:xfrm>
              <a:off x="9003887" y="5073535"/>
              <a:ext cx="3001826" cy="877576"/>
              <a:chOff x="0" y="836168"/>
              <a:chExt cx="3460656" cy="759606"/>
            </a:xfrm>
            <a:solidFill>
              <a:schemeClr val="accent6">
                <a:lumMod val="75000"/>
              </a:schemeClr>
            </a:solidFill>
          </p:grpSpPr>
          <p:sp>
            <p:nvSpPr>
              <p:cNvPr id="23" name="Rounded Rectangle 22"/>
              <p:cNvSpPr/>
              <p:nvPr/>
            </p:nvSpPr>
            <p:spPr>
              <a:xfrm>
                <a:off x="0" y="836168"/>
                <a:ext cx="3460656" cy="759606"/>
              </a:xfrm>
              <a:prstGeom prst="roundRect">
                <a:avLst/>
              </a:prstGeom>
              <a:grpFill/>
              <a:ln>
                <a:noFill/>
              </a:ln>
              <a:effectLst/>
              <a:sp3d>
                <a:bevelT w="139700" h="139700"/>
              </a:sp3d>
            </p:spPr>
            <p:style>
              <a:lnRef idx="0">
                <a:schemeClr val="lt1">
                  <a:hueOff val="0"/>
                  <a:satOff val="0"/>
                  <a:lumOff val="0"/>
                  <a:alphaOff val="0"/>
                </a:schemeClr>
              </a:lnRef>
              <a:fillRef idx="3">
                <a:schemeClr val="accent5">
                  <a:hueOff val="-1470669"/>
                  <a:satOff val="-2046"/>
                  <a:lumOff val="-784"/>
                  <a:alphaOff val="0"/>
                </a:schemeClr>
              </a:fillRef>
              <a:effectRef idx="2">
                <a:schemeClr val="accent5">
                  <a:hueOff val="-1470669"/>
                  <a:satOff val="-2046"/>
                  <a:lumOff val="-784"/>
                  <a:alphaOff val="0"/>
                </a:schemeClr>
              </a:effectRef>
              <a:fontRef idx="minor">
                <a:schemeClr val="lt1"/>
              </a:fontRef>
            </p:style>
            <p:txBody>
              <a:bodyPr anchor="ctr"/>
              <a:lstStyle/>
              <a:p>
                <a:pPr algn="ctr"/>
                <a:r>
                  <a:rPr lang="en-US" sz="1600" b="1" dirty="0" smtClean="0">
                    <a:latin typeface="Calibri" panose="020F0502020204030204" pitchFamily="34" charset="0"/>
                  </a:rPr>
                  <a:t>Thresholds of 3 firewalls per agency</a:t>
                </a:r>
                <a:endParaRPr lang="en-US" sz="1600" b="1" dirty="0">
                  <a:latin typeface="Calibri" panose="020F0502020204030204" pitchFamily="34" charset="0"/>
                </a:endParaRPr>
              </a:p>
            </p:txBody>
          </p:sp>
          <p:sp>
            <p:nvSpPr>
              <p:cNvPr id="24" name="Rounded Rectangle 4"/>
              <p:cNvSpPr/>
              <p:nvPr/>
            </p:nvSpPr>
            <p:spPr>
              <a:xfrm>
                <a:off x="37081" y="873250"/>
                <a:ext cx="3386494" cy="685444"/>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latin typeface="Calibri" panose="020F0502020204030204" pitchFamily="34" charset="0"/>
                </a:endParaRPr>
              </a:p>
            </p:txBody>
          </p:sp>
        </p:grpSp>
      </p:grpSp>
      <p:graphicFrame>
        <p:nvGraphicFramePr>
          <p:cNvPr id="27" name="Diagram 26"/>
          <p:cNvGraphicFramePr/>
          <p:nvPr>
            <p:extLst>
              <p:ext uri="{D42A27DB-BD31-4B8C-83A1-F6EECF244321}">
                <p14:modId xmlns:p14="http://schemas.microsoft.com/office/powerpoint/2010/main" val="1196223333"/>
              </p:ext>
            </p:extLst>
          </p:nvPr>
        </p:nvGraphicFramePr>
        <p:xfrm>
          <a:off x="225075" y="1250066"/>
          <a:ext cx="3185142" cy="46257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TextBox 3"/>
          <p:cNvSpPr txBox="1"/>
          <p:nvPr/>
        </p:nvSpPr>
        <p:spPr>
          <a:xfrm>
            <a:off x="667017" y="853840"/>
            <a:ext cx="2617694" cy="369332"/>
          </a:xfrm>
          <a:prstGeom prst="rect">
            <a:avLst/>
          </a:prstGeom>
          <a:noFill/>
        </p:spPr>
        <p:txBody>
          <a:bodyPr wrap="square" rtlCol="0">
            <a:spAutoFit/>
          </a:bodyPr>
          <a:lstStyle/>
          <a:p>
            <a:pPr algn="ctr"/>
            <a:r>
              <a:rPr lang="en-US" b="1" dirty="0" smtClean="0">
                <a:solidFill>
                  <a:schemeClr val="accent6">
                    <a:lumMod val="75000"/>
                  </a:schemeClr>
                </a:solidFill>
                <a:latin typeface="Calibri" panose="020F0502020204030204" pitchFamily="34" charset="0"/>
              </a:rPr>
              <a:t>Allocation Name</a:t>
            </a:r>
            <a:endParaRPr lang="en-US" b="1" dirty="0">
              <a:solidFill>
                <a:schemeClr val="accent6">
                  <a:lumMod val="75000"/>
                </a:schemeClr>
              </a:solidFill>
              <a:latin typeface="Calibri" panose="020F0502020204030204" pitchFamily="34" charset="0"/>
            </a:endParaRPr>
          </a:p>
        </p:txBody>
      </p:sp>
      <p:sp>
        <p:nvSpPr>
          <p:cNvPr id="29" name="TextBox 28"/>
          <p:cNvSpPr txBox="1"/>
          <p:nvPr/>
        </p:nvSpPr>
        <p:spPr>
          <a:xfrm>
            <a:off x="4226654" y="850247"/>
            <a:ext cx="2617694" cy="369332"/>
          </a:xfrm>
          <a:prstGeom prst="rect">
            <a:avLst/>
          </a:prstGeom>
          <a:noFill/>
        </p:spPr>
        <p:txBody>
          <a:bodyPr wrap="square" rtlCol="0">
            <a:spAutoFit/>
          </a:bodyPr>
          <a:lstStyle/>
          <a:p>
            <a:pPr algn="ctr"/>
            <a:r>
              <a:rPr lang="en-US" b="1" dirty="0" smtClean="0">
                <a:solidFill>
                  <a:schemeClr val="accent6">
                    <a:lumMod val="75000"/>
                  </a:schemeClr>
                </a:solidFill>
                <a:latin typeface="Calibri" panose="020F0502020204030204" pitchFamily="34" charset="0"/>
              </a:rPr>
              <a:t>Service within allocation</a:t>
            </a:r>
            <a:endParaRPr lang="en-US" b="1" dirty="0">
              <a:solidFill>
                <a:schemeClr val="accent6">
                  <a:lumMod val="75000"/>
                </a:schemeClr>
              </a:solidFill>
              <a:latin typeface="Calibri" panose="020F0502020204030204" pitchFamily="34" charset="0"/>
            </a:endParaRPr>
          </a:p>
        </p:txBody>
      </p:sp>
      <p:sp>
        <p:nvSpPr>
          <p:cNvPr id="30" name="TextBox 29"/>
          <p:cNvSpPr txBox="1"/>
          <p:nvPr/>
        </p:nvSpPr>
        <p:spPr>
          <a:xfrm>
            <a:off x="7733800" y="862804"/>
            <a:ext cx="2748448" cy="369332"/>
          </a:xfrm>
          <a:prstGeom prst="rect">
            <a:avLst/>
          </a:prstGeom>
          <a:noFill/>
        </p:spPr>
        <p:txBody>
          <a:bodyPr wrap="square" rtlCol="0">
            <a:spAutoFit/>
          </a:bodyPr>
          <a:lstStyle/>
          <a:p>
            <a:pPr algn="ctr"/>
            <a:r>
              <a:rPr lang="en-US" b="1" dirty="0" smtClean="0">
                <a:solidFill>
                  <a:schemeClr val="accent6">
                    <a:lumMod val="75000"/>
                  </a:schemeClr>
                </a:solidFill>
                <a:latin typeface="Calibri" panose="020F0502020204030204" pitchFamily="34" charset="0"/>
              </a:rPr>
              <a:t>Service Boundary strategy</a:t>
            </a:r>
            <a:endParaRPr lang="en-US" b="1" dirty="0">
              <a:solidFill>
                <a:schemeClr val="accent6">
                  <a:lumMod val="75000"/>
                </a:schemeClr>
              </a:solidFill>
              <a:latin typeface="Calibri" panose="020F0502020204030204" pitchFamily="34" charset="0"/>
            </a:endParaRPr>
          </a:p>
        </p:txBody>
      </p:sp>
    </p:spTree>
    <p:extLst>
      <p:ext uri="{BB962C8B-B14F-4D97-AF65-F5344CB8AC3E}">
        <p14:creationId xmlns:p14="http://schemas.microsoft.com/office/powerpoint/2010/main" val="203667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Master WaTech PPT Template [Read-Only]" id="{7ED877E3-D945-4CF5-A308-80E6025D93C4}" vid="{59A92B6C-882F-424B-88E0-24FAF58C32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9289</TotalTime>
  <Words>627</Words>
  <Application>Microsoft Office PowerPoint</Application>
  <PresentationFormat>Custom</PresentationFormat>
  <Paragraphs>127</Paragraphs>
  <Slides>12</Slides>
  <Notes>4</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Icon Library</vt:lpstr>
      <vt:lpstr>WA Tech PPT Template</vt:lpstr>
      <vt:lpstr>PowerPoint Presentation</vt:lpstr>
      <vt:lpstr>Criteria for Decisions</vt:lpstr>
      <vt:lpstr>Cloud Roadmap</vt:lpstr>
      <vt:lpstr>Strategic Direction</vt:lpstr>
      <vt:lpstr>Strategic Direction</vt:lpstr>
      <vt:lpstr>O365 Service Activities</vt:lpstr>
      <vt:lpstr>Funding Approaches</vt:lpstr>
      <vt:lpstr>PowerPoint Presentation</vt:lpstr>
      <vt:lpstr>PowerPoint Presentation</vt:lpstr>
      <vt:lpstr>PowerPoint Presentation</vt:lpstr>
      <vt:lpstr>PowerPoint Presentation</vt:lpstr>
      <vt:lpstr>Is this helpful?</vt:lpstr>
    </vt:vector>
  </TitlesOfParts>
  <Company>Washington Technology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Currah, Brad (WaTech)</dc:creator>
  <cp:lastModifiedBy>Geathers, Heidi (WaTech)</cp:lastModifiedBy>
  <cp:revision>276</cp:revision>
  <cp:lastPrinted>2017-08-21T23:47:17Z</cp:lastPrinted>
  <dcterms:created xsi:type="dcterms:W3CDTF">2017-08-16T19:59:38Z</dcterms:created>
  <dcterms:modified xsi:type="dcterms:W3CDTF">2017-11-16T16:07:37Z</dcterms:modified>
</cp:coreProperties>
</file>