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91" r:id="rId5"/>
    <p:sldId id="275" r:id="rId6"/>
    <p:sldId id="292" r:id="rId7"/>
    <p:sldId id="296" r:id="rId8"/>
    <p:sldId id="295" r:id="rId9"/>
    <p:sldId id="294" r:id="rId1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16" autoAdjust="0"/>
    <p:restoredTop sz="94684" autoAdjust="0"/>
  </p:normalViewPr>
  <p:slideViewPr>
    <p:cSldViewPr>
      <p:cViewPr>
        <p:scale>
          <a:sx n="76" d="100"/>
          <a:sy n="76" d="100"/>
        </p:scale>
        <p:origin x="-1170" y="-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88B524E7-5173-4AF0-9342-F196118EC59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11E591AC-B39E-4E0C-BB51-C8D23BC8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  <a:ln>
            <a:noFill/>
          </a:ln>
        </p:spPr>
        <p:txBody>
          <a:bodyPr/>
          <a:lstStyle>
            <a:lvl1pPr marL="0" indent="0" algn="ctr">
              <a:buNone/>
              <a:defRPr baseline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019800"/>
            <a:ext cx="4419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96E811E-F0E7-405E-9298-003AF24F3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019800"/>
            <a:ext cx="4419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742FC48-4A54-46EA-B501-C1F6146BF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200" baseline="0"/>
            </a:lvl2pPr>
            <a:lvl3pPr>
              <a:defRPr sz="24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019800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086BAB3-C7B3-4E01-A9BF-88A36E0D52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019800"/>
            <a:ext cx="4419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1234DC4-EC15-48CA-AB53-12674796B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019800"/>
            <a:ext cx="4419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F49BDD9-1C9A-416B-8A3D-41074349C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0" y="6019800"/>
            <a:ext cx="4419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C1E895-A313-47A6-BBB0-AC9E316DF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7FD7EBB-E30E-4717-BC61-5E3FF06A2C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019800"/>
            <a:ext cx="4419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C63D850-028E-4EF7-BCF7-223BA944E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019800"/>
            <a:ext cx="4419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2CE6E5D-CE29-41C8-9964-4ADAAED9C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019800"/>
            <a:ext cx="4419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FC2C5D-C57C-4ED2-8ABE-3C2104814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gray_swirl_background_2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249238"/>
            <a:ext cx="9144000" cy="635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7" descr="gray_swirl_background_2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5891213"/>
            <a:ext cx="914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cts_rgb_logo_KS copy.gif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304800" y="5638800"/>
            <a:ext cx="16764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Arial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40386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Quarterly Customer Meeting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4000" dirty="0" smtClean="0"/>
              <a:t>Active Directory</a:t>
            </a:r>
            <a:br>
              <a:rPr lang="en-US" sz="4000" dirty="0" smtClean="0"/>
            </a:br>
            <a:r>
              <a:rPr lang="en-US" sz="4000" dirty="0" smtClean="0"/>
              <a:t>Federation Services</a:t>
            </a:r>
            <a:br>
              <a:rPr lang="en-US" sz="4000" dirty="0" smtClean="0"/>
            </a:br>
            <a:r>
              <a:rPr lang="en-US" sz="4000" dirty="0" smtClean="0"/>
              <a:t>(ADFS)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533400"/>
          </a:xfrm>
        </p:spPr>
        <p:txBody>
          <a:bodyPr/>
          <a:lstStyle/>
          <a:p>
            <a:r>
              <a:rPr lang="en-US" dirty="0" smtClean="0"/>
              <a:t>April 2015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4648200"/>
            <a:ext cx="7772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4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 bwMode="auto">
          <a:ln>
            <a:noFill/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charset="0"/>
              </a:rPr>
              <a:t>Service Overview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Provides a single sign-on experience for users consuming web applications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Can be used for both on-premises and cloud-based applications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Securely shares digital identity and permissions, called “claims”, across security and enterprise boundaries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6BAB3-C7B3-4E01-A9BF-88A36E0D52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 bwMode="auto">
          <a:ln>
            <a:noFill/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charset="0"/>
              </a:rPr>
              <a:t>How ADFS Works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A user signs in, or authenticates, once using provided credentials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ADFS passes appropriate claims security to other applications accessed by the user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No additional sign in is required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6BAB3-C7B3-4E01-A9BF-88A36E0D528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41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 bwMode="auto">
          <a:ln>
            <a:noFill/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charset="0"/>
              </a:rPr>
              <a:t>Examples of Current Use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6BAB3-C7B3-4E01-A9BF-88A36E0D52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071440"/>
              </p:ext>
            </p:extLst>
          </p:nvPr>
        </p:nvGraphicFramePr>
        <p:xfrm>
          <a:off x="457200" y="1752601"/>
          <a:ext cx="8229599" cy="3276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371600"/>
                <a:gridCol w="5257799"/>
              </a:tblGrid>
              <a:tr h="1730339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HRMS ESS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On-</a:t>
                      </a:r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</a:rPr>
                        <a:t>prem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Employee Self-Service portion of the statewide Human Resources Management System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 – employee information, earning statements, leave processing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5420">
                <a:tc>
                  <a:txBody>
                    <a:bodyPr/>
                    <a:lstStyle/>
                    <a:p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</a:rPr>
                        <a:t>Apptio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Cloud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IT financial and service cost management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5420">
                <a:tc>
                  <a:txBody>
                    <a:bodyPr/>
                    <a:lstStyle/>
                    <a:p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</a:rPr>
                        <a:t>EasyVista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Cloud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IT service and asset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 management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5420">
                <a:tc>
                  <a:txBody>
                    <a:bodyPr/>
                    <a:lstStyle/>
                    <a:p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</a:rPr>
                        <a:t>SalesForce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Cloud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Customer relationship management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00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 bwMode="auto">
          <a:ln>
            <a:noFill/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charset="0"/>
              </a:rPr>
              <a:t>Considering a SaaS Solution?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Some solutions are more claims aware than others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It will take more time to establish an ADFS connection to a solution that is not already claims </a:t>
            </a:r>
            <a:r>
              <a:rPr lang="en-US" sz="2800" dirty="0" smtClean="0"/>
              <a:t>aware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ADFS provides secure login, but your proposed SaaS solution also needs a security design review</a:t>
            </a:r>
            <a:endParaRPr lang="en-US" sz="2800" dirty="0"/>
          </a:p>
          <a:p>
            <a:pPr>
              <a:spcAft>
                <a:spcPts val="600"/>
              </a:spcAft>
            </a:pPr>
            <a:r>
              <a:rPr lang="en-US" sz="2800" dirty="0" smtClean="0"/>
              <a:t>CTS offers suggested language to use when developing your </a:t>
            </a:r>
            <a:r>
              <a:rPr lang="en-US" sz="2800" dirty="0" err="1" smtClean="0"/>
              <a:t>RFx</a:t>
            </a:r>
            <a:r>
              <a:rPr lang="en-US" sz="2800" dirty="0" smtClean="0"/>
              <a:t> requirements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6BAB3-C7B3-4E01-A9BF-88A36E0D52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41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 bwMode="auto">
          <a:ln>
            <a:noFill/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charset="0"/>
              </a:rPr>
              <a:t>How To Get Started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The ADFS service is already included in your cost for Enterprise Active Directory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Contact the CTS Service Desk to initiate a consult with our Messaging Team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6BAB3-C7B3-4E01-A9BF-88A36E0D52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41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390361994E674E956073F837F90157" ma:contentTypeVersion="0" ma:contentTypeDescription="Create a new document." ma:contentTypeScope="" ma:versionID="84683d98e80ffc7a889e8eda087f34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DC1B0A-6682-47B6-B533-66E5C6179E30}">
  <ds:schemaRefs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83B070D-B757-4DEC-8815-672FDF355A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4A37399-9ADA-4B44-B583-2D7B45C18B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215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Quarterly Customer Meeting  Active Directory Federation Services (ADFS)</vt:lpstr>
      <vt:lpstr>Service Overview</vt:lpstr>
      <vt:lpstr>How ADFS Works</vt:lpstr>
      <vt:lpstr>Examples of Current Use</vt:lpstr>
      <vt:lpstr>Considering a SaaS Solution?</vt:lpstr>
      <vt:lpstr>How To Get Started</vt:lpstr>
    </vt:vector>
  </TitlesOfParts>
  <Company>Department of Enterprise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Jeromel</dc:creator>
  <cp:lastModifiedBy>Parma, Laura (CTS)</cp:lastModifiedBy>
  <cp:revision>123</cp:revision>
  <cp:lastPrinted>2014-01-16T15:54:13Z</cp:lastPrinted>
  <dcterms:created xsi:type="dcterms:W3CDTF">2012-04-20T14:35:17Z</dcterms:created>
  <dcterms:modified xsi:type="dcterms:W3CDTF">2015-03-30T22:14:31Z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0x010100FA390361994E674E956073F837F90157</vt:lpwstr>
  </property>
</Properties>
</file>