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4"/>
  </p:sldMasterIdLst>
  <p:notesMasterIdLst>
    <p:notesMasterId r:id="rId39"/>
  </p:notesMasterIdLst>
  <p:handoutMasterIdLst>
    <p:handoutMasterId r:id="rId40"/>
  </p:handoutMasterIdLst>
  <p:sldIdLst>
    <p:sldId id="261" r:id="rId5"/>
    <p:sldId id="336" r:id="rId6"/>
    <p:sldId id="375" r:id="rId7"/>
    <p:sldId id="382" r:id="rId8"/>
    <p:sldId id="419" r:id="rId9"/>
    <p:sldId id="407" r:id="rId10"/>
    <p:sldId id="383" r:id="rId11"/>
    <p:sldId id="422" r:id="rId12"/>
    <p:sldId id="421" r:id="rId13"/>
    <p:sldId id="420" r:id="rId14"/>
    <p:sldId id="423" r:id="rId15"/>
    <p:sldId id="424" r:id="rId16"/>
    <p:sldId id="426" r:id="rId17"/>
    <p:sldId id="425" r:id="rId18"/>
    <p:sldId id="388" r:id="rId19"/>
    <p:sldId id="410" r:id="rId20"/>
    <p:sldId id="411" r:id="rId21"/>
    <p:sldId id="412" r:id="rId22"/>
    <p:sldId id="413" r:id="rId23"/>
    <p:sldId id="389" r:id="rId24"/>
    <p:sldId id="414" r:id="rId25"/>
    <p:sldId id="391" r:id="rId26"/>
    <p:sldId id="416" r:id="rId27"/>
    <p:sldId id="415" r:id="rId28"/>
    <p:sldId id="392" r:id="rId29"/>
    <p:sldId id="393" r:id="rId30"/>
    <p:sldId id="418" r:id="rId31"/>
    <p:sldId id="395" r:id="rId32"/>
    <p:sldId id="417" r:id="rId33"/>
    <p:sldId id="398" r:id="rId34"/>
    <p:sldId id="400" r:id="rId35"/>
    <p:sldId id="401" r:id="rId36"/>
    <p:sldId id="402" r:id="rId37"/>
    <p:sldId id="4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  <a:srgbClr val="E3EBEE"/>
    <a:srgbClr val="996017"/>
    <a:srgbClr val="D5CFC8"/>
    <a:srgbClr val="BAA086"/>
    <a:srgbClr val="6E4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110EC-8EED-4D68-9691-9A5D4D702370}" v="64" dt="2025-10-14T17:48:39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8870" autoAdjust="0"/>
  </p:normalViewPr>
  <p:slideViewPr>
    <p:cSldViewPr snapToGrid="0" snapToObjects="1">
      <p:cViewPr varScale="1">
        <p:scale>
          <a:sx n="74" d="100"/>
          <a:sy n="74" d="100"/>
        </p:scale>
        <p:origin x="2022" y="666"/>
      </p:cViewPr>
      <p:guideLst/>
    </p:cSldViewPr>
  </p:slideViewPr>
  <p:outlineViewPr>
    <p:cViewPr>
      <p:scale>
        <a:sx n="33" d="100"/>
        <a:sy n="33" d="100"/>
      </p:scale>
      <p:origin x="0" y="-27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gaboom, Ralph (DNR)" userId="7b225c47-1152-4b7f-81b9-0a44e860640e" providerId="ADAL" clId="{624E5568-E536-421C-AE51-3A269D265DB2}"/>
    <pc:docChg chg="undo custSel addSld delSld modSld sldOrd">
      <pc:chgData name="Hogaboom, Ralph (DNR)" userId="7b225c47-1152-4b7f-81b9-0a44e860640e" providerId="ADAL" clId="{624E5568-E536-421C-AE51-3A269D265DB2}" dt="2025-10-14T17:49:29.215" v="3849" actId="2696"/>
      <pc:docMkLst>
        <pc:docMk/>
      </pc:docMkLst>
      <pc:sldChg chg="modNotesTx">
        <pc:chgData name="Hogaboom, Ralph (DNR)" userId="7b225c47-1152-4b7f-81b9-0a44e860640e" providerId="ADAL" clId="{624E5568-E536-421C-AE51-3A269D265DB2}" dt="2025-09-26T22:32:06.331" v="4" actId="6549"/>
        <pc:sldMkLst>
          <pc:docMk/>
          <pc:sldMk cId="409929815" sldId="261"/>
        </pc:sldMkLst>
      </pc:sldChg>
      <pc:sldChg chg="modSp del mod ord">
        <pc:chgData name="Hogaboom, Ralph (DNR)" userId="7b225c47-1152-4b7f-81b9-0a44e860640e" providerId="ADAL" clId="{624E5568-E536-421C-AE51-3A269D265DB2}" dt="2025-10-14T17:49:29.215" v="3849" actId="2696"/>
        <pc:sldMkLst>
          <pc:docMk/>
          <pc:sldMk cId="234582568" sldId="356"/>
        </pc:sldMkLst>
        <pc:spChg chg="mod">
          <ac:chgData name="Hogaboom, Ralph (DNR)" userId="7b225c47-1152-4b7f-81b9-0a44e860640e" providerId="ADAL" clId="{624E5568-E536-421C-AE51-3A269D265DB2}" dt="2025-09-29T19:40:27.288" v="310" actId="1076"/>
          <ac:spMkLst>
            <pc:docMk/>
            <pc:sldMk cId="234582568" sldId="356"/>
            <ac:spMk id="3" creationId="{C81BC0CA-6BE5-2E9B-5FE4-90F5D8E354E0}"/>
          </ac:spMkLst>
        </pc:spChg>
        <pc:spChg chg="mod">
          <ac:chgData name="Hogaboom, Ralph (DNR)" userId="7b225c47-1152-4b7f-81b9-0a44e860640e" providerId="ADAL" clId="{624E5568-E536-421C-AE51-3A269D265DB2}" dt="2025-10-14T17:41:33.928" v="3744" actId="113"/>
          <ac:spMkLst>
            <pc:docMk/>
            <pc:sldMk cId="234582568" sldId="356"/>
            <ac:spMk id="7" creationId="{C0C2AA34-CD50-98D8-3E10-D18F6350F22F}"/>
          </ac:spMkLst>
        </pc:spChg>
      </pc:sldChg>
      <pc:sldChg chg="modSp mod ord modNotesTx">
        <pc:chgData name="Hogaboom, Ralph (DNR)" userId="7b225c47-1152-4b7f-81b9-0a44e860640e" providerId="ADAL" clId="{624E5568-E536-421C-AE51-3A269D265DB2}" dt="2025-10-13T23:10:33.296" v="2526" actId="1076"/>
        <pc:sldMkLst>
          <pc:docMk/>
          <pc:sldMk cId="870438340" sldId="375"/>
        </pc:sldMkLst>
        <pc:spChg chg="mod">
          <ac:chgData name="Hogaboom, Ralph (DNR)" userId="7b225c47-1152-4b7f-81b9-0a44e860640e" providerId="ADAL" clId="{624E5568-E536-421C-AE51-3A269D265DB2}" dt="2025-09-29T19:47:48.014" v="820" actId="1076"/>
          <ac:spMkLst>
            <pc:docMk/>
            <pc:sldMk cId="870438340" sldId="375"/>
            <ac:spMk id="4" creationId="{6E0BE33C-B7F3-EF12-F536-39B2D7B355B5}"/>
          </ac:spMkLst>
        </pc:spChg>
        <pc:spChg chg="mod">
          <ac:chgData name="Hogaboom, Ralph (DNR)" userId="7b225c47-1152-4b7f-81b9-0a44e860640e" providerId="ADAL" clId="{624E5568-E536-421C-AE51-3A269D265DB2}" dt="2025-10-13T23:10:33.296" v="2526" actId="1076"/>
          <ac:spMkLst>
            <pc:docMk/>
            <pc:sldMk cId="870438340" sldId="375"/>
            <ac:spMk id="7" creationId="{626E5855-02D4-0A75-E894-C1388FC6C966}"/>
          </ac:spMkLst>
        </pc:spChg>
      </pc:sldChg>
      <pc:sldChg chg="modSp del mod modNotesTx">
        <pc:chgData name="Hogaboom, Ralph (DNR)" userId="7b225c47-1152-4b7f-81b9-0a44e860640e" providerId="ADAL" clId="{624E5568-E536-421C-AE51-3A269D265DB2}" dt="2025-10-14T17:12:26.646" v="3579" actId="2696"/>
        <pc:sldMkLst>
          <pc:docMk/>
          <pc:sldMk cId="3508600893" sldId="376"/>
        </pc:sldMkLst>
      </pc:sldChg>
      <pc:sldChg chg="del">
        <pc:chgData name="Hogaboom, Ralph (DNR)" userId="7b225c47-1152-4b7f-81b9-0a44e860640e" providerId="ADAL" clId="{624E5568-E536-421C-AE51-3A269D265DB2}" dt="2025-09-26T22:32:27.547" v="20" actId="47"/>
        <pc:sldMkLst>
          <pc:docMk/>
          <pc:sldMk cId="694612412" sldId="377"/>
        </pc:sldMkLst>
      </pc:sldChg>
      <pc:sldChg chg="del">
        <pc:chgData name="Hogaboom, Ralph (DNR)" userId="7b225c47-1152-4b7f-81b9-0a44e860640e" providerId="ADAL" clId="{624E5568-E536-421C-AE51-3A269D265DB2}" dt="2025-09-26T22:32:29.372" v="22" actId="47"/>
        <pc:sldMkLst>
          <pc:docMk/>
          <pc:sldMk cId="3521652410" sldId="378"/>
        </pc:sldMkLst>
      </pc:sldChg>
      <pc:sldChg chg="del">
        <pc:chgData name="Hogaboom, Ralph (DNR)" userId="7b225c47-1152-4b7f-81b9-0a44e860640e" providerId="ADAL" clId="{624E5568-E536-421C-AE51-3A269D265DB2}" dt="2025-09-26T22:32:30.295" v="23" actId="47"/>
        <pc:sldMkLst>
          <pc:docMk/>
          <pc:sldMk cId="2183897197" sldId="379"/>
        </pc:sldMkLst>
      </pc:sldChg>
      <pc:sldChg chg="del">
        <pc:chgData name="Hogaboom, Ralph (DNR)" userId="7b225c47-1152-4b7f-81b9-0a44e860640e" providerId="ADAL" clId="{624E5568-E536-421C-AE51-3A269D265DB2}" dt="2025-09-26T22:32:28.386" v="21" actId="47"/>
        <pc:sldMkLst>
          <pc:docMk/>
          <pc:sldMk cId="2300780468" sldId="380"/>
        </pc:sldMkLst>
      </pc:sldChg>
      <pc:sldChg chg="del">
        <pc:chgData name="Hogaboom, Ralph (DNR)" userId="7b225c47-1152-4b7f-81b9-0a44e860640e" providerId="ADAL" clId="{624E5568-E536-421C-AE51-3A269D265DB2}" dt="2025-09-26T22:32:46.552" v="55" actId="47"/>
        <pc:sldMkLst>
          <pc:docMk/>
          <pc:sldMk cId="3512780518" sldId="381"/>
        </pc:sldMkLst>
      </pc:sldChg>
      <pc:sldChg chg="modSp mod ord modNotesTx">
        <pc:chgData name="Hogaboom, Ralph (DNR)" userId="7b225c47-1152-4b7f-81b9-0a44e860640e" providerId="ADAL" clId="{624E5568-E536-421C-AE51-3A269D265DB2}" dt="2025-10-14T16:38:12.648" v="3365" actId="1076"/>
        <pc:sldMkLst>
          <pc:docMk/>
          <pc:sldMk cId="776775954" sldId="382"/>
        </pc:sldMkLst>
        <pc:spChg chg="mod">
          <ac:chgData name="Hogaboom, Ralph (DNR)" userId="7b225c47-1152-4b7f-81b9-0a44e860640e" providerId="ADAL" clId="{624E5568-E536-421C-AE51-3A269D265DB2}" dt="2025-10-14T16:38:12.648" v="3365" actId="1076"/>
          <ac:spMkLst>
            <pc:docMk/>
            <pc:sldMk cId="776775954" sldId="382"/>
            <ac:spMk id="7" creationId="{AE9A0821-E384-534F-1FA0-5F0A89A87CC4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12:48.750" v="3588" actId="5793"/>
        <pc:sldMkLst>
          <pc:docMk/>
          <pc:sldMk cId="1324814219" sldId="383"/>
        </pc:sldMkLst>
        <pc:spChg chg="mod">
          <ac:chgData name="Hogaboom, Ralph (DNR)" userId="7b225c47-1152-4b7f-81b9-0a44e860640e" providerId="ADAL" clId="{624E5568-E536-421C-AE51-3A269D265DB2}" dt="2025-10-14T17:12:48.750" v="3588" actId="5793"/>
          <ac:spMkLst>
            <pc:docMk/>
            <pc:sldMk cId="1324814219" sldId="383"/>
            <ac:spMk id="7" creationId="{48ED885D-5DB3-A0A4-61BA-515AD646FD58}"/>
          </ac:spMkLst>
        </pc:spChg>
      </pc:sldChg>
      <pc:sldChg chg="modSp add del mod">
        <pc:chgData name="Hogaboom, Ralph (DNR)" userId="7b225c47-1152-4b7f-81b9-0a44e860640e" providerId="ADAL" clId="{624E5568-E536-421C-AE51-3A269D265DB2}" dt="2025-10-14T17:12:37.188" v="3583" actId="2696"/>
        <pc:sldMkLst>
          <pc:docMk/>
          <pc:sldMk cId="991909533" sldId="384"/>
        </pc:sldMkLst>
      </pc:sldChg>
      <pc:sldChg chg="modSp add del mod">
        <pc:chgData name="Hogaboom, Ralph (DNR)" userId="7b225c47-1152-4b7f-81b9-0a44e860640e" providerId="ADAL" clId="{624E5568-E536-421C-AE51-3A269D265DB2}" dt="2025-10-14T17:12:34.335" v="3582" actId="2696"/>
        <pc:sldMkLst>
          <pc:docMk/>
          <pc:sldMk cId="2070951805" sldId="385"/>
        </pc:sldMkLst>
      </pc:sldChg>
      <pc:sldChg chg="modSp add del mod">
        <pc:chgData name="Hogaboom, Ralph (DNR)" userId="7b225c47-1152-4b7f-81b9-0a44e860640e" providerId="ADAL" clId="{624E5568-E536-421C-AE51-3A269D265DB2}" dt="2025-10-14T17:12:32.162" v="3581" actId="2696"/>
        <pc:sldMkLst>
          <pc:docMk/>
          <pc:sldMk cId="277767885" sldId="386"/>
        </pc:sldMkLst>
      </pc:sldChg>
      <pc:sldChg chg="modSp add del mod">
        <pc:chgData name="Hogaboom, Ralph (DNR)" userId="7b225c47-1152-4b7f-81b9-0a44e860640e" providerId="ADAL" clId="{624E5568-E536-421C-AE51-3A269D265DB2}" dt="2025-10-14T17:12:29.842" v="3580" actId="2696"/>
        <pc:sldMkLst>
          <pc:docMk/>
          <pc:sldMk cId="1086349897" sldId="387"/>
        </pc:sldMkLst>
      </pc:sldChg>
      <pc:sldChg chg="modSp add mod ord">
        <pc:chgData name="Hogaboom, Ralph (DNR)" userId="7b225c47-1152-4b7f-81b9-0a44e860640e" providerId="ADAL" clId="{624E5568-E536-421C-AE51-3A269D265DB2}" dt="2025-10-13T23:29:24.527" v="2885" actId="20577"/>
        <pc:sldMkLst>
          <pc:docMk/>
          <pc:sldMk cId="2370719371" sldId="388"/>
        </pc:sldMkLst>
        <pc:spChg chg="mod">
          <ac:chgData name="Hogaboom, Ralph (DNR)" userId="7b225c47-1152-4b7f-81b9-0a44e860640e" providerId="ADAL" clId="{624E5568-E536-421C-AE51-3A269D265DB2}" dt="2025-10-13T23:28:49.828" v="2874" actId="404"/>
          <ac:spMkLst>
            <pc:docMk/>
            <pc:sldMk cId="2370719371" sldId="388"/>
            <ac:spMk id="4" creationId="{3039F003-69E0-7F59-1D66-8F079CF97D3A}"/>
          </ac:spMkLst>
        </pc:spChg>
        <pc:spChg chg="mod">
          <ac:chgData name="Hogaboom, Ralph (DNR)" userId="7b225c47-1152-4b7f-81b9-0a44e860640e" providerId="ADAL" clId="{624E5568-E536-421C-AE51-3A269D265DB2}" dt="2025-10-13T23:28:49.828" v="2874" actId="404"/>
          <ac:spMkLst>
            <pc:docMk/>
            <pc:sldMk cId="2370719371" sldId="388"/>
            <ac:spMk id="5" creationId="{3BAACF43-9333-13E0-5D73-242F6B38444D}"/>
          </ac:spMkLst>
        </pc:spChg>
        <pc:spChg chg="mod">
          <ac:chgData name="Hogaboom, Ralph (DNR)" userId="7b225c47-1152-4b7f-81b9-0a44e860640e" providerId="ADAL" clId="{624E5568-E536-421C-AE51-3A269D265DB2}" dt="2025-10-13T23:29:24.527" v="2885" actId="20577"/>
          <ac:spMkLst>
            <pc:docMk/>
            <pc:sldMk cId="2370719371" sldId="388"/>
            <ac:spMk id="7" creationId="{EDA6986F-6B26-263D-4D52-872FBCFC6A23}"/>
          </ac:spMkLst>
        </pc:spChg>
      </pc:sldChg>
      <pc:sldChg chg="addSp delSp modSp add mod">
        <pc:chgData name="Hogaboom, Ralph (DNR)" userId="7b225c47-1152-4b7f-81b9-0a44e860640e" providerId="ADAL" clId="{624E5568-E536-421C-AE51-3A269D265DB2}" dt="2025-09-29T20:00:43.127" v="1169" actId="1076"/>
        <pc:sldMkLst>
          <pc:docMk/>
          <pc:sldMk cId="2065969052" sldId="389"/>
        </pc:sldMkLst>
        <pc:picChg chg="add mod">
          <ac:chgData name="Hogaboom, Ralph (DNR)" userId="7b225c47-1152-4b7f-81b9-0a44e860640e" providerId="ADAL" clId="{624E5568-E536-421C-AE51-3A269D265DB2}" dt="2025-09-29T20:00:43.127" v="1169" actId="1076"/>
          <ac:picMkLst>
            <pc:docMk/>
            <pc:sldMk cId="2065969052" sldId="389"/>
            <ac:picMk id="3" creationId="{87476312-8ECB-BFBA-9254-2818A3FC4375}"/>
          </ac:picMkLst>
        </pc:picChg>
      </pc:sldChg>
      <pc:sldChg chg="modSp add del mod ord">
        <pc:chgData name="Hogaboom, Ralph (DNR)" userId="7b225c47-1152-4b7f-81b9-0a44e860640e" providerId="ADAL" clId="{624E5568-E536-421C-AE51-3A269D265DB2}" dt="2025-10-13T23:34:58.126" v="2926" actId="2696"/>
        <pc:sldMkLst>
          <pc:docMk/>
          <pc:sldMk cId="2971781838" sldId="390"/>
        </pc:sldMkLst>
        <pc:spChg chg="mod">
          <ac:chgData name="Hogaboom, Ralph (DNR)" userId="7b225c47-1152-4b7f-81b9-0a44e860640e" providerId="ADAL" clId="{624E5568-E536-421C-AE51-3A269D265DB2}" dt="2025-10-13T23:34:32.458" v="2922" actId="1076"/>
          <ac:spMkLst>
            <pc:docMk/>
            <pc:sldMk cId="2971781838" sldId="390"/>
            <ac:spMk id="7" creationId="{99BAC873-1EE6-DC8B-8E33-8E5C5B7C5CD9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01:58:19.403" v="3344" actId="1076"/>
        <pc:sldMkLst>
          <pc:docMk/>
          <pc:sldMk cId="3089869972" sldId="391"/>
        </pc:sldMkLst>
        <pc:spChg chg="mod">
          <ac:chgData name="Hogaboom, Ralph (DNR)" userId="7b225c47-1152-4b7f-81b9-0a44e860640e" providerId="ADAL" clId="{624E5568-E536-421C-AE51-3A269D265DB2}" dt="2025-10-14T01:58:19.403" v="3344" actId="1076"/>
          <ac:spMkLst>
            <pc:docMk/>
            <pc:sldMk cId="3089869972" sldId="391"/>
            <ac:spMk id="7" creationId="{2F3AE399-225B-C625-55AB-272BBAF6932A}"/>
          </ac:spMkLst>
        </pc:spChg>
      </pc:sldChg>
      <pc:sldChg chg="addSp delSp modSp add mod">
        <pc:chgData name="Hogaboom, Ralph (DNR)" userId="7b225c47-1152-4b7f-81b9-0a44e860640e" providerId="ADAL" clId="{624E5568-E536-421C-AE51-3A269D265DB2}" dt="2025-09-29T20:10:13.681" v="1382" actId="478"/>
        <pc:sldMkLst>
          <pc:docMk/>
          <pc:sldMk cId="1981729984" sldId="392"/>
        </pc:sldMkLst>
        <pc:spChg chg="add mod">
          <ac:chgData name="Hogaboom, Ralph (DNR)" userId="7b225c47-1152-4b7f-81b9-0a44e860640e" providerId="ADAL" clId="{624E5568-E536-421C-AE51-3A269D265DB2}" dt="2025-09-29T20:09:56.628" v="1380" actId="403"/>
          <ac:spMkLst>
            <pc:docMk/>
            <pc:sldMk cId="1981729984" sldId="392"/>
            <ac:spMk id="2" creationId="{0913A8BB-59FE-E499-3824-D0A52C93E26E}"/>
          </ac:spMkLst>
        </pc:spChg>
      </pc:sldChg>
      <pc:sldChg chg="modSp add mod">
        <pc:chgData name="Hogaboom, Ralph (DNR)" userId="7b225c47-1152-4b7f-81b9-0a44e860640e" providerId="ADAL" clId="{624E5568-E536-421C-AE51-3A269D265DB2}" dt="2025-10-13T23:38:48.419" v="3030" actId="113"/>
        <pc:sldMkLst>
          <pc:docMk/>
          <pc:sldMk cId="2623752837" sldId="393"/>
        </pc:sldMkLst>
        <pc:spChg chg="mod">
          <ac:chgData name="Hogaboom, Ralph (DNR)" userId="7b225c47-1152-4b7f-81b9-0a44e860640e" providerId="ADAL" clId="{624E5568-E536-421C-AE51-3A269D265DB2}" dt="2025-10-13T23:38:48.419" v="3030" actId="113"/>
          <ac:spMkLst>
            <pc:docMk/>
            <pc:sldMk cId="2623752837" sldId="393"/>
            <ac:spMk id="2" creationId="{7069D128-04E8-3C86-38D1-D6C5FA166F5F}"/>
          </ac:spMkLst>
        </pc:spChg>
      </pc:sldChg>
      <pc:sldChg chg="addSp delSp modSp add del mod">
        <pc:chgData name="Hogaboom, Ralph (DNR)" userId="7b225c47-1152-4b7f-81b9-0a44e860640e" providerId="ADAL" clId="{624E5568-E536-421C-AE51-3A269D265DB2}" dt="2025-10-13T23:39:01.433" v="3031" actId="2696"/>
        <pc:sldMkLst>
          <pc:docMk/>
          <pc:sldMk cId="2644385879" sldId="394"/>
        </pc:sldMkLst>
      </pc:sldChg>
      <pc:sldChg chg="modSp add mod ord">
        <pc:chgData name="Hogaboom, Ralph (DNR)" userId="7b225c47-1152-4b7f-81b9-0a44e860640e" providerId="ADAL" clId="{624E5568-E536-421C-AE51-3A269D265DB2}" dt="2025-10-13T23:45:35.649" v="3311" actId="6549"/>
        <pc:sldMkLst>
          <pc:docMk/>
          <pc:sldMk cId="1963278997" sldId="395"/>
        </pc:sldMkLst>
        <pc:spChg chg="mod">
          <ac:chgData name="Hogaboom, Ralph (DNR)" userId="7b225c47-1152-4b7f-81b9-0a44e860640e" providerId="ADAL" clId="{624E5568-E536-421C-AE51-3A269D265DB2}" dt="2025-10-13T23:45:35.649" v="3311" actId="6549"/>
          <ac:spMkLst>
            <pc:docMk/>
            <pc:sldMk cId="1963278997" sldId="395"/>
            <ac:spMk id="7" creationId="{1180B268-E3E5-614A-6C7A-10FF78BFA146}"/>
          </ac:spMkLst>
        </pc:spChg>
      </pc:sldChg>
      <pc:sldChg chg="modSp add del mod ord">
        <pc:chgData name="Hogaboom, Ralph (DNR)" userId="7b225c47-1152-4b7f-81b9-0a44e860640e" providerId="ADAL" clId="{624E5568-E536-421C-AE51-3A269D265DB2}" dt="2025-10-14T17:39:53.083" v="3603" actId="2696"/>
        <pc:sldMkLst>
          <pc:docMk/>
          <pc:sldMk cId="591927733" sldId="396"/>
        </pc:sldMkLst>
      </pc:sldChg>
      <pc:sldChg chg="modSp add del mod">
        <pc:chgData name="Hogaboom, Ralph (DNR)" userId="7b225c47-1152-4b7f-81b9-0a44e860640e" providerId="ADAL" clId="{624E5568-E536-421C-AE51-3A269D265DB2}" dt="2025-10-14T17:41:43.299" v="3745" actId="2696"/>
        <pc:sldMkLst>
          <pc:docMk/>
          <pc:sldMk cId="2975696526" sldId="397"/>
        </pc:sldMkLst>
      </pc:sldChg>
      <pc:sldChg chg="modSp add mod ord">
        <pc:chgData name="Hogaboom, Ralph (DNR)" userId="7b225c47-1152-4b7f-81b9-0a44e860640e" providerId="ADAL" clId="{624E5568-E536-421C-AE51-3A269D265DB2}" dt="2025-10-13T23:39:58.659" v="3074"/>
        <pc:sldMkLst>
          <pc:docMk/>
          <pc:sldMk cId="132264938" sldId="398"/>
        </pc:sldMkLst>
        <pc:spChg chg="mod">
          <ac:chgData name="Hogaboom, Ralph (DNR)" userId="7b225c47-1152-4b7f-81b9-0a44e860640e" providerId="ADAL" clId="{624E5568-E536-421C-AE51-3A269D265DB2}" dt="2025-09-29T20:23:08.079" v="1726" actId="20577"/>
          <ac:spMkLst>
            <pc:docMk/>
            <pc:sldMk cId="132264938" sldId="398"/>
            <ac:spMk id="7" creationId="{97E51D67-8317-454D-3FE5-BAC412A8C841}"/>
          </ac:spMkLst>
        </pc:spChg>
      </pc:sldChg>
      <pc:sldChg chg="modSp add del mod ord">
        <pc:chgData name="Hogaboom, Ralph (DNR)" userId="7b225c47-1152-4b7f-81b9-0a44e860640e" providerId="ADAL" clId="{624E5568-E536-421C-AE51-3A269D265DB2}" dt="2025-10-14T17:38:53.104" v="3601" actId="2696"/>
        <pc:sldMkLst>
          <pc:docMk/>
          <pc:sldMk cId="1925301878" sldId="399"/>
        </pc:sldMkLst>
      </pc:sldChg>
      <pc:sldChg chg="addSp modSp add mod">
        <pc:chgData name="Hogaboom, Ralph (DNR)" userId="7b225c47-1152-4b7f-81b9-0a44e860640e" providerId="ADAL" clId="{624E5568-E536-421C-AE51-3A269D265DB2}" dt="2025-09-29T20:28:09.560" v="1866" actId="1076"/>
        <pc:sldMkLst>
          <pc:docMk/>
          <pc:sldMk cId="2177478785" sldId="400"/>
        </pc:sldMkLst>
        <pc:spChg chg="add mod">
          <ac:chgData name="Hogaboom, Ralph (DNR)" userId="7b225c47-1152-4b7f-81b9-0a44e860640e" providerId="ADAL" clId="{624E5568-E536-421C-AE51-3A269D265DB2}" dt="2025-09-29T20:27:32.717" v="1788" actId="404"/>
          <ac:spMkLst>
            <pc:docMk/>
            <pc:sldMk cId="2177478785" sldId="400"/>
            <ac:spMk id="2" creationId="{DE9A6F70-B2C8-CE43-6928-2D263E37197F}"/>
          </ac:spMkLst>
        </pc:spChg>
        <pc:spChg chg="add mod">
          <ac:chgData name="Hogaboom, Ralph (DNR)" userId="7b225c47-1152-4b7f-81b9-0a44e860640e" providerId="ADAL" clId="{624E5568-E536-421C-AE51-3A269D265DB2}" dt="2025-09-29T20:27:22.745" v="1786" actId="1076"/>
          <ac:spMkLst>
            <pc:docMk/>
            <pc:sldMk cId="2177478785" sldId="400"/>
            <ac:spMk id="3" creationId="{C4236B04-5F3F-ED5C-9D1B-4C3F5900D52B}"/>
          </ac:spMkLst>
        </pc:spChg>
        <pc:spChg chg="add mod">
          <ac:chgData name="Hogaboom, Ralph (DNR)" userId="7b225c47-1152-4b7f-81b9-0a44e860640e" providerId="ADAL" clId="{624E5568-E536-421C-AE51-3A269D265DB2}" dt="2025-09-29T20:27:47.311" v="1814" actId="1076"/>
          <ac:spMkLst>
            <pc:docMk/>
            <pc:sldMk cId="2177478785" sldId="400"/>
            <ac:spMk id="6" creationId="{07EF7CFD-BE06-E69D-B297-00025584E69B}"/>
          </ac:spMkLst>
        </pc:spChg>
        <pc:spChg chg="add mod">
          <ac:chgData name="Hogaboom, Ralph (DNR)" userId="7b225c47-1152-4b7f-81b9-0a44e860640e" providerId="ADAL" clId="{624E5568-E536-421C-AE51-3A269D265DB2}" dt="2025-09-29T20:28:09.560" v="1866" actId="1076"/>
          <ac:spMkLst>
            <pc:docMk/>
            <pc:sldMk cId="2177478785" sldId="400"/>
            <ac:spMk id="8" creationId="{55F76636-87C3-F62F-C7CB-8D5AB756182C}"/>
          </ac:spMkLst>
        </pc:spChg>
      </pc:sldChg>
      <pc:sldChg chg="addSp modSp add mod">
        <pc:chgData name="Hogaboom, Ralph (DNR)" userId="7b225c47-1152-4b7f-81b9-0a44e860640e" providerId="ADAL" clId="{624E5568-E536-421C-AE51-3A269D265DB2}" dt="2025-09-29T20:33:17.354" v="2069" actId="1076"/>
        <pc:sldMkLst>
          <pc:docMk/>
          <pc:sldMk cId="1809079777" sldId="401"/>
        </pc:sldMkLst>
        <pc:spChg chg="mod">
          <ac:chgData name="Hogaboom, Ralph (DNR)" userId="7b225c47-1152-4b7f-81b9-0a44e860640e" providerId="ADAL" clId="{624E5568-E536-421C-AE51-3A269D265DB2}" dt="2025-09-29T20:32:57.674" v="2051" actId="1076"/>
          <ac:spMkLst>
            <pc:docMk/>
            <pc:sldMk cId="1809079777" sldId="401"/>
            <ac:spMk id="4" creationId="{C1CE9A33-543B-18AA-3BC8-1290E8841252}"/>
          </ac:spMkLst>
        </pc:spChg>
        <pc:spChg chg="add mod">
          <ac:chgData name="Hogaboom, Ralph (DNR)" userId="7b225c47-1152-4b7f-81b9-0a44e860640e" providerId="ADAL" clId="{624E5568-E536-421C-AE51-3A269D265DB2}" dt="2025-09-29T20:28:34.782" v="1887" actId="1076"/>
          <ac:spMkLst>
            <pc:docMk/>
            <pc:sldMk cId="1809079777" sldId="401"/>
            <ac:spMk id="9" creationId="{C79C6289-C147-9459-5786-796280619555}"/>
          </ac:spMkLst>
        </pc:spChg>
        <pc:spChg chg="add mod">
          <ac:chgData name="Hogaboom, Ralph (DNR)" userId="7b225c47-1152-4b7f-81b9-0a44e860640e" providerId="ADAL" clId="{624E5568-E536-421C-AE51-3A269D265DB2}" dt="2025-09-29T20:28:54.953" v="1909" actId="1076"/>
          <ac:spMkLst>
            <pc:docMk/>
            <pc:sldMk cId="1809079777" sldId="401"/>
            <ac:spMk id="10" creationId="{FCE9F93D-E091-7FC3-2A33-26AF9D138840}"/>
          </ac:spMkLst>
        </pc:spChg>
        <pc:spChg chg="add mod">
          <ac:chgData name="Hogaboom, Ralph (DNR)" userId="7b225c47-1152-4b7f-81b9-0a44e860640e" providerId="ADAL" clId="{624E5568-E536-421C-AE51-3A269D265DB2}" dt="2025-09-29T20:29:59.853" v="1944" actId="1076"/>
          <ac:spMkLst>
            <pc:docMk/>
            <pc:sldMk cId="1809079777" sldId="401"/>
            <ac:spMk id="11" creationId="{96F69804-9BF5-A3DC-E7FE-739302F56032}"/>
          </ac:spMkLst>
        </pc:spChg>
        <pc:spChg chg="add mod">
          <ac:chgData name="Hogaboom, Ralph (DNR)" userId="7b225c47-1152-4b7f-81b9-0a44e860640e" providerId="ADAL" clId="{624E5568-E536-421C-AE51-3A269D265DB2}" dt="2025-09-29T20:30:19.053" v="1953" actId="1076"/>
          <ac:spMkLst>
            <pc:docMk/>
            <pc:sldMk cId="1809079777" sldId="401"/>
            <ac:spMk id="12" creationId="{4F9A0092-1E35-37DD-A84F-1DBF8FDFA419}"/>
          </ac:spMkLst>
        </pc:spChg>
        <pc:spChg chg="add mod">
          <ac:chgData name="Hogaboom, Ralph (DNR)" userId="7b225c47-1152-4b7f-81b9-0a44e860640e" providerId="ADAL" clId="{624E5568-E536-421C-AE51-3A269D265DB2}" dt="2025-09-29T20:30:48.412" v="1983" actId="20577"/>
          <ac:spMkLst>
            <pc:docMk/>
            <pc:sldMk cId="1809079777" sldId="401"/>
            <ac:spMk id="13" creationId="{2CE397C7-7311-326F-CFB2-A8AD3021D2FD}"/>
          </ac:spMkLst>
        </pc:spChg>
        <pc:spChg chg="add mod">
          <ac:chgData name="Hogaboom, Ralph (DNR)" userId="7b225c47-1152-4b7f-81b9-0a44e860640e" providerId="ADAL" clId="{624E5568-E536-421C-AE51-3A269D265DB2}" dt="2025-09-29T20:31:11.168" v="2007" actId="1076"/>
          <ac:spMkLst>
            <pc:docMk/>
            <pc:sldMk cId="1809079777" sldId="401"/>
            <ac:spMk id="14" creationId="{9189E7D7-9CA1-2D44-DAAD-3E5BC3C50319}"/>
          </ac:spMkLst>
        </pc:spChg>
        <pc:spChg chg="add mod">
          <ac:chgData name="Hogaboom, Ralph (DNR)" userId="7b225c47-1152-4b7f-81b9-0a44e860640e" providerId="ADAL" clId="{624E5568-E536-421C-AE51-3A269D265DB2}" dt="2025-09-29T20:32:30.523" v="2034" actId="1076"/>
          <ac:spMkLst>
            <pc:docMk/>
            <pc:sldMk cId="1809079777" sldId="401"/>
            <ac:spMk id="15" creationId="{06D8C562-F98D-7553-8A76-DCDB7818BA24}"/>
          </ac:spMkLst>
        </pc:spChg>
        <pc:spChg chg="add mod">
          <ac:chgData name="Hogaboom, Ralph (DNR)" userId="7b225c47-1152-4b7f-81b9-0a44e860640e" providerId="ADAL" clId="{624E5568-E536-421C-AE51-3A269D265DB2}" dt="2025-09-29T20:33:00.415" v="2052" actId="688"/>
          <ac:spMkLst>
            <pc:docMk/>
            <pc:sldMk cId="1809079777" sldId="401"/>
            <ac:spMk id="16" creationId="{FF276A04-2AFD-A73C-E729-70A4646EEDBB}"/>
          </ac:spMkLst>
        </pc:spChg>
        <pc:spChg chg="add mod">
          <ac:chgData name="Hogaboom, Ralph (DNR)" userId="7b225c47-1152-4b7f-81b9-0a44e860640e" providerId="ADAL" clId="{624E5568-E536-421C-AE51-3A269D265DB2}" dt="2025-09-29T20:33:17.354" v="2069" actId="1076"/>
          <ac:spMkLst>
            <pc:docMk/>
            <pc:sldMk cId="1809079777" sldId="401"/>
            <ac:spMk id="17" creationId="{3C6FD525-32A2-7786-7225-FDDD828189EB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42:10.625" v="3813" actId="20577"/>
        <pc:sldMkLst>
          <pc:docMk/>
          <pc:sldMk cId="1254945473" sldId="402"/>
        </pc:sldMkLst>
        <pc:spChg chg="mod">
          <ac:chgData name="Hogaboom, Ralph (DNR)" userId="7b225c47-1152-4b7f-81b9-0a44e860640e" providerId="ADAL" clId="{624E5568-E536-421C-AE51-3A269D265DB2}" dt="2025-10-14T17:42:10.625" v="3813" actId="20577"/>
          <ac:spMkLst>
            <pc:docMk/>
            <pc:sldMk cId="1254945473" sldId="402"/>
            <ac:spMk id="7" creationId="{57143CB6-38E9-DAD0-EA4F-69042B44C391}"/>
          </ac:spMkLst>
        </pc:spChg>
      </pc:sldChg>
      <pc:sldChg chg="addSp delSp modSp add del mod ord">
        <pc:chgData name="Hogaboom, Ralph (DNR)" userId="7b225c47-1152-4b7f-81b9-0a44e860640e" providerId="ADAL" clId="{624E5568-E536-421C-AE51-3A269D265DB2}" dt="2025-10-14T17:38:56.850" v="3602" actId="2696"/>
        <pc:sldMkLst>
          <pc:docMk/>
          <pc:sldMk cId="3049054264" sldId="403"/>
        </pc:sldMkLst>
      </pc:sldChg>
      <pc:sldChg chg="modSp add del mod">
        <pc:chgData name="Hogaboom, Ralph (DNR)" userId="7b225c47-1152-4b7f-81b9-0a44e860640e" providerId="ADAL" clId="{624E5568-E536-421C-AE51-3A269D265DB2}" dt="2025-10-13T23:40:04.912" v="3075" actId="2696"/>
        <pc:sldMkLst>
          <pc:docMk/>
          <pc:sldMk cId="1260418425" sldId="404"/>
        </pc:sldMkLst>
      </pc:sldChg>
      <pc:sldChg chg="addSp delSp modSp add del mod ord">
        <pc:chgData name="Hogaboom, Ralph (DNR)" userId="7b225c47-1152-4b7f-81b9-0a44e860640e" providerId="ADAL" clId="{624E5568-E536-421C-AE51-3A269D265DB2}" dt="2025-10-14T17:41:45.895" v="3746" actId="2696"/>
        <pc:sldMkLst>
          <pc:docMk/>
          <pc:sldMk cId="504788559" sldId="405"/>
        </pc:sldMkLst>
      </pc:sldChg>
      <pc:sldChg chg="add del">
        <pc:chgData name="Hogaboom, Ralph (DNR)" userId="7b225c47-1152-4b7f-81b9-0a44e860640e" providerId="ADAL" clId="{624E5568-E536-421C-AE51-3A269D265DB2}" dt="2025-10-13T20:57:21.586" v="2411" actId="2696"/>
        <pc:sldMkLst>
          <pc:docMk/>
          <pc:sldMk cId="104615540" sldId="406"/>
        </pc:sldMkLst>
      </pc:sldChg>
      <pc:sldChg chg="add del">
        <pc:chgData name="Hogaboom, Ralph (DNR)" userId="7b225c47-1152-4b7f-81b9-0a44e860640e" providerId="ADAL" clId="{624E5568-E536-421C-AE51-3A269D265DB2}" dt="2025-10-13T23:23:40.766" v="2683" actId="2696"/>
        <pc:sldMkLst>
          <pc:docMk/>
          <pc:sldMk cId="3248996060" sldId="406"/>
        </pc:sldMkLst>
      </pc:sldChg>
      <pc:sldChg chg="add del">
        <pc:chgData name="Hogaboom, Ralph (DNR)" userId="7b225c47-1152-4b7f-81b9-0a44e860640e" providerId="ADAL" clId="{624E5568-E536-421C-AE51-3A269D265DB2}" dt="2025-10-13T23:10:07.326" v="2507" actId="2696"/>
        <pc:sldMkLst>
          <pc:docMk/>
          <pc:sldMk cId="85789666" sldId="407"/>
        </pc:sldMkLst>
      </pc:sldChg>
      <pc:sldChg chg="modSp add mod ord">
        <pc:chgData name="Hogaboom, Ralph (DNR)" userId="7b225c47-1152-4b7f-81b9-0a44e860640e" providerId="ADAL" clId="{624E5568-E536-421C-AE51-3A269D265DB2}" dt="2025-10-13T23:16:35.065" v="2682" actId="1076"/>
        <pc:sldMkLst>
          <pc:docMk/>
          <pc:sldMk cId="2468076427" sldId="407"/>
        </pc:sldMkLst>
        <pc:spChg chg="mod">
          <ac:chgData name="Hogaboom, Ralph (DNR)" userId="7b225c47-1152-4b7f-81b9-0a44e860640e" providerId="ADAL" clId="{624E5568-E536-421C-AE51-3A269D265DB2}" dt="2025-10-13T23:16:35.065" v="2682" actId="1076"/>
          <ac:spMkLst>
            <pc:docMk/>
            <pc:sldMk cId="2468076427" sldId="407"/>
            <ac:spMk id="7" creationId="{EE322E15-B839-B08D-1F8E-38538A8B9995}"/>
          </ac:spMkLst>
        </pc:spChg>
      </pc:sldChg>
      <pc:sldChg chg="add del">
        <pc:chgData name="Hogaboom, Ralph (DNR)" userId="7b225c47-1152-4b7f-81b9-0a44e860640e" providerId="ADAL" clId="{624E5568-E536-421C-AE51-3A269D265DB2}" dt="2025-10-13T23:10:44.339" v="2567"/>
        <pc:sldMkLst>
          <pc:docMk/>
          <pc:sldMk cId="3372166558" sldId="407"/>
        </pc:sldMkLst>
      </pc:sldChg>
      <pc:sldChg chg="add del">
        <pc:chgData name="Hogaboom, Ralph (DNR)" userId="7b225c47-1152-4b7f-81b9-0a44e860640e" providerId="ADAL" clId="{624E5568-E536-421C-AE51-3A269D265DB2}" dt="2025-10-13T23:33:13.046" v="2915" actId="2696"/>
        <pc:sldMkLst>
          <pc:docMk/>
          <pc:sldMk cId="1871652895" sldId="408"/>
        </pc:sldMkLst>
      </pc:sldChg>
      <pc:sldChg chg="add del">
        <pc:chgData name="Hogaboom, Ralph (DNR)" userId="7b225c47-1152-4b7f-81b9-0a44e860640e" providerId="ADAL" clId="{624E5568-E536-421C-AE51-3A269D265DB2}" dt="2025-10-13T23:30:10.862" v="2912" actId="2696"/>
        <pc:sldMkLst>
          <pc:docMk/>
          <pc:sldMk cId="101586794" sldId="409"/>
        </pc:sldMkLst>
      </pc:sldChg>
      <pc:sldChg chg="add del">
        <pc:chgData name="Hogaboom, Ralph (DNR)" userId="7b225c47-1152-4b7f-81b9-0a44e860640e" providerId="ADAL" clId="{624E5568-E536-421C-AE51-3A269D265DB2}" dt="2025-10-13T23:28:30.136" v="2800" actId="2890"/>
        <pc:sldMkLst>
          <pc:docMk/>
          <pc:sldMk cId="4162896450" sldId="409"/>
        </pc:sldMkLst>
      </pc:sldChg>
      <pc:sldChg chg="modSp add del mod">
        <pc:chgData name="Hogaboom, Ralph (DNR)" userId="7b225c47-1152-4b7f-81b9-0a44e860640e" providerId="ADAL" clId="{624E5568-E536-421C-AE51-3A269D265DB2}" dt="2025-10-13T23:28:29.366" v="2799" actId="2890"/>
        <pc:sldMkLst>
          <pc:docMk/>
          <pc:sldMk cId="555285913" sldId="410"/>
        </pc:sldMkLst>
        <pc:spChg chg="mod">
          <ac:chgData name="Hogaboom, Ralph (DNR)" userId="7b225c47-1152-4b7f-81b9-0a44e860640e" providerId="ADAL" clId="{624E5568-E536-421C-AE51-3A269D265DB2}" dt="2025-10-13T23:28:27.723" v="2798" actId="20577"/>
          <ac:spMkLst>
            <pc:docMk/>
            <pc:sldMk cId="555285913" sldId="410"/>
            <ac:spMk id="7" creationId="{CD01342C-038A-5F15-99F8-944D30148DEC}"/>
          </ac:spMkLst>
        </pc:spChg>
      </pc:sldChg>
      <pc:sldChg chg="modSp add mod">
        <pc:chgData name="Hogaboom, Ralph (DNR)" userId="7b225c47-1152-4b7f-81b9-0a44e860640e" providerId="ADAL" clId="{624E5568-E536-421C-AE51-3A269D265DB2}" dt="2025-10-13T23:29:32.886" v="2888" actId="113"/>
        <pc:sldMkLst>
          <pc:docMk/>
          <pc:sldMk cId="2148069996" sldId="410"/>
        </pc:sldMkLst>
        <pc:spChg chg="mod">
          <ac:chgData name="Hogaboom, Ralph (DNR)" userId="7b225c47-1152-4b7f-81b9-0a44e860640e" providerId="ADAL" clId="{624E5568-E536-421C-AE51-3A269D265DB2}" dt="2025-10-13T23:29:32.886" v="2888" actId="113"/>
          <ac:spMkLst>
            <pc:docMk/>
            <pc:sldMk cId="2148069996" sldId="410"/>
            <ac:spMk id="7" creationId="{C69DDFCF-1EF5-3E0C-C7F6-D7DDF2C9B2B6}"/>
          </ac:spMkLst>
        </pc:spChg>
      </pc:sldChg>
      <pc:sldChg chg="modSp add mod">
        <pc:chgData name="Hogaboom, Ralph (DNR)" userId="7b225c47-1152-4b7f-81b9-0a44e860640e" providerId="ADAL" clId="{624E5568-E536-421C-AE51-3A269D265DB2}" dt="2025-10-13T23:29:38.878" v="2890" actId="113"/>
        <pc:sldMkLst>
          <pc:docMk/>
          <pc:sldMk cId="171811689" sldId="411"/>
        </pc:sldMkLst>
        <pc:spChg chg="mod">
          <ac:chgData name="Hogaboom, Ralph (DNR)" userId="7b225c47-1152-4b7f-81b9-0a44e860640e" providerId="ADAL" clId="{624E5568-E536-421C-AE51-3A269D265DB2}" dt="2025-10-13T23:29:38.878" v="2890" actId="113"/>
          <ac:spMkLst>
            <pc:docMk/>
            <pc:sldMk cId="171811689" sldId="411"/>
            <ac:spMk id="7" creationId="{95B03E5C-5425-B489-8B28-2BEBCDA6AE8C}"/>
          </ac:spMkLst>
        </pc:spChg>
      </pc:sldChg>
      <pc:sldChg chg="modSp add mod">
        <pc:chgData name="Hogaboom, Ralph (DNR)" userId="7b225c47-1152-4b7f-81b9-0a44e860640e" providerId="ADAL" clId="{624E5568-E536-421C-AE51-3A269D265DB2}" dt="2025-10-13T23:30:03.331" v="2911" actId="20577"/>
        <pc:sldMkLst>
          <pc:docMk/>
          <pc:sldMk cId="2476338385" sldId="412"/>
        </pc:sldMkLst>
        <pc:spChg chg="mod">
          <ac:chgData name="Hogaboom, Ralph (DNR)" userId="7b225c47-1152-4b7f-81b9-0a44e860640e" providerId="ADAL" clId="{624E5568-E536-421C-AE51-3A269D265DB2}" dt="2025-10-13T23:30:03.331" v="2911" actId="20577"/>
          <ac:spMkLst>
            <pc:docMk/>
            <pc:sldMk cId="2476338385" sldId="412"/>
            <ac:spMk id="7" creationId="{3AA496C1-77C6-42B8-308B-F0B9EBD8E331}"/>
          </ac:spMkLst>
        </pc:spChg>
      </pc:sldChg>
      <pc:sldChg chg="modSp add mod">
        <pc:chgData name="Hogaboom, Ralph (DNR)" userId="7b225c47-1152-4b7f-81b9-0a44e860640e" providerId="ADAL" clId="{624E5568-E536-421C-AE51-3A269D265DB2}" dt="2025-10-13T23:30:21.125" v="2914" actId="113"/>
        <pc:sldMkLst>
          <pc:docMk/>
          <pc:sldMk cId="2403329545" sldId="413"/>
        </pc:sldMkLst>
        <pc:spChg chg="mod">
          <ac:chgData name="Hogaboom, Ralph (DNR)" userId="7b225c47-1152-4b7f-81b9-0a44e860640e" providerId="ADAL" clId="{624E5568-E536-421C-AE51-3A269D265DB2}" dt="2025-10-13T23:30:21.125" v="2914" actId="113"/>
          <ac:spMkLst>
            <pc:docMk/>
            <pc:sldMk cId="2403329545" sldId="413"/>
            <ac:spMk id="7" creationId="{89967F81-3AF5-FCDD-20E9-D8EFD146AC76}"/>
          </ac:spMkLst>
        </pc:spChg>
      </pc:sldChg>
      <pc:sldChg chg="modSp add mod ord">
        <pc:chgData name="Hogaboom, Ralph (DNR)" userId="7b225c47-1152-4b7f-81b9-0a44e860640e" providerId="ADAL" clId="{624E5568-E536-421C-AE51-3A269D265DB2}" dt="2025-10-13T23:37:32.495" v="2998" actId="122"/>
        <pc:sldMkLst>
          <pc:docMk/>
          <pc:sldMk cId="1885402039" sldId="414"/>
        </pc:sldMkLst>
        <pc:spChg chg="mod">
          <ac:chgData name="Hogaboom, Ralph (DNR)" userId="7b225c47-1152-4b7f-81b9-0a44e860640e" providerId="ADAL" clId="{624E5568-E536-421C-AE51-3A269D265DB2}" dt="2025-10-13T23:37:32.495" v="2998" actId="122"/>
          <ac:spMkLst>
            <pc:docMk/>
            <pc:sldMk cId="1885402039" sldId="414"/>
            <ac:spMk id="7" creationId="{567C67C2-44F6-0818-AECE-810351CFBFFA}"/>
          </ac:spMkLst>
        </pc:spChg>
      </pc:sldChg>
      <pc:sldChg chg="add">
        <pc:chgData name="Hogaboom, Ralph (DNR)" userId="7b225c47-1152-4b7f-81b9-0a44e860640e" providerId="ADAL" clId="{624E5568-E536-421C-AE51-3A269D265DB2}" dt="2025-10-13T23:37:58.410" v="2999" actId="2890"/>
        <pc:sldMkLst>
          <pc:docMk/>
          <pc:sldMk cId="1215679892" sldId="415"/>
        </pc:sldMkLst>
      </pc:sldChg>
      <pc:sldChg chg="modSp add mod ord">
        <pc:chgData name="Hogaboom, Ralph (DNR)" userId="7b225c47-1152-4b7f-81b9-0a44e860640e" providerId="ADAL" clId="{624E5568-E536-421C-AE51-3A269D265DB2}" dt="2025-10-13T23:38:21.186" v="3028" actId="20577"/>
        <pc:sldMkLst>
          <pc:docMk/>
          <pc:sldMk cId="4038931344" sldId="416"/>
        </pc:sldMkLst>
        <pc:spChg chg="mod">
          <ac:chgData name="Hogaboom, Ralph (DNR)" userId="7b225c47-1152-4b7f-81b9-0a44e860640e" providerId="ADAL" clId="{624E5568-E536-421C-AE51-3A269D265DB2}" dt="2025-10-13T23:38:21.186" v="3028" actId="20577"/>
          <ac:spMkLst>
            <pc:docMk/>
            <pc:sldMk cId="4038931344" sldId="416"/>
            <ac:spMk id="7" creationId="{198FE30D-0455-98F9-FE87-B09D630252E1}"/>
          </ac:spMkLst>
        </pc:spChg>
      </pc:sldChg>
      <pc:sldChg chg="modSp add mod ord">
        <pc:chgData name="Hogaboom, Ralph (DNR)" userId="7b225c47-1152-4b7f-81b9-0a44e860640e" providerId="ADAL" clId="{624E5568-E536-421C-AE51-3A269D265DB2}" dt="2025-10-13T23:39:30.293" v="3066" actId="6549"/>
        <pc:sldMkLst>
          <pc:docMk/>
          <pc:sldMk cId="275721840" sldId="417"/>
        </pc:sldMkLst>
        <pc:spChg chg="mod">
          <ac:chgData name="Hogaboom, Ralph (DNR)" userId="7b225c47-1152-4b7f-81b9-0a44e860640e" providerId="ADAL" clId="{624E5568-E536-421C-AE51-3A269D265DB2}" dt="2025-10-13T23:39:30.293" v="3066" actId="6549"/>
          <ac:spMkLst>
            <pc:docMk/>
            <pc:sldMk cId="275721840" sldId="417"/>
            <ac:spMk id="7" creationId="{5A004C0F-4E8F-EA32-F9F1-4ABDF711724F}"/>
          </ac:spMkLst>
        </pc:spChg>
      </pc:sldChg>
      <pc:sldChg chg="modSp add mod ord">
        <pc:chgData name="Hogaboom, Ralph (DNR)" userId="7b225c47-1152-4b7f-81b9-0a44e860640e" providerId="ADAL" clId="{624E5568-E536-421C-AE51-3A269D265DB2}" dt="2025-10-13T23:45:23.999" v="3310" actId="1076"/>
        <pc:sldMkLst>
          <pc:docMk/>
          <pc:sldMk cId="246041640" sldId="418"/>
        </pc:sldMkLst>
        <pc:spChg chg="mod">
          <ac:chgData name="Hogaboom, Ralph (DNR)" userId="7b225c47-1152-4b7f-81b9-0a44e860640e" providerId="ADAL" clId="{624E5568-E536-421C-AE51-3A269D265DB2}" dt="2025-10-13T23:45:23.999" v="3310" actId="1076"/>
          <ac:spMkLst>
            <pc:docMk/>
            <pc:sldMk cId="246041640" sldId="418"/>
            <ac:spMk id="2" creationId="{08051D2F-6A8C-8516-8299-6A8C02F83301}"/>
          </ac:spMkLst>
        </pc:spChg>
        <pc:spChg chg="mod">
          <ac:chgData name="Hogaboom, Ralph (DNR)" userId="7b225c47-1152-4b7f-81b9-0a44e860640e" providerId="ADAL" clId="{624E5568-E536-421C-AE51-3A269D265DB2}" dt="2025-10-13T23:45:23.999" v="3310" actId="1076"/>
          <ac:spMkLst>
            <pc:docMk/>
            <pc:sldMk cId="246041640" sldId="418"/>
            <ac:spMk id="3" creationId="{5FEAF686-0EFA-1AF0-626E-17B918F34F11}"/>
          </ac:spMkLst>
        </pc:spChg>
        <pc:spChg chg="mod">
          <ac:chgData name="Hogaboom, Ralph (DNR)" userId="7b225c47-1152-4b7f-81b9-0a44e860640e" providerId="ADAL" clId="{624E5568-E536-421C-AE51-3A269D265DB2}" dt="2025-10-13T23:45:16.406" v="3309" actId="1076"/>
          <ac:spMkLst>
            <pc:docMk/>
            <pc:sldMk cId="246041640" sldId="418"/>
            <ac:spMk id="7" creationId="{403F9042-CEC5-79A8-E5AA-EDAAA0D6F5DE}"/>
          </ac:spMkLst>
        </pc:spChg>
      </pc:sldChg>
      <pc:sldChg chg="add">
        <pc:chgData name="Hogaboom, Ralph (DNR)" userId="7b225c47-1152-4b7f-81b9-0a44e860640e" providerId="ADAL" clId="{624E5568-E536-421C-AE51-3A269D265DB2}" dt="2025-10-14T14:34:46.991" v="3345" actId="2890"/>
        <pc:sldMkLst>
          <pc:docMk/>
          <pc:sldMk cId="4273989281" sldId="419"/>
        </pc:sldMkLst>
      </pc:sldChg>
      <pc:sldChg chg="modSp add mod">
        <pc:chgData name="Hogaboom, Ralph (DNR)" userId="7b225c47-1152-4b7f-81b9-0a44e860640e" providerId="ADAL" clId="{624E5568-E536-421C-AE51-3A269D265DB2}" dt="2025-10-14T17:13:05.920" v="3592" actId="6549"/>
        <pc:sldMkLst>
          <pc:docMk/>
          <pc:sldMk cId="4253812988" sldId="420"/>
        </pc:sldMkLst>
        <pc:spChg chg="mod">
          <ac:chgData name="Hogaboom, Ralph (DNR)" userId="7b225c47-1152-4b7f-81b9-0a44e860640e" providerId="ADAL" clId="{624E5568-E536-421C-AE51-3A269D265DB2}" dt="2025-10-14T17:13:05.920" v="3592" actId="6549"/>
          <ac:spMkLst>
            <pc:docMk/>
            <pc:sldMk cId="4253812988" sldId="420"/>
            <ac:spMk id="7" creationId="{3E23386A-093F-44BA-EF7D-982BB0E10DF5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12:58.016" v="3590" actId="6549"/>
        <pc:sldMkLst>
          <pc:docMk/>
          <pc:sldMk cId="2307831379" sldId="421"/>
        </pc:sldMkLst>
        <pc:spChg chg="mod">
          <ac:chgData name="Hogaboom, Ralph (DNR)" userId="7b225c47-1152-4b7f-81b9-0a44e860640e" providerId="ADAL" clId="{624E5568-E536-421C-AE51-3A269D265DB2}" dt="2025-10-14T17:12:58.016" v="3590" actId="6549"/>
          <ac:spMkLst>
            <pc:docMk/>
            <pc:sldMk cId="2307831379" sldId="421"/>
            <ac:spMk id="7" creationId="{7790A7BB-4651-1348-9F7E-6F1E1B28B75B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12:53.329" v="3589" actId="6549"/>
        <pc:sldMkLst>
          <pc:docMk/>
          <pc:sldMk cId="3062721474" sldId="422"/>
        </pc:sldMkLst>
        <pc:spChg chg="mod">
          <ac:chgData name="Hogaboom, Ralph (DNR)" userId="7b225c47-1152-4b7f-81b9-0a44e860640e" providerId="ADAL" clId="{624E5568-E536-421C-AE51-3A269D265DB2}" dt="2025-10-14T17:12:53.329" v="3589" actId="6549"/>
          <ac:spMkLst>
            <pc:docMk/>
            <pc:sldMk cId="3062721474" sldId="422"/>
            <ac:spMk id="7" creationId="{255F9CD1-6DD7-4B0D-E2DE-9FE07E658081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13:12.498" v="3594" actId="6549"/>
        <pc:sldMkLst>
          <pc:docMk/>
          <pc:sldMk cId="3659171108" sldId="423"/>
        </pc:sldMkLst>
        <pc:spChg chg="mod">
          <ac:chgData name="Hogaboom, Ralph (DNR)" userId="7b225c47-1152-4b7f-81b9-0a44e860640e" providerId="ADAL" clId="{624E5568-E536-421C-AE51-3A269D265DB2}" dt="2025-10-14T17:13:12.498" v="3594" actId="6549"/>
          <ac:spMkLst>
            <pc:docMk/>
            <pc:sldMk cId="3659171108" sldId="423"/>
            <ac:spMk id="7" creationId="{6B90CC86-119D-54D6-327F-F3E8808ED725}"/>
          </ac:spMkLst>
        </pc:spChg>
      </pc:sldChg>
      <pc:sldChg chg="modSp add mod">
        <pc:chgData name="Hogaboom, Ralph (DNR)" userId="7b225c47-1152-4b7f-81b9-0a44e860640e" providerId="ADAL" clId="{624E5568-E536-421C-AE51-3A269D265DB2}" dt="2025-10-14T17:13:19.393" v="3596" actId="6549"/>
        <pc:sldMkLst>
          <pc:docMk/>
          <pc:sldMk cId="1095629086" sldId="424"/>
        </pc:sldMkLst>
        <pc:spChg chg="mod">
          <ac:chgData name="Hogaboom, Ralph (DNR)" userId="7b225c47-1152-4b7f-81b9-0a44e860640e" providerId="ADAL" clId="{624E5568-E536-421C-AE51-3A269D265DB2}" dt="2025-10-14T17:13:19.393" v="3596" actId="6549"/>
          <ac:spMkLst>
            <pc:docMk/>
            <pc:sldMk cId="1095629086" sldId="424"/>
            <ac:spMk id="7" creationId="{86FCF28D-DA83-DAF7-5D79-998C0AA8F8A3}"/>
          </ac:spMkLst>
        </pc:spChg>
      </pc:sldChg>
      <pc:sldChg chg="add ord">
        <pc:chgData name="Hogaboom, Ralph (DNR)" userId="7b225c47-1152-4b7f-81b9-0a44e860640e" providerId="ADAL" clId="{624E5568-E536-421C-AE51-3A269D265DB2}" dt="2025-10-14T17:13:32.283" v="3600"/>
        <pc:sldMkLst>
          <pc:docMk/>
          <pc:sldMk cId="386100192" sldId="425"/>
        </pc:sldMkLst>
      </pc:sldChg>
      <pc:sldChg chg="modSp add mod">
        <pc:chgData name="Hogaboom, Ralph (DNR)" userId="7b225c47-1152-4b7f-81b9-0a44e860640e" providerId="ADAL" clId="{624E5568-E536-421C-AE51-3A269D265DB2}" dt="2025-10-14T17:13:26.315" v="3598" actId="20577"/>
        <pc:sldMkLst>
          <pc:docMk/>
          <pc:sldMk cId="895069516" sldId="426"/>
        </pc:sldMkLst>
        <pc:spChg chg="mod">
          <ac:chgData name="Hogaboom, Ralph (DNR)" userId="7b225c47-1152-4b7f-81b9-0a44e860640e" providerId="ADAL" clId="{624E5568-E536-421C-AE51-3A269D265DB2}" dt="2025-10-14T17:13:26.315" v="3598" actId="20577"/>
          <ac:spMkLst>
            <pc:docMk/>
            <pc:sldMk cId="895069516" sldId="426"/>
            <ac:spMk id="7" creationId="{033F0DD8-6C36-305B-9DB7-625CAD849F8A}"/>
          </ac:spMkLst>
        </pc:spChg>
      </pc:sldChg>
      <pc:sldChg chg="delSp modSp add del mod ord">
        <pc:chgData name="Hogaboom, Ralph (DNR)" userId="7b225c47-1152-4b7f-81b9-0a44e860640e" providerId="ADAL" clId="{624E5568-E536-421C-AE51-3A269D265DB2}" dt="2025-10-14T17:48:19.799" v="3830" actId="2696"/>
        <pc:sldMkLst>
          <pc:docMk/>
          <pc:sldMk cId="1819664291" sldId="427"/>
        </pc:sldMkLst>
        <pc:picChg chg="del mod">
          <ac:chgData name="Hogaboom, Ralph (DNR)" userId="7b225c47-1152-4b7f-81b9-0a44e860640e" providerId="ADAL" clId="{624E5568-E536-421C-AE51-3A269D265DB2}" dt="2025-10-14T17:48:09.815" v="3827" actId="21"/>
          <ac:picMkLst>
            <pc:docMk/>
            <pc:sldMk cId="1819664291" sldId="427"/>
            <ac:picMk id="5" creationId="{4E8D3055-7B98-021F-6A0F-834E5B42C088}"/>
          </ac:picMkLst>
        </pc:picChg>
      </pc:sldChg>
      <pc:sldChg chg="delSp add del mod ord">
        <pc:chgData name="Hogaboom, Ralph (DNR)" userId="7b225c47-1152-4b7f-81b9-0a44e860640e" providerId="ADAL" clId="{624E5568-E536-421C-AE51-3A269D265DB2}" dt="2025-10-14T17:49:22.272" v="3848" actId="2696"/>
        <pc:sldMkLst>
          <pc:docMk/>
          <pc:sldMk cId="2239973084" sldId="428"/>
        </pc:sldMkLst>
        <pc:spChg chg="del">
          <ac:chgData name="Hogaboom, Ralph (DNR)" userId="7b225c47-1152-4b7f-81b9-0a44e860640e" providerId="ADAL" clId="{624E5568-E536-421C-AE51-3A269D265DB2}" dt="2025-10-14T17:48:24.408" v="3831" actId="21"/>
          <ac:spMkLst>
            <pc:docMk/>
            <pc:sldMk cId="2239973084" sldId="428"/>
            <ac:spMk id="3" creationId="{D14F02D1-57B1-54C9-369E-5D9218946E44}"/>
          </ac:spMkLst>
        </pc:spChg>
        <pc:spChg chg="del">
          <ac:chgData name="Hogaboom, Ralph (DNR)" userId="7b225c47-1152-4b7f-81b9-0a44e860640e" providerId="ADAL" clId="{624E5568-E536-421C-AE51-3A269D265DB2}" dt="2025-10-14T17:48:37.857" v="3835" actId="21"/>
          <ac:spMkLst>
            <pc:docMk/>
            <pc:sldMk cId="2239973084" sldId="428"/>
            <ac:spMk id="7" creationId="{4ED16F1F-5168-8C31-F364-392F1214F553}"/>
          </ac:spMkLst>
        </pc:spChg>
      </pc:sldChg>
      <pc:sldChg chg="addSp delSp modSp add mod ord">
        <pc:chgData name="Hogaboom, Ralph (DNR)" userId="7b225c47-1152-4b7f-81b9-0a44e860640e" providerId="ADAL" clId="{624E5568-E536-421C-AE51-3A269D265DB2}" dt="2025-10-14T17:49:17.361" v="3847" actId="1076"/>
        <pc:sldMkLst>
          <pc:docMk/>
          <pc:sldMk cId="2172505089" sldId="429"/>
        </pc:sldMkLst>
        <pc:spChg chg="mod">
          <ac:chgData name="Hogaboom, Ralph (DNR)" userId="7b225c47-1152-4b7f-81b9-0a44e860640e" providerId="ADAL" clId="{624E5568-E536-421C-AE51-3A269D265DB2}" dt="2025-10-14T17:48:53.414" v="3841" actId="1076"/>
          <ac:spMkLst>
            <pc:docMk/>
            <pc:sldMk cId="2172505089" sldId="429"/>
            <ac:spMk id="2" creationId="{698A0FDF-D3FA-B6C2-9219-F220067D391D}"/>
          </ac:spMkLst>
        </pc:spChg>
        <pc:spChg chg="add mod">
          <ac:chgData name="Hogaboom, Ralph (DNR)" userId="7b225c47-1152-4b7f-81b9-0a44e860640e" providerId="ADAL" clId="{624E5568-E536-421C-AE51-3A269D265DB2}" dt="2025-10-14T17:49:17.361" v="3847" actId="1076"/>
          <ac:spMkLst>
            <pc:docMk/>
            <pc:sldMk cId="2172505089" sldId="429"/>
            <ac:spMk id="6" creationId="{D14F02D1-57B1-54C9-369E-5D9218946E44}"/>
          </ac:spMkLst>
        </pc:spChg>
        <pc:spChg chg="del">
          <ac:chgData name="Hogaboom, Ralph (DNR)" userId="7b225c47-1152-4b7f-81b9-0a44e860640e" providerId="ADAL" clId="{624E5568-E536-421C-AE51-3A269D265DB2}" dt="2025-10-14T17:48:05.827" v="3826" actId="478"/>
          <ac:spMkLst>
            <pc:docMk/>
            <pc:sldMk cId="2172505089" sldId="429"/>
            <ac:spMk id="7" creationId="{108B36C9-DA00-8ED2-9991-20E551B022A8}"/>
          </ac:spMkLst>
        </pc:spChg>
        <pc:spChg chg="add mod">
          <ac:chgData name="Hogaboom, Ralph (DNR)" userId="7b225c47-1152-4b7f-81b9-0a44e860640e" providerId="ADAL" clId="{624E5568-E536-421C-AE51-3A269D265DB2}" dt="2025-10-14T17:49:17.361" v="3847" actId="1076"/>
          <ac:spMkLst>
            <pc:docMk/>
            <pc:sldMk cId="2172505089" sldId="429"/>
            <ac:spMk id="8" creationId="{4ED16F1F-5168-8C31-F364-392F1214F553}"/>
          </ac:spMkLst>
        </pc:spChg>
        <pc:picChg chg="add mod">
          <ac:chgData name="Hogaboom, Ralph (DNR)" userId="7b225c47-1152-4b7f-81b9-0a44e860640e" providerId="ADAL" clId="{624E5568-E536-421C-AE51-3A269D265DB2}" dt="2025-10-14T17:49:09.326" v="3846" actId="1076"/>
          <ac:picMkLst>
            <pc:docMk/>
            <pc:sldMk cId="2172505089" sldId="429"/>
            <ac:picMk id="3" creationId="{4E8D3055-7B98-021F-6A0F-834E5B42C08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E36F3-40C8-4F00-BA05-856D30A0EA1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C1643-DA69-4EA7-BF70-20A05103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8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7EE88-DAAE-4CC5-B5F7-965F2A67B6D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422CF-FC4A-45D4-8DCA-19F8FA9B4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CA75-8FCB-112B-7D58-9C3EC227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0B18C-6BC0-2256-335E-CF2FA33B0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6E25A-5F44-3D0C-337A-41F95D45E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55C0-70B9-5919-258E-282688AD8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01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636F6-6351-2FED-94D5-CDA2AB0BA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B59B7-1F8A-4D0A-418A-97D998762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77583-C2C9-97CE-6B56-B5B5FAD84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B0426-BF9D-0539-29B7-906C894A7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FE8AC-5C3A-B2CD-4219-24B2250D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495DC-39CC-D6F1-E475-A8914EAC1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A3B71-8EFA-F48D-9D68-CB6E4FF4F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58E21-F925-D305-0308-180C3C1B0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6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29097-2DD0-E828-F67E-89F501A6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49936-6889-4690-5D01-C1ECAFDB6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8FD11-CDD8-1A49-A447-69EACAECF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8EA79-0C2B-42F4-D0E6-797FB3715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3C762-1A37-C5B8-BE8F-7B926A392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710F1-548F-9BE1-EC15-C5F12BED5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EDE66-80CE-384C-04D0-CBE311A2B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10FB5-CAF7-8A57-1F0D-E941CA4D4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4C8C2-4B5D-2B08-CA52-8715E059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B7725-9414-4495-F681-7CF38F562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7F334-5CD4-FF60-E00C-30ADEED90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37D36-79E4-8FE1-4B09-48CA54EEA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92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B18A9-C69C-5B57-5B9E-5692E611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77B13-CE7B-79F4-265F-1F03DEEAA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6837B-E39A-DE67-41D6-D8CBE71B0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3B4DC-369E-FC7C-16C8-F7C01134B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13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AE75-BC81-8164-BF8C-11087B6A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8A6D84-DF8D-A8C8-9070-B27BE1B75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909D6-85A6-B3ED-5F3C-EA9BFE295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82E31-A67F-0CD9-8F66-4E9EFE64B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70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92743-B05B-04C7-0BD9-0F07B078A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51102-3451-BD16-074F-132CDE48D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38B63-78F8-3B43-2944-0A310B7E3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CCAFF-EC8B-F5C6-EB48-9F3829597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23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739E5-0D73-68AE-6A66-BC7FC774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3E75E-DC8A-C36D-88FD-2CE766230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F05F8-5999-C4E9-24A3-1846AD2E8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F8151-2CE4-D91A-7930-C628E90CF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36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64AF-469B-C8E6-2723-14461E2A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30D81-FD46-A8A0-8024-B51606D24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DCC39-B562-F754-380F-FBA90A127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6C0A9-9DE7-385F-49F0-3AB729B8D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34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97A9F-461D-974E-14E7-A2D74197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B3E7C-BB96-3B2B-B785-6F9B2DFD8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80577-B0FC-7DF0-B965-114ACBDEE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B9D30-4BE3-ACFC-040D-3D6490FC3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4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86EE-963E-9180-90FA-B53716BC0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35A6B-F33E-302C-83B1-6F30D318D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5E58A-3029-4212-133E-9FDF46746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19C91-2B3F-27AC-2310-00167E0CE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06F04-E4EB-4A66-59C8-4019215F8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43B72-F6BE-0729-5D9A-69DC98D3E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58186-8561-58F8-543A-79D677691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3E6BF-8100-161A-0C86-AAA471123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10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F754-8AE0-4ECB-478F-4D88779B9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33B86-C761-75B0-B899-F218248F5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4A0CC-1BE9-4ADF-F7B2-40557D2F9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2460E-E60A-4680-CC2C-7EA2941B0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0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1F091-F9A3-18D1-D1AF-7796DFC0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61641-6DC1-B4FE-F28D-D46A36C22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CDE79-38CC-E5EA-D7DA-163113D0E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F4159-597C-C3D9-8E6A-1FD20BB41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51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822A7-5A95-D62C-3931-87D9D7C0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A4015-04B2-1C55-B3D2-956898CB5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13B80-C40A-91ED-A8AA-F8638AE93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2259F-6CDD-3828-164D-CA19313D8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80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DB1F8-0764-8495-3E44-C0A244D77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7EA8B-6B7D-C8DB-5490-01FF94835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920C4-1C49-80AB-A351-FD56AB3BE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1076D-D751-0638-CC4F-28CDC74E5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61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E9CC-3EC1-47AD-491D-B212EA304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C8E51-8C56-23E8-8307-5CD8DF01A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D32E49-0B1D-8C4E-04E4-7328C6A7E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C346D-B772-6F32-4357-39DFEB1FD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37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F6F88-ED8E-8207-2FE9-D051A09CC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11BDD3-691C-DCD5-65D4-16ED86071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E45A0-6DBF-72CB-F5C8-BEC97149E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8D67-814D-0624-DAEC-915B753FE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5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A9779-7CE1-1BA9-3902-4A825404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6B8C1-A752-1995-25DB-6571AA5D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04B63-4E2E-860B-740F-06399F94E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884D-A483-3BCA-4408-6C4DF0485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5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D9C0F-3C07-3576-0C44-1DC5B49C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805FF-EC02-4737-6AEB-195B9309C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ECD95-144B-78B3-FF7D-81AF4F8BC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A497B-62F7-E7F9-A9D5-B87A89300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40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4C55D-F5BB-7E96-D51B-5A537B955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86D41-5E14-DB7F-7929-E9526DA78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8C099-2D1D-3738-25B7-ABFC59A99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84C81-B727-65D7-5646-798F25AD0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1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28AC-6DC7-B555-4536-EECC0DDE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AC73D-D3F5-AEB9-5809-9195F7905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26DCB-A219-1EB9-5A3B-D76D99B98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0F6D9-70A7-82CF-8FE8-55289615A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60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774D-DB2F-47B6-453D-FA05D9D0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9C158-918C-59F2-DCA9-4AD3555FE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9870A-62A3-51EF-C1C7-D3AFC6600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6456-36A8-6C38-7792-591EAB4AA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2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6403D-9CD1-009B-EB75-8DA266D5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B0B8B-3BF3-4A62-1DF8-589197932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ADFBD-8ED5-46B7-338A-371AD5CD7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27B2-FF2A-53DB-349F-36ACE6DF5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5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1E58-354F-E5CD-FD6C-C2BF3457B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B1CB5-E3AC-0C65-B03A-7C4481107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A0D0A-BFA8-1BDC-1434-75936A090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CA9BE-C521-B22E-04EF-F49EB166F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9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F016B-DB73-D873-D8EC-3DC96C55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AC7F2-F4E2-EF0D-F16A-81686DCD6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48BDC-C4FF-F55B-3EC3-0CCE3BB01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721E-0B00-9E45-9369-BA7224F96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1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33FE-D5AE-A625-13ED-08B11884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0D5CB-E8C9-C83F-EB9E-F578A7C82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E9F97-0CDE-FF68-1887-44498B223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AA5C1-0335-C349-0B31-0F376C4F4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4E52C-6640-7B24-1927-D064E853B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93570-D6ED-25A1-8E9C-AB6266D27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E3CFC-FA22-06F3-2351-DF038F782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C8A87-01A7-ECC1-3BBD-5D2D48A2B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42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20A2F-2BF3-961D-B41A-54B9736F5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B3FD7-96C5-BC94-AD94-EBF09AFDE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D2DDA-97A3-7C08-CA33-8322F4EC6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F021-6B84-802F-2221-6F6D06750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59E7A-7B11-4232-4346-9329EC466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CD42D-5F7A-0A67-1896-298644E18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B844C-2A31-9835-45CF-DFCF16E4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A9F0A-5E49-0348-711A-DE6A10592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422CF-FC4A-45D4-8DCA-19F8FA9B4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7358-56F2-F10F-E271-C9FD5A1F5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08113-D5AA-0274-4B4C-9114B0D0A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D933E-F46C-7389-9099-1A13252E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68C4-EA08-85AA-46B5-44273F9C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F83CB-F7DA-511A-662E-4CA8E973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8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5ACD-6B23-143D-0A3F-E5F0B488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2CA5D-301B-E35C-7B37-F061FFF4F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6A8D8-C6CF-1BCC-B21F-568815E7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D389B-886A-F8DF-DB9B-B5C9F839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4EC81-3024-D0E4-5708-73F4B00E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57957-044B-78BF-88B1-80457D3BD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70D0B-CDC2-CF17-E24C-469439193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4B8E5-C0D2-D303-9C89-2F562CE2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FC54B-AB67-E81F-A570-B6239A97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E544-24FD-61FB-5207-EDBD0234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09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008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N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185213"/>
            <a:ext cx="12192000" cy="67278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5943931"/>
            <a:ext cx="12192000" cy="950098"/>
          </a:xfrm>
          <a:prstGeom prst="rect">
            <a:avLst/>
          </a:prstGeom>
          <a:solidFill>
            <a:srgbClr val="003865"/>
          </a:solidFill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346075"/>
            <a:ext cx="10972800" cy="1441450"/>
          </a:xfrm>
        </p:spPr>
        <p:txBody>
          <a:bodyPr/>
          <a:lstStyle>
            <a:lvl1pPr marL="0" indent="0">
              <a:buNone/>
              <a:defRPr sz="5400" b="1" baseline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339976"/>
            <a:ext cx="10972800" cy="35083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4pPr marL="1371600" indent="0">
              <a:buNone/>
              <a:defRPr/>
            </a:lvl4pPr>
            <a:lvl5pPr>
              <a:defRPr/>
            </a:lvl5pPr>
            <a:lvl6pPr>
              <a:defRPr baseline="0"/>
            </a:lvl6pPr>
            <a:lvl7pPr marL="2743200" indent="0">
              <a:buNone/>
              <a:defRPr/>
            </a:lvl7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6922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6BBD-4E13-205B-5932-8DEDA782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3DC9C-19C3-FEF2-44C4-87E943AEC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F463-47CA-D443-8210-A8E51A2A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B74E7-8AC1-8167-54EC-F7AE093D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2F8CC-F03A-89F9-8A11-EA65BE1A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8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20EC-708A-AAAD-7C4E-0C9FA8FA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5C5D2-0BD8-E6E5-26C9-E2FCB0E72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B82DD-AB1E-F511-0332-38B7BF38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D5EC1-D9B4-2031-1D5D-9E91B8B1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CA567-2722-4310-645E-0A103670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E038-19F2-4733-CC21-B8B3DE97B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0EC0-13E9-39C6-51AE-DC1EB386E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BABA6-92F8-8BBA-C592-1F8F73D07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D8A21-65E6-522D-3141-431DE244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D88C9-BE9F-94EF-8D61-C8992DE5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DD222-6EA9-AC81-018A-CCF57397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61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92DC-D458-FAF3-C6B7-75E74967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3726F-3D80-2ABD-094C-059E640AC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73FEF-A157-FFD2-10D3-C751ED26D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44FC0-C8BD-94A5-7344-F0A3A9576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53271-A9F0-512B-1ED2-61E546248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18E18-AA0C-2E91-7C91-A47D0823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FC3B3-81BC-7970-3A38-C970032D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29E3F-10E5-2E28-D4F8-722D0490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5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31B1-0829-6B80-E661-1F1AED32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05FD7-2CD5-BB7F-4E2B-BE428145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14736-36BB-2C96-FD79-9FAAB600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D9746-96A3-EB83-68B9-726EDD19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1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A6208-A7C2-76B2-7171-A2DC6396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15949-E630-7103-FD7E-76B4004F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575CE-76E4-807D-544D-2BE4C0FE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531D-5E7C-E8BD-8C94-F4A68509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71071-1326-78A6-06F4-95FDAD02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5CF67-4D9D-6861-B08A-53A383DEF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4A901-12BE-2E1B-864E-FA773C7E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60184-1104-FC6D-4256-EEC84C92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1D668-6651-7F61-4D60-E9D0F8FB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8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C2C8-EB10-39E8-F85E-F5FE9C0D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BAC02-0208-DA74-C7AA-11FBC134C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1C165-A109-D1F4-8952-41669359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3236-10C9-D9CA-DB6B-036903FC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A8972-5F99-BD50-9713-3186520E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6B145-0AB8-E167-E09F-D00D85B6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2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393D82-FCF0-7E53-513F-3DA923F3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BCB6-7C1C-07BA-961C-3F579203E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4D961-3FB8-E951-151B-33C9D71B2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8658-E6CB-BEC9-CAE7-9287E28C7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C9B90-EBCF-837E-ECB7-9E37BE177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AE602-0082-D173-5512-8E623984E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36452"/>
            <a:ext cx="12192000" cy="699246"/>
          </a:xfrm>
          <a:prstGeom prst="rect">
            <a:avLst/>
          </a:prstGeom>
          <a:solidFill>
            <a:srgbClr val="003865"/>
          </a:solidFill>
        </p:spPr>
      </p:pic>
    </p:spTree>
    <p:extLst>
      <p:ext uri="{BB962C8B-B14F-4D97-AF65-F5344CB8AC3E}">
        <p14:creationId xmlns:p14="http://schemas.microsoft.com/office/powerpoint/2010/main" val="222314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partment of Natural Resources Logo">
            <a:extLst>
              <a:ext uri="{FF2B5EF4-FFF2-40B4-BE49-F238E27FC236}">
                <a16:creationId xmlns:a16="http://schemas.microsoft.com/office/drawing/2014/main" id="{6D9D5234-93C5-11BA-905B-CD8C898D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10343"/>
          <a:stretch/>
        </p:blipFill>
        <p:spPr>
          <a:xfrm>
            <a:off x="-15386" y="-103462"/>
            <a:ext cx="12207386" cy="69628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4AEDDC-8657-042E-1101-3F1A02296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Opening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75BBE-1A4F-4497-FED7-37748E987E84}"/>
              </a:ext>
            </a:extLst>
          </p:cNvPr>
          <p:cNvSpPr txBox="1"/>
          <p:nvPr/>
        </p:nvSpPr>
        <p:spPr>
          <a:xfrm>
            <a:off x="4201374" y="5859379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Technology Division</a:t>
            </a:r>
          </a:p>
        </p:txBody>
      </p:sp>
    </p:spTree>
    <p:extLst>
      <p:ext uri="{BB962C8B-B14F-4D97-AF65-F5344CB8AC3E}">
        <p14:creationId xmlns:p14="http://schemas.microsoft.com/office/powerpoint/2010/main" val="40992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7182D-FCFE-6A8B-9464-937A72C1B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321CC2-A45E-C0B0-C286-29AFD3C429FC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61DA9B-C468-A0B4-0006-E86D7CF93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E23386A-093F-44BA-EF7D-982BB0E10DF5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threat sources and events.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FEBC6-D7AC-FBC9-87A5-A89BC6E3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AC9D-AD20-8CBA-AB3E-6132D2C1F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E7F872-2F6D-323F-FC17-D710416474DA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0DBF98-183C-FA29-FCD2-44219E8FA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90CC86-119D-54D6-327F-F3E8808ED725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threat sources and events.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vulnerabilities and predisposing conditions, likelihood, impact magnitude.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9CA8F-F3DE-C98B-56FC-6A29482B2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FCEAC-F872-D862-766C-A27C98CD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5E9C7-06D3-F9C9-0526-5C95908C48AA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0C127-E41C-98A7-1352-2E6F771C4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FCF28D-DA83-DAF7-5D79-998C0AA8F8A3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threat sources and events.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vulnerabilities and predisposing conditions, likelihood, impact magnitude.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Meetings. Lots of meetings.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D40426-CD18-0B2E-3BFE-DBB4290A1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2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1773-555B-1572-56A3-AD62E784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678DB4-F6DE-9E56-8356-167D65B883F5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5DA896-B372-C6F8-E209-A00AED7BBB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3F0DD8-6C36-305B-9DB7-625CAD849F8A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threat sources and events.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vulnerabilities and predisposing conditions, likelihood, impact magnitude.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Meetings. Lots of meetings.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Years pass.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2DA98-22C5-1808-3048-D6309E3BC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F13B-02E6-E23D-A4BE-A208B7040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560591-E1A3-5B25-1FB8-B6674CDAA4E9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F0A8B2-4186-6CA2-90F1-545ABF361B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6B5CD0-25E8-8527-81AF-2D07980818D1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threat sources and events.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Identify vulnerabilities and predisposing conditions, likelihood, impact magnitude.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Meetings. Lots of meetings.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Years pass.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Report is filed; if printed, collects dust.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4D191-ADFB-C99A-77DD-468A8ACB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91275-1247-A484-A40B-2247DB09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AACF43-9333-13E0-5D73-242F6B3844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A6986F-6B26-263D-4D52-872FBCFC6A23}"/>
              </a:ext>
            </a:extLst>
          </p:cNvPr>
          <p:cNvSpPr txBox="1">
            <a:spLocks/>
          </p:cNvSpPr>
          <p:nvPr/>
        </p:nvSpPr>
        <p:spPr>
          <a:xfrm>
            <a:off x="755031" y="841934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In order to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connect risk analysis 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to decision making, it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must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 be: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39F003-69E0-7F59-1D66-8F079CF97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7071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10B0-E296-BC0B-55F1-9A1417A7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57E02E-2AD6-FADB-D58E-0027DC7F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9DDFCF-1EF5-3E0C-C7F6-D7DDF2C9B2B6}"/>
              </a:ext>
            </a:extLst>
          </p:cNvPr>
          <p:cNvSpPr txBox="1">
            <a:spLocks/>
          </p:cNvSpPr>
          <p:nvPr/>
        </p:nvSpPr>
        <p:spPr>
          <a:xfrm>
            <a:off x="755031" y="841934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In order to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connect risk analysis 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to decision making, it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must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 be: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Timely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E5F2A7-073F-7D88-2E48-21E93D81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4806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C371-A461-5470-5358-8D9BE96D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806540-D7B4-2DCA-425F-29DE62CBC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B03E5C-5425-B489-8B28-2BEBCDA6AE8C}"/>
              </a:ext>
            </a:extLst>
          </p:cNvPr>
          <p:cNvSpPr txBox="1">
            <a:spLocks/>
          </p:cNvSpPr>
          <p:nvPr/>
        </p:nvSpPr>
        <p:spPr>
          <a:xfrm>
            <a:off x="755031" y="841934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In order to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connect risk analysis 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to decision making, it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must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 be: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Timely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Based on real things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AF8802-746F-F506-6EDA-6B095C966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181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F9A8-0E68-9439-5AF9-0E11B43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7AEB25-990B-8B58-0CE8-2FC0D75E30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A496C1-77C6-42B8-308B-F0B9EBD8E331}"/>
              </a:ext>
            </a:extLst>
          </p:cNvPr>
          <p:cNvSpPr txBox="1">
            <a:spLocks/>
          </p:cNvSpPr>
          <p:nvPr/>
        </p:nvSpPr>
        <p:spPr>
          <a:xfrm>
            <a:off x="755031" y="841934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In order to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connect risk analysis 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to decision making, it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must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 be: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Timely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Based on real things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Speak normal language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E4C9F-5463-389B-9A3B-38321FD5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7633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A359-3F2D-991A-F93A-015E79B0F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558141-4558-45DB-7004-492EA2D0CB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967F81-3AF5-FCDD-20E9-D8EFD146AC76}"/>
              </a:ext>
            </a:extLst>
          </p:cNvPr>
          <p:cNvSpPr txBox="1">
            <a:spLocks/>
          </p:cNvSpPr>
          <p:nvPr/>
        </p:nvSpPr>
        <p:spPr>
          <a:xfrm>
            <a:off x="755031" y="841934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In order to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connect risk analysis 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to decision making, it </a:t>
            </a:r>
            <a:r>
              <a:rPr lang="en-US" sz="4400" dirty="0">
                <a:solidFill>
                  <a:srgbClr val="003865"/>
                </a:solidFill>
                <a:cs typeface="Segoe UI" panose="020B0502040204020203" pitchFamily="34" charset="0"/>
              </a:rPr>
              <a:t>must</a:t>
            </a: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 be: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Timely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Based on real things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Speak normal language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BAF23-8F27-CF71-7C2B-898122215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0332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7AD5-7930-F4CD-90F2-B9EB37E6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589D4-B7AB-DF94-4EB7-3A8212676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C52DEB-33A2-F109-310D-96EC6A379AF0}"/>
              </a:ext>
            </a:extLst>
          </p:cNvPr>
          <p:cNvSpPr txBox="1">
            <a:spLocks/>
          </p:cNvSpPr>
          <p:nvPr/>
        </p:nvSpPr>
        <p:spPr>
          <a:xfrm>
            <a:off x="537605" y="1526875"/>
            <a:ext cx="11078289" cy="433254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4000" b="0" dirty="0">
              <a:cs typeface="Segoe UI" panose="020B0502040204020203" pitchFamily="34" charset="0"/>
            </a:endParaRPr>
          </a:p>
          <a:p>
            <a:pPr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b="0" dirty="0">
                <a:solidFill>
                  <a:srgbClr val="003865"/>
                </a:solidFill>
                <a:cs typeface="Segoe UI" panose="020B0502040204020203" pitchFamily="34" charset="0"/>
              </a:rPr>
              <a:t>	Washington State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003865"/>
                </a:solidFill>
                <a:cs typeface="Segoe UI" panose="020B0502040204020203" pitchFamily="34" charset="0"/>
              </a:rPr>
              <a:t>	Department </a:t>
            </a:r>
            <a:r>
              <a:rPr lang="en-US" sz="4000" b="0" dirty="0">
                <a:solidFill>
                  <a:srgbClr val="003865"/>
                </a:solidFill>
                <a:cs typeface="Segoe UI" panose="020B0502040204020203" pitchFamily="34" charset="0"/>
              </a:rPr>
              <a:t>of</a:t>
            </a:r>
            <a:r>
              <a:rPr lang="en-US" sz="4000" dirty="0">
                <a:solidFill>
                  <a:srgbClr val="003865"/>
                </a:solidFill>
                <a:cs typeface="Segoe UI" panose="020B0502040204020203" pitchFamily="34" charset="0"/>
              </a:rPr>
              <a:t> Natural Resources</a:t>
            </a:r>
            <a:r>
              <a:rPr lang="en-US" sz="4000" b="0" dirty="0"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E2190-047D-856A-33BE-643DB0E86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7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2B6D0-2A4E-D9E8-2212-7C183E01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66CD9F-C339-11A4-C2FC-B4003797BD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A72BA6-35F0-1911-6048-678F35D09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76312-8ECB-BFBA-9254-2818A3FC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556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13901-9D79-C103-3584-8E3F08CBA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B854B-FD1F-EE5C-5BFB-BE209E4D8A7B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957496-E454-BC56-FC05-AE721756F5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7C67C2-44F6-0818-AECE-810351CFBFFA}"/>
              </a:ext>
            </a:extLst>
          </p:cNvPr>
          <p:cNvSpPr txBox="1">
            <a:spLocks/>
          </p:cNvSpPr>
          <p:nvPr/>
        </p:nvSpPr>
        <p:spPr>
          <a:xfrm>
            <a:off x="468648" y="1764620"/>
            <a:ext cx="11254703" cy="23935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000" b="0" dirty="0">
                <a:cs typeface="Segoe UI" panose="020B0502040204020203" pitchFamily="34" charset="0"/>
              </a:rPr>
              <a:t>2. Risk analysis must be </a:t>
            </a:r>
            <a:r>
              <a:rPr lang="en-US" sz="6000" i="1" dirty="0">
                <a:cs typeface="Segoe UI" panose="020B0502040204020203" pitchFamily="34" charset="0"/>
              </a:rPr>
              <a:t>timely</a:t>
            </a:r>
            <a:r>
              <a:rPr lang="en-US" sz="6000" b="0" dirty="0">
                <a:cs typeface="Segoe UI" panose="020B0502040204020203" pitchFamily="34" charset="0"/>
              </a:rPr>
              <a:t>.</a:t>
            </a:r>
            <a:endParaRPr lang="en-US" sz="240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FD9BB1-8628-9D9A-C071-1C95E5E2D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5005-2A96-FE8C-3F3C-585923406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9AD837-C821-742B-F8F2-5B95A52CB1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3AE399-225B-C625-55AB-272BBAF6932A}"/>
              </a:ext>
            </a:extLst>
          </p:cNvPr>
          <p:cNvSpPr txBox="1">
            <a:spLocks/>
          </p:cNvSpPr>
          <p:nvPr/>
        </p:nvSpPr>
        <p:spPr>
          <a:xfrm>
            <a:off x="1797606" y="2616200"/>
            <a:ext cx="8596787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dirty="0">
                <a:solidFill>
                  <a:srgbClr val="003865"/>
                </a:solidFill>
                <a:cs typeface="Segoe UI" panose="020B0502040204020203" pitchFamily="34" charset="0"/>
              </a:rPr>
              <a:t>Project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A1EAC0-5D7C-930A-410D-64FFC7214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69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63A9-6063-E17E-ADC1-10BC9B6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1C7231-42AF-93AD-54C8-B3D4453B0403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B04EFD-8FEB-54B3-16F5-7303E48B4B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98FE30D-0455-98F9-FE87-B09D630252E1}"/>
              </a:ext>
            </a:extLst>
          </p:cNvPr>
          <p:cNvSpPr txBox="1">
            <a:spLocks/>
          </p:cNvSpPr>
          <p:nvPr/>
        </p:nvSpPr>
        <p:spPr>
          <a:xfrm>
            <a:off x="468648" y="1764620"/>
            <a:ext cx="11254703" cy="23935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000" b="0" dirty="0">
                <a:cs typeface="Segoe UI" panose="020B0502040204020203" pitchFamily="34" charset="0"/>
              </a:rPr>
              <a:t>3. Risk analysis must be </a:t>
            </a:r>
            <a:r>
              <a:rPr lang="en-US" sz="6000" i="1" dirty="0">
                <a:cs typeface="Segoe UI" panose="020B0502040204020203" pitchFamily="34" charset="0"/>
              </a:rPr>
              <a:t>based on real things</a:t>
            </a:r>
            <a:r>
              <a:rPr lang="en-US" sz="6000" b="0" dirty="0">
                <a:cs typeface="Segoe UI" panose="020B0502040204020203" pitchFamily="34" charset="0"/>
              </a:rPr>
              <a:t>.</a:t>
            </a:r>
            <a:endParaRPr lang="en-US" sz="240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85668D-BF12-FB2C-7A74-96F537B17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6FE11-BBEB-7048-6460-F109D905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3C65ED-28A0-C259-D2BF-8B0FE032E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D83C32-C55E-2026-73E4-0717DDEB0D1A}"/>
              </a:ext>
            </a:extLst>
          </p:cNvPr>
          <p:cNvSpPr txBox="1">
            <a:spLocks/>
          </p:cNvSpPr>
          <p:nvPr/>
        </p:nvSpPr>
        <p:spPr>
          <a:xfrm>
            <a:off x="755031" y="1489166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qualitative </a:t>
            </a:r>
            <a:r>
              <a:rPr lang="en-US" sz="5400" b="0" i="1" dirty="0">
                <a:solidFill>
                  <a:srgbClr val="003865"/>
                </a:solidFill>
                <a:cs typeface="Segoe UI" panose="020B0502040204020203" pitchFamily="34" charset="0"/>
              </a:rPr>
              <a:t>to </a:t>
            </a: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quantitative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159FF-750A-9706-3183-D004D5915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7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93CD-1D7E-42FD-2DCC-AF8F50A1E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D5C0F9-F372-5B40-B210-4C672DC8A6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A7D4AC-76C0-64DB-3208-B6B09AF59CCE}"/>
              </a:ext>
            </a:extLst>
          </p:cNvPr>
          <p:cNvSpPr txBox="1">
            <a:spLocks/>
          </p:cNvSpPr>
          <p:nvPr/>
        </p:nvSpPr>
        <p:spPr>
          <a:xfrm>
            <a:off x="755031" y="1489166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qualitative </a:t>
            </a:r>
            <a:r>
              <a:rPr lang="en-US" sz="5400" b="0" i="1" dirty="0">
                <a:solidFill>
                  <a:srgbClr val="003865"/>
                </a:solidFill>
                <a:cs typeface="Segoe UI" panose="020B0502040204020203" pitchFamily="34" charset="0"/>
              </a:rPr>
              <a:t>to </a:t>
            </a: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quantitative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6FFA6-9A96-AE7E-112B-B06071D8D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913A8BB-59FE-E499-3824-D0A52C93E26E}"/>
              </a:ext>
            </a:extLst>
          </p:cNvPr>
          <p:cNvSpPr txBox="1">
            <a:spLocks/>
          </p:cNvSpPr>
          <p:nvPr/>
        </p:nvSpPr>
        <p:spPr>
          <a:xfrm>
            <a:off x="755031" y="2628708"/>
            <a:ext cx="5340969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low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medium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1981729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8C631-CB95-2D48-D428-13B56DB5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869110-0BCB-079B-9DCF-F54D3D46F4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12BD7C9-4634-F51E-9D61-CF243BC629EA}"/>
              </a:ext>
            </a:extLst>
          </p:cNvPr>
          <p:cNvSpPr txBox="1">
            <a:spLocks/>
          </p:cNvSpPr>
          <p:nvPr/>
        </p:nvSpPr>
        <p:spPr>
          <a:xfrm>
            <a:off x="755031" y="1489166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qualitative </a:t>
            </a:r>
            <a:r>
              <a:rPr lang="en-US" sz="5400" b="0" i="1" dirty="0">
                <a:solidFill>
                  <a:srgbClr val="003865"/>
                </a:solidFill>
                <a:cs typeface="Segoe UI" panose="020B0502040204020203" pitchFamily="34" charset="0"/>
              </a:rPr>
              <a:t>to </a:t>
            </a: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quantitative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D3ED3-ED87-5C9F-45A5-E44BF3A34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069D128-04E8-3C86-38D1-D6C5FA166F5F}"/>
              </a:ext>
            </a:extLst>
          </p:cNvPr>
          <p:cNvSpPr txBox="1">
            <a:spLocks/>
          </p:cNvSpPr>
          <p:nvPr/>
        </p:nvSpPr>
        <p:spPr>
          <a:xfrm>
            <a:off x="755031" y="2628708"/>
            <a:ext cx="5340969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i="1" dirty="0">
                <a:solidFill>
                  <a:srgbClr val="003865"/>
                </a:solidFill>
                <a:cs typeface="Segoe UI" panose="020B0502040204020203" pitchFamily="34" charset="0"/>
              </a:rPr>
              <a:t>low</a:t>
            </a:r>
            <a:br>
              <a:rPr lang="en-US" sz="4400" b="0" i="1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medium</a:t>
            </a:r>
            <a:br>
              <a:rPr lang="en-US" sz="4400" b="0" i="1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high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BD0F-AB4C-E7D3-3228-0C8F804B2BD3}"/>
              </a:ext>
            </a:extLst>
          </p:cNvPr>
          <p:cNvSpPr txBox="1">
            <a:spLocks/>
          </p:cNvSpPr>
          <p:nvPr/>
        </p:nvSpPr>
        <p:spPr>
          <a:xfrm>
            <a:off x="6096000" y="2614919"/>
            <a:ext cx="5340969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1-2 </a:t>
            </a:r>
            <a:r>
              <a:rPr lang="en-US" sz="4400" b="0" i="1" dirty="0" err="1">
                <a:solidFill>
                  <a:srgbClr val="003865"/>
                </a:solidFill>
                <a:cs typeface="Segoe UI" panose="020B0502040204020203" pitchFamily="34" charset="0"/>
              </a:rPr>
              <a:t>hrs</a:t>
            </a: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 downtime</a:t>
            </a:r>
          </a:p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&amp; &lt; 20 users</a:t>
            </a:r>
          </a:p>
        </p:txBody>
      </p:sp>
    </p:spTree>
    <p:extLst>
      <p:ext uri="{BB962C8B-B14F-4D97-AF65-F5344CB8AC3E}">
        <p14:creationId xmlns:p14="http://schemas.microsoft.com/office/powerpoint/2010/main" val="2623752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B894B-8B8D-27A0-49DE-6037918B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EFB47E-D109-21B3-9DF3-5095959C3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F9042-CEC5-79A8-E5AA-EDAAA0D6F5DE}"/>
              </a:ext>
            </a:extLst>
          </p:cNvPr>
          <p:cNvSpPr txBox="1">
            <a:spLocks/>
          </p:cNvSpPr>
          <p:nvPr/>
        </p:nvSpPr>
        <p:spPr>
          <a:xfrm>
            <a:off x="755031" y="855262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dirty="0">
                <a:solidFill>
                  <a:srgbClr val="003865"/>
                </a:solidFill>
                <a:cs typeface="Segoe UI" panose="020B0502040204020203" pitchFamily="34" charset="0"/>
              </a:rPr>
              <a:t>Use ranges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4FC55C-79DE-E5C1-30A1-244D0C8E4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8051D2F-6A8C-8516-8299-6A8C02F83301}"/>
              </a:ext>
            </a:extLst>
          </p:cNvPr>
          <p:cNvSpPr txBox="1">
            <a:spLocks/>
          </p:cNvSpPr>
          <p:nvPr/>
        </p:nvSpPr>
        <p:spPr>
          <a:xfrm>
            <a:off x="755031" y="2173700"/>
            <a:ext cx="5340969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Lower bound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1 hour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0 users</a:t>
            </a:r>
            <a:endParaRPr lang="en-US" sz="4400" b="0" i="1" dirty="0">
              <a:solidFill>
                <a:schemeClr val="tx1">
                  <a:lumMod val="50000"/>
                  <a:lumOff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AF686-0EFA-1AF0-626E-17B918F34F11}"/>
              </a:ext>
            </a:extLst>
          </p:cNvPr>
          <p:cNvSpPr txBox="1">
            <a:spLocks/>
          </p:cNvSpPr>
          <p:nvPr/>
        </p:nvSpPr>
        <p:spPr>
          <a:xfrm>
            <a:off x="6096000" y="2159911"/>
            <a:ext cx="5340969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Upper bound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2 hours</a:t>
            </a:r>
            <a:b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4400" b="0" i="1" dirty="0">
                <a:solidFill>
                  <a:srgbClr val="003865"/>
                </a:solidFill>
                <a:cs typeface="Segoe UI" panose="020B0502040204020203" pitchFamily="34" charset="0"/>
              </a:rPr>
              <a:t>20+ users</a:t>
            </a:r>
          </a:p>
        </p:txBody>
      </p:sp>
    </p:spTree>
    <p:extLst>
      <p:ext uri="{BB962C8B-B14F-4D97-AF65-F5344CB8AC3E}">
        <p14:creationId xmlns:p14="http://schemas.microsoft.com/office/powerpoint/2010/main" val="24604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DC442-9B61-0B92-AE3E-1B2B867E6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0E0953-99B5-F751-58FD-98BB1008CE5A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044FA6-241C-FD64-AD17-4D88005D7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180B268-E3E5-614A-6C7A-10FF78BFA146}"/>
              </a:ext>
            </a:extLst>
          </p:cNvPr>
          <p:cNvSpPr txBox="1">
            <a:spLocks/>
          </p:cNvSpPr>
          <p:nvPr/>
        </p:nvSpPr>
        <p:spPr>
          <a:xfrm>
            <a:off x="468648" y="1588923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cs typeface="Segoe UI" panose="020B0502040204020203" pitchFamily="34" charset="0"/>
              </a:rPr>
              <a:t>When possible, </a:t>
            </a:r>
            <a:r>
              <a:rPr lang="en-US" sz="3600" dirty="0">
                <a:cs typeface="Segoe UI" panose="020B0502040204020203" pitchFamily="34" charset="0"/>
              </a:rPr>
              <a:t>do the math</a:t>
            </a:r>
            <a:r>
              <a:rPr lang="en-US" sz="3600" b="0" dirty="0">
                <a:cs typeface="Segoe UI" panose="020B0502040204020203" pitchFamily="34" charset="0"/>
              </a:rPr>
              <a:t>.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cs typeface="Segoe UI" panose="020B0502040204020203" pitchFamily="34" charset="0"/>
              </a:rPr>
              <a:t>Use it to </a:t>
            </a:r>
            <a:r>
              <a:rPr lang="en-US" sz="3600" dirty="0">
                <a:cs typeface="Segoe UI" panose="020B0502040204020203" pitchFamily="34" charset="0"/>
              </a:rPr>
              <a:t>predict real-life outcomes</a:t>
            </a:r>
            <a:r>
              <a:rPr lang="en-US" sz="3600" b="0" dirty="0">
                <a:cs typeface="Segoe UI" panose="020B0502040204020203" pitchFamily="34" charset="0"/>
              </a:rPr>
              <a:t>.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600" b="0" dirty="0">
              <a:cs typeface="Segoe UI" panose="020B0502040204020203" pitchFamily="34" charset="0"/>
            </a:endParaRPr>
          </a:p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cs typeface="Segoe UI" panose="020B0502040204020203" pitchFamily="34" charset="0"/>
              </a:rPr>
              <a:t>Risk analysis should be concerned with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cs typeface="Segoe UI" panose="020B0502040204020203" pitchFamily="34" charset="0"/>
              </a:rPr>
              <a:t>putting probabilities on potential outcomes</a:t>
            </a:r>
            <a:r>
              <a:rPr lang="en-US" sz="3600" b="0" dirty="0"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90B4A8-3AED-CB60-C446-30BA34B03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78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EE0E-6481-AC37-42ED-2820C1AE1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27B95A-52B1-2F44-CA3E-23C8025CB8F7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656FBC-FCF3-B430-9DBB-0AF9156E3E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004C0F-4E8F-EA32-F9F1-4ABDF711724F}"/>
              </a:ext>
            </a:extLst>
          </p:cNvPr>
          <p:cNvSpPr txBox="1">
            <a:spLocks/>
          </p:cNvSpPr>
          <p:nvPr/>
        </p:nvSpPr>
        <p:spPr>
          <a:xfrm>
            <a:off x="468648" y="1764620"/>
            <a:ext cx="11254703" cy="23935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000" b="0" dirty="0">
                <a:cs typeface="Segoe UI" panose="020B0502040204020203" pitchFamily="34" charset="0"/>
              </a:rPr>
              <a:t>4. Risk analysis must </a:t>
            </a:r>
            <a:r>
              <a:rPr lang="en-US" sz="6000" i="1" dirty="0">
                <a:cs typeface="Segoe UI" panose="020B0502040204020203" pitchFamily="34" charset="0"/>
              </a:rPr>
              <a:t>speak normal language</a:t>
            </a:r>
            <a:r>
              <a:rPr lang="en-US" sz="6000" b="0" dirty="0">
                <a:cs typeface="Segoe UI" panose="020B0502040204020203" pitchFamily="34" charset="0"/>
              </a:rPr>
              <a:t>.</a:t>
            </a:r>
            <a:endParaRPr lang="en-US" sz="240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D0296-FEFD-5B7A-6860-986533C6A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6D651-446C-134B-4C7E-5833FC83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257D90-1D49-5EB3-32F6-3D43FEE24FF9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DB0C65-9629-9719-371C-97740284C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6E5855-02D4-0A75-E894-C1388FC6C966}"/>
              </a:ext>
            </a:extLst>
          </p:cNvPr>
          <p:cNvSpPr txBox="1">
            <a:spLocks/>
          </p:cNvSpPr>
          <p:nvPr/>
        </p:nvSpPr>
        <p:spPr>
          <a:xfrm>
            <a:off x="468648" y="2232211"/>
            <a:ext cx="11254703" cy="23935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8000" b="0" i="1" dirty="0">
                <a:cs typeface="Segoe UI" panose="020B0502040204020203" pitchFamily="34" charset="0"/>
              </a:rPr>
              <a:t>disclaimer</a:t>
            </a:r>
            <a:endParaRPr lang="en-US" sz="3600" i="1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0BE33C-B7F3-EF12-F536-39B2D7B35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38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BBBB-36DA-DD25-6AFD-28DD1547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EFC2D7-58E1-D7C7-B5D5-5FC4ED6907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E51D67-8317-454D-3FE5-BAC412A8C841}"/>
              </a:ext>
            </a:extLst>
          </p:cNvPr>
          <p:cNvSpPr txBox="1">
            <a:spLocks/>
          </p:cNvSpPr>
          <p:nvPr/>
        </p:nvSpPr>
        <p:spPr>
          <a:xfrm>
            <a:off x="755031" y="1683657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Appetite </a:t>
            </a:r>
            <a:b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Tolerance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0D503-0496-D943-2D58-DD4A13328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4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FB97-4CE0-70A1-4B74-64685DA0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803AD3-5D0B-C096-F784-0E1E1FF682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5092B9-9894-BE9E-B6C3-FF8F32AE90CA}"/>
              </a:ext>
            </a:extLst>
          </p:cNvPr>
          <p:cNvSpPr txBox="1">
            <a:spLocks/>
          </p:cNvSpPr>
          <p:nvPr/>
        </p:nvSpPr>
        <p:spPr>
          <a:xfrm>
            <a:off x="755031" y="1683657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Appetite </a:t>
            </a:r>
            <a:b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Tolerance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4066F8-833D-C0E8-AFA3-19371A867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9A6F70-B2C8-CE43-6928-2D263E37197F}"/>
              </a:ext>
            </a:extLst>
          </p:cNvPr>
          <p:cNvSpPr txBox="1">
            <a:spLocks/>
          </p:cNvSpPr>
          <p:nvPr/>
        </p:nvSpPr>
        <p:spPr>
          <a:xfrm rot="780840">
            <a:off x="6668150" y="927632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Risk Register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6B04-5F3F-ED5C-9D1B-4C3F5900D52B}"/>
              </a:ext>
            </a:extLst>
          </p:cNvPr>
          <p:cNvSpPr txBox="1">
            <a:spLocks/>
          </p:cNvSpPr>
          <p:nvPr/>
        </p:nvSpPr>
        <p:spPr>
          <a:xfrm rot="20871245">
            <a:off x="6841958" y="4305417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Threat-vulnerability pairing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7EF7CFD-BE06-E69D-B297-00025584E69B}"/>
              </a:ext>
            </a:extLst>
          </p:cNvPr>
          <p:cNvSpPr txBox="1">
            <a:spLocks/>
          </p:cNvSpPr>
          <p:nvPr/>
        </p:nvSpPr>
        <p:spPr>
          <a:xfrm rot="780840">
            <a:off x="-638339" y="4264309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Predisposing condition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F76636-87C3-F62F-C7CB-8D5AB756182C}"/>
              </a:ext>
            </a:extLst>
          </p:cNvPr>
          <p:cNvSpPr txBox="1">
            <a:spLocks/>
          </p:cNvSpPr>
          <p:nvPr/>
        </p:nvSpPr>
        <p:spPr>
          <a:xfrm rot="20968220">
            <a:off x="-225854" y="759480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Single vs annual loss expectancy (SLE / ALE)</a:t>
            </a:r>
          </a:p>
        </p:txBody>
      </p:sp>
    </p:spTree>
    <p:extLst>
      <p:ext uri="{BB962C8B-B14F-4D97-AF65-F5344CB8AC3E}">
        <p14:creationId xmlns:p14="http://schemas.microsoft.com/office/powerpoint/2010/main" val="2177478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6157-0625-FB15-AA38-352056B8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D08A3A-1087-C610-41D7-CC8A8F3D56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7B4108-0C6C-390B-EE13-8AB86155A72A}"/>
              </a:ext>
            </a:extLst>
          </p:cNvPr>
          <p:cNvSpPr txBox="1">
            <a:spLocks/>
          </p:cNvSpPr>
          <p:nvPr/>
        </p:nvSpPr>
        <p:spPr>
          <a:xfrm>
            <a:off x="755031" y="1683657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Appetite </a:t>
            </a:r>
            <a:b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Risk Tolerance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CE9A33-543B-18AA-3BC8-1290E8841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075CDBF-DDBB-94AF-6290-BD4C87B795F6}"/>
              </a:ext>
            </a:extLst>
          </p:cNvPr>
          <p:cNvSpPr txBox="1">
            <a:spLocks/>
          </p:cNvSpPr>
          <p:nvPr/>
        </p:nvSpPr>
        <p:spPr>
          <a:xfrm rot="780840">
            <a:off x="6668150" y="927632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Risk Register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5A78B-4F6C-230C-BB24-D6B103684F6E}"/>
              </a:ext>
            </a:extLst>
          </p:cNvPr>
          <p:cNvSpPr txBox="1">
            <a:spLocks/>
          </p:cNvSpPr>
          <p:nvPr/>
        </p:nvSpPr>
        <p:spPr>
          <a:xfrm rot="20871245">
            <a:off x="6841958" y="4305417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Threat-vulnerability pairing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6B8CF62-0F61-6437-E526-F13A3E51EE2A}"/>
              </a:ext>
            </a:extLst>
          </p:cNvPr>
          <p:cNvSpPr txBox="1">
            <a:spLocks/>
          </p:cNvSpPr>
          <p:nvPr/>
        </p:nvSpPr>
        <p:spPr>
          <a:xfrm rot="780840">
            <a:off x="-638339" y="4264309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400" b="0" dirty="0">
                <a:solidFill>
                  <a:srgbClr val="003865"/>
                </a:solidFill>
                <a:cs typeface="Segoe UI" panose="020B0502040204020203" pitchFamily="34" charset="0"/>
              </a:rPr>
              <a:t>Predisposing condition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334FBE-ABA0-CAB5-E9C1-69012141CEF5}"/>
              </a:ext>
            </a:extLst>
          </p:cNvPr>
          <p:cNvSpPr txBox="1">
            <a:spLocks/>
          </p:cNvSpPr>
          <p:nvPr/>
        </p:nvSpPr>
        <p:spPr>
          <a:xfrm rot="20968220">
            <a:off x="-225854" y="759480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Single vs annual loss expectancy (SLE / ALE)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79C6289-C147-9459-5786-796280619555}"/>
              </a:ext>
            </a:extLst>
          </p:cNvPr>
          <p:cNvSpPr txBox="1">
            <a:spLocks/>
          </p:cNvSpPr>
          <p:nvPr/>
        </p:nvSpPr>
        <p:spPr>
          <a:xfrm rot="921088">
            <a:off x="-1237145" y="2490074"/>
            <a:ext cx="5741563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Threat shifting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E9F93D-E091-7FC3-2A33-26AF9D138840}"/>
              </a:ext>
            </a:extLst>
          </p:cNvPr>
          <p:cNvSpPr txBox="1">
            <a:spLocks/>
          </p:cNvSpPr>
          <p:nvPr/>
        </p:nvSpPr>
        <p:spPr>
          <a:xfrm rot="20293873">
            <a:off x="7456256" y="1908723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Resource domain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6F69804-9BF5-A3DC-E7FE-739302F56032}"/>
              </a:ext>
            </a:extLst>
          </p:cNvPr>
          <p:cNvSpPr txBox="1">
            <a:spLocks/>
          </p:cNvSpPr>
          <p:nvPr/>
        </p:nvSpPr>
        <p:spPr>
          <a:xfrm rot="20926683">
            <a:off x="3055320" y="4706385"/>
            <a:ext cx="4972627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Non-adversarial threat events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9A0092-1E35-37DD-A84F-1DBF8FDFA419}"/>
              </a:ext>
            </a:extLst>
          </p:cNvPr>
          <p:cNvSpPr txBox="1">
            <a:spLocks/>
          </p:cNvSpPr>
          <p:nvPr/>
        </p:nvSpPr>
        <p:spPr>
          <a:xfrm rot="531268">
            <a:off x="572696" y="3399504"/>
            <a:ext cx="2002055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TTPs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CE397C7-7311-326F-CFB2-A8AD3021D2FD}"/>
              </a:ext>
            </a:extLst>
          </p:cNvPr>
          <p:cNvSpPr txBox="1">
            <a:spLocks/>
          </p:cNvSpPr>
          <p:nvPr/>
        </p:nvSpPr>
        <p:spPr>
          <a:xfrm rot="21416290">
            <a:off x="3320556" y="3567369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Velocity of risk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189E7D7-9CA1-2D44-DAAD-3E5BC3C50319}"/>
              </a:ext>
            </a:extLst>
          </p:cNvPr>
          <p:cNvSpPr txBox="1">
            <a:spLocks/>
          </p:cNvSpPr>
          <p:nvPr/>
        </p:nvSpPr>
        <p:spPr>
          <a:xfrm rot="202149">
            <a:off x="6670819" y="3279286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Heat map / matrix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8C562-F98D-7553-8A76-DCDB7818BA24}"/>
              </a:ext>
            </a:extLst>
          </p:cNvPr>
          <p:cNvSpPr txBox="1">
            <a:spLocks/>
          </p:cNvSpPr>
          <p:nvPr/>
        </p:nvSpPr>
        <p:spPr>
          <a:xfrm rot="21130883">
            <a:off x="4390952" y="523328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Controls &amp; mitigations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F276A04-2AFD-A73C-E729-70A4646EEDBB}"/>
              </a:ext>
            </a:extLst>
          </p:cNvPr>
          <p:cNvSpPr txBox="1">
            <a:spLocks/>
          </p:cNvSpPr>
          <p:nvPr/>
        </p:nvSpPr>
        <p:spPr>
          <a:xfrm rot="835302">
            <a:off x="8781575" y="523328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Inherent risk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C6FD525-32A2-7786-7225-FDDD828189EB}"/>
              </a:ext>
            </a:extLst>
          </p:cNvPr>
          <p:cNvSpPr txBox="1">
            <a:spLocks/>
          </p:cNvSpPr>
          <p:nvPr/>
        </p:nvSpPr>
        <p:spPr>
          <a:xfrm rot="835302">
            <a:off x="9050190" y="2824873"/>
            <a:ext cx="397160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Residual </a:t>
            </a:r>
            <a:b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3600" b="0" dirty="0">
                <a:solidFill>
                  <a:srgbClr val="003865"/>
                </a:solidFill>
                <a:cs typeface="Segoe UI" panose="020B0502040204020203" pitchFamily="34" charset="0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80907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C008A-2722-AD6C-7B52-2BCA93462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F6FD26-FB17-5F8A-426C-46866B7ED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143CB6-38E9-DAD0-EA4F-69042B44C391}"/>
              </a:ext>
            </a:extLst>
          </p:cNvPr>
          <p:cNvSpPr txBox="1">
            <a:spLocks/>
          </p:cNvSpPr>
          <p:nvPr/>
        </p:nvSpPr>
        <p:spPr>
          <a:xfrm>
            <a:off x="755031" y="1683657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Change request process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Security Risk Assessments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r>
              <a:rPr lang="en-US" sz="5400" b="0" dirty="0">
                <a:solidFill>
                  <a:srgbClr val="003865"/>
                </a:solidFill>
                <a:cs typeface="Segoe UI" panose="020B0502040204020203" pitchFamily="34" charset="0"/>
              </a:rPr>
              <a:t>Travel w/ Technology</a:t>
            </a: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endParaRPr lang="en-US" sz="5400" b="0" dirty="0">
              <a:solidFill>
                <a:srgbClr val="003865"/>
              </a:solidFill>
              <a:cs typeface="Segoe UI" panose="020B0502040204020203" pitchFamily="34" charset="0"/>
            </a:endParaRPr>
          </a:p>
          <a:p>
            <a:pPr marL="1143000" indent="-914400">
              <a:lnSpc>
                <a:spcPct val="100000"/>
              </a:lnSpc>
              <a:spcBef>
                <a:spcPts val="1200"/>
              </a:spcBef>
              <a:buAutoNum type="arabicPeriod"/>
            </a:pPr>
            <a:endParaRPr lang="en-US" sz="5400" b="0" dirty="0">
              <a:solidFill>
                <a:srgbClr val="003865"/>
              </a:solidFill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F18935-C9AF-9687-791A-0D7E755D5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45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C3D27-45D3-8743-237F-3F88795F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8A0FDF-D3FA-B6C2-9219-F220067D391D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FBED74-B3B0-C1E1-F99C-066B5B407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954FF5-703A-FC8A-0A70-31BEA01B6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epartment of Natural Resources Logo">
            <a:extLst>
              <a:ext uri="{FF2B5EF4-FFF2-40B4-BE49-F238E27FC236}">
                <a16:creationId xmlns:a16="http://schemas.microsoft.com/office/drawing/2014/main" id="{4E8D3055-7B98-021F-6A0F-834E5B42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10343"/>
          <a:stretch/>
        </p:blipFill>
        <p:spPr>
          <a:xfrm>
            <a:off x="0" y="1848758"/>
            <a:ext cx="5540975" cy="316048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4F02D1-57B1-54C9-369E-5D9218946E44}"/>
              </a:ext>
            </a:extLst>
          </p:cNvPr>
          <p:cNvSpPr txBox="1">
            <a:spLocks/>
          </p:cNvSpPr>
          <p:nvPr/>
        </p:nvSpPr>
        <p:spPr>
          <a:xfrm>
            <a:off x="4390257" y="944125"/>
            <a:ext cx="9692464" cy="7173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b="0" dirty="0">
                <a:cs typeface="Segoe UI" panose="020B0502040204020203" pitchFamily="34" charset="0"/>
              </a:rPr>
              <a:t>Key </a:t>
            </a:r>
            <a:r>
              <a:rPr lang="en-US" sz="4000" dirty="0">
                <a:cs typeface="Segoe UI" panose="020B0502040204020203" pitchFamily="34" charset="0"/>
              </a:rPr>
              <a:t>takeaways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D16F1F-5168-8C31-F364-392F1214F553}"/>
              </a:ext>
            </a:extLst>
          </p:cNvPr>
          <p:cNvSpPr txBox="1">
            <a:spLocks/>
          </p:cNvSpPr>
          <p:nvPr/>
        </p:nvSpPr>
        <p:spPr>
          <a:xfrm>
            <a:off x="4390257" y="2097917"/>
            <a:ext cx="7157309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200" b="0" dirty="0">
                <a:cs typeface="Segoe UI" panose="020B0502040204020203" pitchFamily="34" charset="0"/>
              </a:rPr>
              <a:t>Risk analysis must </a:t>
            </a:r>
            <a:r>
              <a:rPr lang="en-US" sz="3200" dirty="0">
                <a:cs typeface="Segoe UI" panose="020B0502040204020203" pitchFamily="34" charset="0"/>
              </a:rPr>
              <a:t>connect to decision making</a:t>
            </a:r>
          </a:p>
          <a:p>
            <a:pPr marL="7429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200" b="0" dirty="0">
                <a:cs typeface="Segoe UI" panose="020B0502040204020203" pitchFamily="34" charset="0"/>
              </a:rPr>
              <a:t>It must be </a:t>
            </a:r>
            <a:r>
              <a:rPr lang="en-US" sz="3200" dirty="0">
                <a:cs typeface="Segoe UI" panose="020B0502040204020203" pitchFamily="34" charset="0"/>
              </a:rPr>
              <a:t>timely</a:t>
            </a:r>
          </a:p>
          <a:p>
            <a:pPr marL="7429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200" b="0" dirty="0">
                <a:cs typeface="Segoe UI" panose="020B0502040204020203" pitchFamily="34" charset="0"/>
              </a:rPr>
              <a:t>It must be </a:t>
            </a:r>
            <a:r>
              <a:rPr lang="en-US" sz="3200" dirty="0">
                <a:cs typeface="Segoe UI" panose="020B0502040204020203" pitchFamily="34" charset="0"/>
              </a:rPr>
              <a:t>based on real things</a:t>
            </a:r>
          </a:p>
          <a:p>
            <a:pPr marL="7429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200" b="0" dirty="0">
                <a:cs typeface="Segoe UI" panose="020B0502040204020203" pitchFamily="34" charset="0"/>
              </a:rPr>
              <a:t>It must </a:t>
            </a:r>
            <a:r>
              <a:rPr lang="en-US" sz="3200" dirty="0">
                <a:cs typeface="Segoe UI" panose="020B0502040204020203" pitchFamily="34" charset="0"/>
              </a:rPr>
              <a:t>speak normal language</a:t>
            </a:r>
          </a:p>
        </p:txBody>
      </p:sp>
    </p:spTree>
    <p:extLst>
      <p:ext uri="{BB962C8B-B14F-4D97-AF65-F5344CB8AC3E}">
        <p14:creationId xmlns:p14="http://schemas.microsoft.com/office/powerpoint/2010/main" val="217250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0F94-CBC5-1902-BD60-B2A5F0524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A6F06A-6290-D5DE-4A0A-238274167C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9A0821-E384-534F-1FA0-5F0A89A87CC4}"/>
              </a:ext>
            </a:extLst>
          </p:cNvPr>
          <p:cNvSpPr txBox="1">
            <a:spLocks/>
          </p:cNvSpPr>
          <p:nvPr/>
        </p:nvSpPr>
        <p:spPr>
          <a:xfrm>
            <a:off x="755031" y="1268787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  <a:t>Make </a:t>
            </a:r>
          </a:p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600" b="0" i="1" dirty="0">
                <a:solidFill>
                  <a:srgbClr val="003865"/>
                </a:solidFill>
                <a:cs typeface="Segoe UI" panose="020B0502040204020203" pitchFamily="34" charset="0"/>
              </a:rPr>
              <a:t>Risk</a:t>
            </a:r>
          </a:p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600" dirty="0">
                <a:solidFill>
                  <a:srgbClr val="003865"/>
                </a:solidFill>
                <a:cs typeface="Segoe UI" panose="020B0502040204020203" pitchFamily="34" charset="0"/>
              </a:rPr>
              <a:t>Matter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8377A-BB5B-AF85-F2B0-8E79A075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7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34AD7-3D5A-47C4-52FE-8DD05CC7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A592F0-F165-53C9-73CB-2E1FACCABE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C9F91D-97A6-CED1-2BD3-5D84F9C45A7C}"/>
              </a:ext>
            </a:extLst>
          </p:cNvPr>
          <p:cNvSpPr txBox="1">
            <a:spLocks/>
          </p:cNvSpPr>
          <p:nvPr/>
        </p:nvSpPr>
        <p:spPr>
          <a:xfrm>
            <a:off x="755031" y="919163"/>
            <a:ext cx="10681938" cy="812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  <a:t>What are </a:t>
            </a:r>
            <a:b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  <a:t>some risks </a:t>
            </a:r>
            <a:b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6600" b="0" dirty="0">
                <a:solidFill>
                  <a:srgbClr val="003865"/>
                </a:solidFill>
                <a:cs typeface="Segoe UI" panose="020B0502040204020203" pitchFamily="34" charset="0"/>
              </a:rPr>
              <a:t>you have </a:t>
            </a:r>
            <a:br>
              <a:rPr lang="en-US" sz="6600" b="0" i="1" dirty="0">
                <a:solidFill>
                  <a:srgbClr val="003865"/>
                </a:solidFill>
                <a:cs typeface="Segoe UI" panose="020B0502040204020203" pitchFamily="34" charset="0"/>
              </a:rPr>
            </a:br>
            <a:r>
              <a:rPr lang="en-US" sz="6600" i="1" dirty="0">
                <a:solidFill>
                  <a:srgbClr val="003865"/>
                </a:solidFill>
                <a:cs typeface="Segoe UI" panose="020B0502040204020203" pitchFamily="34" charset="0"/>
              </a:rPr>
              <a:t>right now</a:t>
            </a:r>
            <a:endParaRPr lang="en-US" sz="6600" dirty="0">
              <a:solidFill>
                <a:srgbClr val="003865"/>
              </a:solidFill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0874DC-652E-1632-4DB7-BD4739736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093AC-C7CA-49D9-1F6D-60B9FF5AB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A2C7A0-85E2-F895-75F7-03C4F3C0AC7F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9690FE-6C16-9C5B-CE56-68AEDD3135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322E15-B839-B08D-1F8E-38538A8B9995}"/>
              </a:ext>
            </a:extLst>
          </p:cNvPr>
          <p:cNvSpPr txBox="1">
            <a:spLocks/>
          </p:cNvSpPr>
          <p:nvPr/>
        </p:nvSpPr>
        <p:spPr>
          <a:xfrm>
            <a:off x="468648" y="1764620"/>
            <a:ext cx="11254703" cy="23935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6000" b="0" dirty="0">
                <a:cs typeface="Segoe UI" panose="020B0502040204020203" pitchFamily="34" charset="0"/>
              </a:rPr>
              <a:t>1. Risk analysis should always connect to decision making.</a:t>
            </a:r>
            <a:endParaRPr lang="en-US" sz="240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CF49-BE98-3E63-01F3-54E3F5075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35240-970E-2C4A-F272-F3DEA3FC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8BBDBC-DA6E-4DAA-EFDB-64803AB486AE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958728-AB24-DD20-C58E-BD86A75993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ED885D-5DB3-A0A4-61BA-515AD646FD58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27B43-2D8F-4F3C-AAA5-4E219C54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1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3716-165D-7983-768B-A11EE59D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0F1DFF-F43A-C17B-B405-0589127DDFFF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C00D87-DB18-7CDD-19DD-ACDCF944A8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55F9CD1-6DD7-4B0D-E2DE-9FE07E658081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FF8B48-31EE-3BEF-B078-D360B9163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C351D-0E51-A28C-FEE1-6F38D266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D6D30-D885-A565-4D6F-6EB91314A03B}"/>
              </a:ext>
            </a:extLst>
          </p:cNvPr>
          <p:cNvSpPr/>
          <p:nvPr/>
        </p:nvSpPr>
        <p:spPr>
          <a:xfrm>
            <a:off x="0" y="0"/>
            <a:ext cx="12192000" cy="6935637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F80884-DA80-9641-81FD-5F2D90B05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template 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90A7BB-4651-1348-9F7E-6F1E1B28B75B}"/>
              </a:ext>
            </a:extLst>
          </p:cNvPr>
          <p:cNvSpPr txBox="1">
            <a:spLocks/>
          </p:cNvSpPr>
          <p:nvPr/>
        </p:nvSpPr>
        <p:spPr>
          <a:xfrm>
            <a:off x="468648" y="371004"/>
            <a:ext cx="11254703" cy="5526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Create risk program / do audit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Pick a framework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0" dirty="0">
                <a:cs typeface="Segoe UI" panose="020B0502040204020203" pitchFamily="34" charset="0"/>
              </a:rPr>
              <a:t>Start collecting data</a:t>
            </a:r>
          </a:p>
          <a:p>
            <a:pPr marL="1371600" indent="-11430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3600" b="0" dirty="0"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C7741-CD2F-5905-C6ED-9DB554AA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31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848afe4-47e3-4e69-bcc5-e6b7cb08fce7">
      <UserInfo>
        <DisplayName>Considine, Brian (DNR)</DisplayName>
        <AccountId>5068</AccountId>
        <AccountType/>
      </UserInfo>
      <UserInfo>
        <DisplayName>Gilling, Julie (DNR)</DisplayName>
        <AccountId>4314</AccountId>
        <AccountType/>
      </UserInfo>
      <UserInfo>
        <DisplayName>Bugert, Tom (DNR)</DisplayName>
        <AccountId>4458</AccountId>
        <AccountType/>
      </UserInfo>
      <UserInfo>
        <DisplayName>Ford, Sarah (DNR)</DisplayName>
        <AccountId>5059</AccountId>
        <AccountType/>
      </UserInfo>
      <UserInfo>
        <DisplayName>PRADO, LUIS (DNR)</DisplayName>
        <AccountId>638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F69744E23664BB9B38F3E6D3E8703" ma:contentTypeVersion="1" ma:contentTypeDescription="Create a new document." ma:contentTypeScope="" ma:versionID="92e622a9e9fe9d29741750402e34b82e">
  <xsd:schema xmlns:xsd="http://www.w3.org/2001/XMLSchema" xmlns:xs="http://www.w3.org/2001/XMLSchema" xmlns:p="http://schemas.microsoft.com/office/2006/metadata/properties" xmlns:ns2="c848afe4-47e3-4e69-bcc5-e6b7cb08fce7" targetNamespace="http://schemas.microsoft.com/office/2006/metadata/properties" ma:root="true" ma:fieldsID="0f5f7bbf96655987e345128a4efc8b77" ns2:_="">
    <xsd:import namespace="c848afe4-47e3-4e69-bcc5-e6b7cb08fce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8afe4-47e3-4e69-bcc5-e6b7cb08fc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2DF7A0-1DD3-404E-BD2E-2350D9CF3F98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c848afe4-47e3-4e69-bcc5-e6b7cb08fce7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A887E76-9EA3-4DBF-A8D3-633EF6B7CF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48afe4-47e3-4e69-bcc5-e6b7cb08f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488EC8-E5BF-4B36-980B-D41B2CA6A0F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d0e217-264e-400a-8ba0-57dcc127d72d}" enabled="0" method="" siteId="{11d0e217-264e-400a-8ba0-57dcc127d7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9589</TotalTime>
  <Words>667</Words>
  <Application>Microsoft Office PowerPoint</Application>
  <PresentationFormat>Widescreen</PresentationFormat>
  <Paragraphs>175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Segoe UI</vt:lpstr>
      <vt:lpstr>Verdana</vt:lpstr>
      <vt:lpstr>Wingdings</vt:lpstr>
      <vt:lpstr>Office Theme</vt:lpstr>
      <vt:lpstr>Opening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  <vt:lpstr>Slide template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Hogaboom, Ralph (DNR)</cp:lastModifiedBy>
  <cp:revision>200</cp:revision>
  <cp:lastPrinted>2016-03-11T22:30:51Z</cp:lastPrinted>
  <dcterms:created xsi:type="dcterms:W3CDTF">2016-03-10T16:45:51Z</dcterms:created>
  <dcterms:modified xsi:type="dcterms:W3CDTF">2025-10-14T17:49:29Z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0x010100692F69744E23664BB9B38F3E6D3E8703</vt:lpwstr>
  </property>
</Properties>
</file>