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9" r:id="rId4"/>
    <p:sldMasterId id="2147483711" r:id="rId5"/>
  </p:sldMasterIdLst>
  <p:notesMasterIdLst>
    <p:notesMasterId r:id="rId32"/>
  </p:notesMasterIdLst>
  <p:handoutMasterIdLst>
    <p:handoutMasterId r:id="rId33"/>
  </p:handoutMasterIdLst>
  <p:sldIdLst>
    <p:sldId id="260" r:id="rId6"/>
    <p:sldId id="263" r:id="rId7"/>
    <p:sldId id="334" r:id="rId8"/>
    <p:sldId id="327" r:id="rId9"/>
    <p:sldId id="268" r:id="rId10"/>
    <p:sldId id="344" r:id="rId11"/>
    <p:sldId id="279" r:id="rId12"/>
    <p:sldId id="280" r:id="rId13"/>
    <p:sldId id="283" r:id="rId14"/>
    <p:sldId id="278" r:id="rId15"/>
    <p:sldId id="337" r:id="rId16"/>
    <p:sldId id="333" r:id="rId17"/>
    <p:sldId id="285" r:id="rId18"/>
    <p:sldId id="346" r:id="rId19"/>
    <p:sldId id="338" r:id="rId20"/>
    <p:sldId id="332" r:id="rId21"/>
    <p:sldId id="320" r:id="rId22"/>
    <p:sldId id="339" r:id="rId23"/>
    <p:sldId id="341" r:id="rId24"/>
    <p:sldId id="340" r:id="rId25"/>
    <p:sldId id="342" r:id="rId26"/>
    <p:sldId id="305" r:id="rId27"/>
    <p:sldId id="306" r:id="rId28"/>
    <p:sldId id="343" r:id="rId29"/>
    <p:sldId id="345" r:id="rId30"/>
    <p:sldId id="308" r:id="rId31"/>
  </p:sldIdLst>
  <p:sldSz cx="12192000" cy="6858000"/>
  <p:notesSz cx="6858000" cy="9144000"/>
  <p:defaultTextStyle>
    <a:defPPr>
      <a:defRPr lang="en-T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55DC16A-4DFF-DD07-8D10-B609AF540627}" name="Haley Regan" initials="HR" userId="S::hregan@lumificyber.com::2413a62b-49c6-4a41-93aa-63bd2bc7478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F0B07A-4DC4-4083-A847-7BDC89C623F0}" v="62" dt="2025-10-15T16:56:46.685"/>
  </p1510:revLst>
</p1510:revInfo>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84"/>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5/10/relationships/revisionInfo" Target="revisionInfo.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ableStyles" Target="tableStyles.xml"/><Relationship Id="rId40"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Hamilton" userId="d841d216-bbd9-45af-94db-c6ed1619d7fc" providerId="ADAL" clId="{30F0B07A-4DC4-4083-A847-7BDC89C623F0}"/>
    <pc:docChg chg="undo custSel addSld delSld modSld sldOrd">
      <pc:chgData name="Michael Hamilton" userId="d841d216-bbd9-45af-94db-c6ed1619d7fc" providerId="ADAL" clId="{30F0B07A-4DC4-4083-A847-7BDC89C623F0}" dt="2025-10-15T17:00:27.540" v="1954" actId="20577"/>
      <pc:docMkLst>
        <pc:docMk/>
      </pc:docMkLst>
      <pc:sldChg chg="addSp delSp modSp mod">
        <pc:chgData name="Michael Hamilton" userId="d841d216-bbd9-45af-94db-c6ed1619d7fc" providerId="ADAL" clId="{30F0B07A-4DC4-4083-A847-7BDC89C623F0}" dt="2025-10-13T14:57:39.349" v="52" actId="14100"/>
        <pc:sldMkLst>
          <pc:docMk/>
          <pc:sldMk cId="2434174288" sldId="260"/>
        </pc:sldMkLst>
        <pc:spChg chg="mod">
          <ac:chgData name="Michael Hamilton" userId="d841d216-bbd9-45af-94db-c6ed1619d7fc" providerId="ADAL" clId="{30F0B07A-4DC4-4083-A847-7BDC89C623F0}" dt="2025-10-13T14:57:39.349" v="52" actId="14100"/>
          <ac:spMkLst>
            <pc:docMk/>
            <pc:sldMk cId="2434174288" sldId="260"/>
            <ac:spMk id="4" creationId="{A5406EF8-870A-8C69-9804-D4C81ECF22FD}"/>
          </ac:spMkLst>
        </pc:spChg>
        <pc:picChg chg="add mod">
          <ac:chgData name="Michael Hamilton" userId="d841d216-bbd9-45af-94db-c6ed1619d7fc" providerId="ADAL" clId="{30F0B07A-4DC4-4083-A847-7BDC89C623F0}" dt="2025-10-13T14:57:10.383" v="46" actId="1076"/>
          <ac:picMkLst>
            <pc:docMk/>
            <pc:sldMk cId="2434174288" sldId="260"/>
            <ac:picMk id="1030" creationId="{973CC080-3029-B0AE-5386-3C65508C0050}"/>
          </ac:picMkLst>
        </pc:picChg>
      </pc:sldChg>
      <pc:sldChg chg="del">
        <pc:chgData name="Michael Hamilton" userId="d841d216-bbd9-45af-94db-c6ed1619d7fc" providerId="ADAL" clId="{30F0B07A-4DC4-4083-A847-7BDC89C623F0}" dt="2025-10-13T20:53:24.563" v="745" actId="47"/>
        <pc:sldMkLst>
          <pc:docMk/>
          <pc:sldMk cId="3656131941" sldId="267"/>
        </pc:sldMkLst>
      </pc:sldChg>
      <pc:sldChg chg="modSp add mod">
        <pc:chgData name="Michael Hamilton" userId="d841d216-bbd9-45af-94db-c6ed1619d7fc" providerId="ADAL" clId="{30F0B07A-4DC4-4083-A847-7BDC89C623F0}" dt="2025-10-15T16:30:32.064" v="1531" actId="1076"/>
        <pc:sldMkLst>
          <pc:docMk/>
          <pc:sldMk cId="2915217105" sldId="268"/>
        </pc:sldMkLst>
        <pc:spChg chg="mod">
          <ac:chgData name="Michael Hamilton" userId="d841d216-bbd9-45af-94db-c6ed1619d7fc" providerId="ADAL" clId="{30F0B07A-4DC4-4083-A847-7BDC89C623F0}" dt="2025-10-15T16:30:32.064" v="1531" actId="1076"/>
          <ac:spMkLst>
            <pc:docMk/>
            <pc:sldMk cId="2915217105" sldId="268"/>
            <ac:spMk id="5" creationId="{500ECE24-C009-3C19-0A1D-CCD878FA42A2}"/>
          </ac:spMkLst>
        </pc:spChg>
      </pc:sldChg>
      <pc:sldChg chg="del">
        <pc:chgData name="Michael Hamilton" userId="d841d216-bbd9-45af-94db-c6ed1619d7fc" providerId="ADAL" clId="{30F0B07A-4DC4-4083-A847-7BDC89C623F0}" dt="2025-10-13T20:53:24.563" v="745" actId="47"/>
        <pc:sldMkLst>
          <pc:docMk/>
          <pc:sldMk cId="4239745083" sldId="272"/>
        </pc:sldMkLst>
      </pc:sldChg>
      <pc:sldChg chg="del">
        <pc:chgData name="Michael Hamilton" userId="d841d216-bbd9-45af-94db-c6ed1619d7fc" providerId="ADAL" clId="{30F0B07A-4DC4-4083-A847-7BDC89C623F0}" dt="2025-10-13T20:53:24.563" v="745" actId="47"/>
        <pc:sldMkLst>
          <pc:docMk/>
          <pc:sldMk cId="4151999422" sldId="273"/>
        </pc:sldMkLst>
      </pc:sldChg>
      <pc:sldChg chg="del">
        <pc:chgData name="Michael Hamilton" userId="d841d216-bbd9-45af-94db-c6ed1619d7fc" providerId="ADAL" clId="{30F0B07A-4DC4-4083-A847-7BDC89C623F0}" dt="2025-10-13T20:53:24.563" v="745" actId="47"/>
        <pc:sldMkLst>
          <pc:docMk/>
          <pc:sldMk cId="107777035" sldId="275"/>
        </pc:sldMkLst>
      </pc:sldChg>
      <pc:sldChg chg="del">
        <pc:chgData name="Michael Hamilton" userId="d841d216-bbd9-45af-94db-c6ed1619d7fc" providerId="ADAL" clId="{30F0B07A-4DC4-4083-A847-7BDC89C623F0}" dt="2025-10-13T20:53:24.563" v="745" actId="47"/>
        <pc:sldMkLst>
          <pc:docMk/>
          <pc:sldMk cId="1969728308" sldId="276"/>
        </pc:sldMkLst>
      </pc:sldChg>
      <pc:sldChg chg="del">
        <pc:chgData name="Michael Hamilton" userId="d841d216-bbd9-45af-94db-c6ed1619d7fc" providerId="ADAL" clId="{30F0B07A-4DC4-4083-A847-7BDC89C623F0}" dt="2025-10-13T20:53:24.563" v="745" actId="47"/>
        <pc:sldMkLst>
          <pc:docMk/>
          <pc:sldMk cId="282962224" sldId="278"/>
        </pc:sldMkLst>
      </pc:sldChg>
      <pc:sldChg chg="modSp add mod ord">
        <pc:chgData name="Michael Hamilton" userId="d841d216-bbd9-45af-94db-c6ed1619d7fc" providerId="ADAL" clId="{30F0B07A-4DC4-4083-A847-7BDC89C623F0}" dt="2025-10-15T17:00:27.540" v="1954" actId="20577"/>
        <pc:sldMkLst>
          <pc:docMk/>
          <pc:sldMk cId="850710781" sldId="278"/>
        </pc:sldMkLst>
        <pc:spChg chg="mod">
          <ac:chgData name="Michael Hamilton" userId="d841d216-bbd9-45af-94db-c6ed1619d7fc" providerId="ADAL" clId="{30F0B07A-4DC4-4083-A847-7BDC89C623F0}" dt="2025-10-15T17:00:27.540" v="1954" actId="20577"/>
          <ac:spMkLst>
            <pc:docMk/>
            <pc:sldMk cId="850710781" sldId="278"/>
            <ac:spMk id="3" creationId="{5F0EACE2-E945-EB48-C6CF-C5A87611F3E5}"/>
          </ac:spMkLst>
        </pc:spChg>
        <pc:spChg chg="mod">
          <ac:chgData name="Michael Hamilton" userId="d841d216-bbd9-45af-94db-c6ed1619d7fc" providerId="ADAL" clId="{30F0B07A-4DC4-4083-A847-7BDC89C623F0}" dt="2025-10-15T16:45:27.439" v="1628" actId="20577"/>
          <ac:spMkLst>
            <pc:docMk/>
            <pc:sldMk cId="850710781" sldId="278"/>
            <ac:spMk id="4" creationId="{FF9E8A53-CC0F-77DA-5FC4-DF50FADD3982}"/>
          </ac:spMkLst>
        </pc:spChg>
        <pc:picChg chg="mod">
          <ac:chgData name="Michael Hamilton" userId="d841d216-bbd9-45af-94db-c6ed1619d7fc" providerId="ADAL" clId="{30F0B07A-4DC4-4083-A847-7BDC89C623F0}" dt="2025-10-15T16:45:35.758" v="1630" actId="1076"/>
          <ac:picMkLst>
            <pc:docMk/>
            <pc:sldMk cId="850710781" sldId="278"/>
            <ac:picMk id="9" creationId="{DCB55596-0292-C8CE-BFBE-10B2E0802953}"/>
          </ac:picMkLst>
        </pc:picChg>
      </pc:sldChg>
      <pc:sldChg chg="add">
        <pc:chgData name="Michael Hamilton" userId="d841d216-bbd9-45af-94db-c6ed1619d7fc" providerId="ADAL" clId="{30F0B07A-4DC4-4083-A847-7BDC89C623F0}" dt="2025-10-14T17:34:48.375" v="1068"/>
        <pc:sldMkLst>
          <pc:docMk/>
          <pc:sldMk cId="1840456447" sldId="279"/>
        </pc:sldMkLst>
      </pc:sldChg>
      <pc:sldChg chg="del">
        <pc:chgData name="Michael Hamilton" userId="d841d216-bbd9-45af-94db-c6ed1619d7fc" providerId="ADAL" clId="{30F0B07A-4DC4-4083-A847-7BDC89C623F0}" dt="2025-10-13T20:53:24.563" v="745" actId="47"/>
        <pc:sldMkLst>
          <pc:docMk/>
          <pc:sldMk cId="2824080851" sldId="279"/>
        </pc:sldMkLst>
      </pc:sldChg>
      <pc:sldChg chg="add">
        <pc:chgData name="Michael Hamilton" userId="d841d216-bbd9-45af-94db-c6ed1619d7fc" providerId="ADAL" clId="{30F0B07A-4DC4-4083-A847-7BDC89C623F0}" dt="2025-10-14T17:34:48.375" v="1068"/>
        <pc:sldMkLst>
          <pc:docMk/>
          <pc:sldMk cId="563544027" sldId="280"/>
        </pc:sldMkLst>
      </pc:sldChg>
      <pc:sldChg chg="modSp add mod">
        <pc:chgData name="Michael Hamilton" userId="d841d216-bbd9-45af-94db-c6ed1619d7fc" providerId="ADAL" clId="{30F0B07A-4DC4-4083-A847-7BDC89C623F0}" dt="2025-10-15T16:46:30.135" v="1691" actId="20577"/>
        <pc:sldMkLst>
          <pc:docMk/>
          <pc:sldMk cId="992434659" sldId="283"/>
        </pc:sldMkLst>
        <pc:spChg chg="mod">
          <ac:chgData name="Michael Hamilton" userId="d841d216-bbd9-45af-94db-c6ed1619d7fc" providerId="ADAL" clId="{30F0B07A-4DC4-4083-A847-7BDC89C623F0}" dt="2025-10-15T16:46:30.135" v="1691" actId="20577"/>
          <ac:spMkLst>
            <pc:docMk/>
            <pc:sldMk cId="992434659" sldId="283"/>
            <ac:spMk id="3" creationId="{C5851D6D-DBD4-128A-123A-EE8D2778E4C5}"/>
          </ac:spMkLst>
        </pc:spChg>
      </pc:sldChg>
      <pc:sldChg chg="del">
        <pc:chgData name="Michael Hamilton" userId="d841d216-bbd9-45af-94db-c6ed1619d7fc" providerId="ADAL" clId="{30F0B07A-4DC4-4083-A847-7BDC89C623F0}" dt="2025-10-13T20:53:24.563" v="745" actId="47"/>
        <pc:sldMkLst>
          <pc:docMk/>
          <pc:sldMk cId="1505376760" sldId="283"/>
        </pc:sldMkLst>
      </pc:sldChg>
      <pc:sldChg chg="del">
        <pc:chgData name="Michael Hamilton" userId="d841d216-bbd9-45af-94db-c6ed1619d7fc" providerId="ADAL" clId="{30F0B07A-4DC4-4083-A847-7BDC89C623F0}" dt="2025-10-13T20:53:24.563" v="745" actId="47"/>
        <pc:sldMkLst>
          <pc:docMk/>
          <pc:sldMk cId="892138814" sldId="284"/>
        </pc:sldMkLst>
      </pc:sldChg>
      <pc:sldChg chg="add">
        <pc:chgData name="Michael Hamilton" userId="d841d216-bbd9-45af-94db-c6ed1619d7fc" providerId="ADAL" clId="{30F0B07A-4DC4-4083-A847-7BDC89C623F0}" dt="2025-10-13T20:55:11.141" v="755"/>
        <pc:sldMkLst>
          <pc:docMk/>
          <pc:sldMk cId="3957869626" sldId="285"/>
        </pc:sldMkLst>
      </pc:sldChg>
      <pc:sldChg chg="del">
        <pc:chgData name="Michael Hamilton" userId="d841d216-bbd9-45af-94db-c6ed1619d7fc" providerId="ADAL" clId="{30F0B07A-4DC4-4083-A847-7BDC89C623F0}" dt="2025-10-13T20:53:24.563" v="745" actId="47"/>
        <pc:sldMkLst>
          <pc:docMk/>
          <pc:sldMk cId="817554297" sldId="286"/>
        </pc:sldMkLst>
      </pc:sldChg>
      <pc:sldChg chg="del">
        <pc:chgData name="Michael Hamilton" userId="d841d216-bbd9-45af-94db-c6ed1619d7fc" providerId="ADAL" clId="{30F0B07A-4DC4-4083-A847-7BDC89C623F0}" dt="2025-10-13T20:53:24.563" v="745" actId="47"/>
        <pc:sldMkLst>
          <pc:docMk/>
          <pc:sldMk cId="1545724090" sldId="287"/>
        </pc:sldMkLst>
      </pc:sldChg>
      <pc:sldChg chg="del">
        <pc:chgData name="Michael Hamilton" userId="d841d216-bbd9-45af-94db-c6ed1619d7fc" providerId="ADAL" clId="{30F0B07A-4DC4-4083-A847-7BDC89C623F0}" dt="2025-10-13T20:53:24.563" v="745" actId="47"/>
        <pc:sldMkLst>
          <pc:docMk/>
          <pc:sldMk cId="4096742127" sldId="288"/>
        </pc:sldMkLst>
      </pc:sldChg>
      <pc:sldChg chg="modSp add mod">
        <pc:chgData name="Michael Hamilton" userId="d841d216-bbd9-45af-94db-c6ed1619d7fc" providerId="ADAL" clId="{30F0B07A-4DC4-4083-A847-7BDC89C623F0}" dt="2025-10-15T16:47:44.495" v="1698" actId="1076"/>
        <pc:sldMkLst>
          <pc:docMk/>
          <pc:sldMk cId="1400005623" sldId="305"/>
        </pc:sldMkLst>
        <pc:spChg chg="mod">
          <ac:chgData name="Michael Hamilton" userId="d841d216-bbd9-45af-94db-c6ed1619d7fc" providerId="ADAL" clId="{30F0B07A-4DC4-4083-A847-7BDC89C623F0}" dt="2025-10-15T16:47:44.495" v="1698" actId="1076"/>
          <ac:spMkLst>
            <pc:docMk/>
            <pc:sldMk cId="1400005623" sldId="305"/>
            <ac:spMk id="6" creationId="{FAA6529A-2654-4B8E-EFF2-B73B55FB8CA8}"/>
          </ac:spMkLst>
        </pc:spChg>
      </pc:sldChg>
      <pc:sldChg chg="add">
        <pc:chgData name="Michael Hamilton" userId="d841d216-bbd9-45af-94db-c6ed1619d7fc" providerId="ADAL" clId="{30F0B07A-4DC4-4083-A847-7BDC89C623F0}" dt="2025-10-15T16:41:44.808" v="1546"/>
        <pc:sldMkLst>
          <pc:docMk/>
          <pc:sldMk cId="2593174145" sldId="306"/>
        </pc:sldMkLst>
      </pc:sldChg>
      <pc:sldChg chg="addSp delSp modSp mod">
        <pc:chgData name="Michael Hamilton" userId="d841d216-bbd9-45af-94db-c6ed1619d7fc" providerId="ADAL" clId="{30F0B07A-4DC4-4083-A847-7BDC89C623F0}" dt="2025-10-15T16:51:25.796" v="1796" actId="20577"/>
        <pc:sldMkLst>
          <pc:docMk/>
          <pc:sldMk cId="1056036633" sldId="320"/>
        </pc:sldMkLst>
        <pc:spChg chg="mod">
          <ac:chgData name="Michael Hamilton" userId="d841d216-bbd9-45af-94db-c6ed1619d7fc" providerId="ADAL" clId="{30F0B07A-4DC4-4083-A847-7BDC89C623F0}" dt="2025-10-15T16:51:25.796" v="1796" actId="20577"/>
          <ac:spMkLst>
            <pc:docMk/>
            <pc:sldMk cId="1056036633" sldId="320"/>
            <ac:spMk id="3" creationId="{A43EB12B-AC6C-6E10-6242-42A29E890A4B}"/>
          </ac:spMkLst>
        </pc:spChg>
        <pc:spChg chg="mod">
          <ac:chgData name="Michael Hamilton" userId="d841d216-bbd9-45af-94db-c6ed1619d7fc" providerId="ADAL" clId="{30F0B07A-4DC4-4083-A847-7BDC89C623F0}" dt="2025-10-13T20:51:05.708" v="740" actId="6549"/>
          <ac:spMkLst>
            <pc:docMk/>
            <pc:sldMk cId="1056036633" sldId="320"/>
            <ac:spMk id="4" creationId="{7651B253-9F8F-2E36-50AF-A1D40779E670}"/>
          </ac:spMkLst>
        </pc:spChg>
      </pc:sldChg>
      <pc:sldChg chg="del">
        <pc:chgData name="Michael Hamilton" userId="d841d216-bbd9-45af-94db-c6ed1619d7fc" providerId="ADAL" clId="{30F0B07A-4DC4-4083-A847-7BDC89C623F0}" dt="2025-10-13T20:53:24.563" v="745" actId="47"/>
        <pc:sldMkLst>
          <pc:docMk/>
          <pc:sldMk cId="90427935" sldId="321"/>
        </pc:sldMkLst>
      </pc:sldChg>
      <pc:sldChg chg="del">
        <pc:chgData name="Michael Hamilton" userId="d841d216-bbd9-45af-94db-c6ed1619d7fc" providerId="ADAL" clId="{30F0B07A-4DC4-4083-A847-7BDC89C623F0}" dt="2025-10-13T20:53:24.563" v="745" actId="47"/>
        <pc:sldMkLst>
          <pc:docMk/>
          <pc:sldMk cId="2856346959" sldId="322"/>
        </pc:sldMkLst>
      </pc:sldChg>
      <pc:sldChg chg="del">
        <pc:chgData name="Michael Hamilton" userId="d841d216-bbd9-45af-94db-c6ed1619d7fc" providerId="ADAL" clId="{30F0B07A-4DC4-4083-A847-7BDC89C623F0}" dt="2025-10-13T20:50:43.651" v="711" actId="47"/>
        <pc:sldMkLst>
          <pc:docMk/>
          <pc:sldMk cId="2724532927" sldId="323"/>
        </pc:sldMkLst>
      </pc:sldChg>
      <pc:sldChg chg="del">
        <pc:chgData name="Michael Hamilton" userId="d841d216-bbd9-45af-94db-c6ed1619d7fc" providerId="ADAL" clId="{30F0B07A-4DC4-4083-A847-7BDC89C623F0}" dt="2025-10-13T20:50:43.651" v="711" actId="47"/>
        <pc:sldMkLst>
          <pc:docMk/>
          <pc:sldMk cId="2832263188" sldId="324"/>
        </pc:sldMkLst>
      </pc:sldChg>
      <pc:sldChg chg="del">
        <pc:chgData name="Michael Hamilton" userId="d841d216-bbd9-45af-94db-c6ed1619d7fc" providerId="ADAL" clId="{30F0B07A-4DC4-4083-A847-7BDC89C623F0}" dt="2025-10-13T20:50:43.651" v="711" actId="47"/>
        <pc:sldMkLst>
          <pc:docMk/>
          <pc:sldMk cId="895255188" sldId="325"/>
        </pc:sldMkLst>
      </pc:sldChg>
      <pc:sldChg chg="del">
        <pc:chgData name="Michael Hamilton" userId="d841d216-bbd9-45af-94db-c6ed1619d7fc" providerId="ADAL" clId="{30F0B07A-4DC4-4083-A847-7BDC89C623F0}" dt="2025-10-13T20:50:43.651" v="711" actId="47"/>
        <pc:sldMkLst>
          <pc:docMk/>
          <pc:sldMk cId="3910979481" sldId="326"/>
        </pc:sldMkLst>
      </pc:sldChg>
      <pc:sldChg chg="addSp delSp modSp mod ord">
        <pc:chgData name="Michael Hamilton" userId="d841d216-bbd9-45af-94db-c6ed1619d7fc" providerId="ADAL" clId="{30F0B07A-4DC4-4083-A847-7BDC89C623F0}" dt="2025-10-15T16:59:33.878" v="1951" actId="1076"/>
        <pc:sldMkLst>
          <pc:docMk/>
          <pc:sldMk cId="2502319340" sldId="327"/>
        </pc:sldMkLst>
        <pc:spChg chg="mod">
          <ac:chgData name="Michael Hamilton" userId="d841d216-bbd9-45af-94db-c6ed1619d7fc" providerId="ADAL" clId="{30F0B07A-4DC4-4083-A847-7BDC89C623F0}" dt="2025-10-13T15:20:38.164" v="149" actId="20577"/>
          <ac:spMkLst>
            <pc:docMk/>
            <pc:sldMk cId="2502319340" sldId="327"/>
            <ac:spMk id="3" creationId="{FAC5620E-88BD-F4EE-F53C-1DA5974C2879}"/>
          </ac:spMkLst>
        </pc:spChg>
        <pc:spChg chg="mod">
          <ac:chgData name="Michael Hamilton" userId="d841d216-bbd9-45af-94db-c6ed1619d7fc" providerId="ADAL" clId="{30F0B07A-4DC4-4083-A847-7BDC89C623F0}" dt="2025-10-15T16:59:33.878" v="1951" actId="1076"/>
          <ac:spMkLst>
            <pc:docMk/>
            <pc:sldMk cId="2502319340" sldId="327"/>
            <ac:spMk id="7" creationId="{76E2B7C3-553F-4DF8-6B6A-071358D51AEB}"/>
          </ac:spMkLst>
        </pc:spChg>
        <pc:spChg chg="add mod">
          <ac:chgData name="Michael Hamilton" userId="d841d216-bbd9-45af-94db-c6ed1619d7fc" providerId="ADAL" clId="{30F0B07A-4DC4-4083-A847-7BDC89C623F0}" dt="2025-10-13T15:27:17.767" v="529" actId="403"/>
          <ac:spMkLst>
            <pc:docMk/>
            <pc:sldMk cId="2502319340" sldId="327"/>
            <ac:spMk id="8" creationId="{257EE1E6-E1B5-64F0-345F-DAFA735F1905}"/>
          </ac:spMkLst>
        </pc:spChg>
        <pc:spChg chg="add mod">
          <ac:chgData name="Michael Hamilton" userId="d841d216-bbd9-45af-94db-c6ed1619d7fc" providerId="ADAL" clId="{30F0B07A-4DC4-4083-A847-7BDC89C623F0}" dt="2025-10-13T15:27:13.585" v="528" actId="403"/>
          <ac:spMkLst>
            <pc:docMk/>
            <pc:sldMk cId="2502319340" sldId="327"/>
            <ac:spMk id="10" creationId="{BF22CF06-F70A-4E36-CF91-FBD85547190A}"/>
          </ac:spMkLst>
        </pc:spChg>
      </pc:sldChg>
      <pc:sldChg chg="del">
        <pc:chgData name="Michael Hamilton" userId="d841d216-bbd9-45af-94db-c6ed1619d7fc" providerId="ADAL" clId="{30F0B07A-4DC4-4083-A847-7BDC89C623F0}" dt="2025-10-13T14:57:45.312" v="53" actId="47"/>
        <pc:sldMkLst>
          <pc:docMk/>
          <pc:sldMk cId="3834524847" sldId="328"/>
        </pc:sldMkLst>
      </pc:sldChg>
      <pc:sldChg chg="del">
        <pc:chgData name="Michael Hamilton" userId="d841d216-bbd9-45af-94db-c6ed1619d7fc" providerId="ADAL" clId="{30F0B07A-4DC4-4083-A847-7BDC89C623F0}" dt="2025-10-13T20:53:24.563" v="745" actId="47"/>
        <pc:sldMkLst>
          <pc:docMk/>
          <pc:sldMk cId="3347428744" sldId="329"/>
        </pc:sldMkLst>
      </pc:sldChg>
      <pc:sldChg chg="del">
        <pc:chgData name="Michael Hamilton" userId="d841d216-bbd9-45af-94db-c6ed1619d7fc" providerId="ADAL" clId="{30F0B07A-4DC4-4083-A847-7BDC89C623F0}" dt="2025-10-13T20:23:30.961" v="640" actId="47"/>
        <pc:sldMkLst>
          <pc:docMk/>
          <pc:sldMk cId="341988435" sldId="331"/>
        </pc:sldMkLst>
      </pc:sldChg>
      <pc:sldChg chg="addSp delSp modSp mod">
        <pc:chgData name="Michael Hamilton" userId="d841d216-bbd9-45af-94db-c6ed1619d7fc" providerId="ADAL" clId="{30F0B07A-4DC4-4083-A847-7BDC89C623F0}" dt="2025-10-15T16:32:01.170" v="1545" actId="14100"/>
        <pc:sldMkLst>
          <pc:docMk/>
          <pc:sldMk cId="651295969" sldId="332"/>
        </pc:sldMkLst>
        <pc:spChg chg="mod">
          <ac:chgData name="Michael Hamilton" userId="d841d216-bbd9-45af-94db-c6ed1619d7fc" providerId="ADAL" clId="{30F0B07A-4DC4-4083-A847-7BDC89C623F0}" dt="2025-10-13T20:30:50.636" v="697" actId="20577"/>
          <ac:spMkLst>
            <pc:docMk/>
            <pc:sldMk cId="651295969" sldId="332"/>
            <ac:spMk id="3" creationId="{491D1612-3499-2258-6DD5-9AA8EB9648A2}"/>
          </ac:spMkLst>
        </pc:spChg>
        <pc:spChg chg="mod">
          <ac:chgData name="Michael Hamilton" userId="d841d216-bbd9-45af-94db-c6ed1619d7fc" providerId="ADAL" clId="{30F0B07A-4DC4-4083-A847-7BDC89C623F0}" dt="2025-10-15T16:32:01.170" v="1545" actId="14100"/>
          <ac:spMkLst>
            <pc:docMk/>
            <pc:sldMk cId="651295969" sldId="332"/>
            <ac:spMk id="5" creationId="{36F9F30F-EAD5-4520-417E-E1171746F1C1}"/>
          </ac:spMkLst>
        </pc:spChg>
        <pc:picChg chg="add mod">
          <ac:chgData name="Michael Hamilton" userId="d841d216-bbd9-45af-94db-c6ed1619d7fc" providerId="ADAL" clId="{30F0B07A-4DC4-4083-A847-7BDC89C623F0}" dt="2025-10-13T20:45:51.878" v="710" actId="1076"/>
          <ac:picMkLst>
            <pc:docMk/>
            <pc:sldMk cId="651295969" sldId="332"/>
            <ac:picMk id="2050" creationId="{D1D5DC5C-5200-D1A9-EEA7-AD30CBED23CC}"/>
          </ac:picMkLst>
        </pc:picChg>
      </pc:sldChg>
      <pc:sldChg chg="addSp delSp modSp mod">
        <pc:chgData name="Michael Hamilton" userId="d841d216-bbd9-45af-94db-c6ed1619d7fc" providerId="ADAL" clId="{30F0B07A-4DC4-4083-A847-7BDC89C623F0}" dt="2025-10-13T20:59:28.878" v="761" actId="1076"/>
        <pc:sldMkLst>
          <pc:docMk/>
          <pc:sldMk cId="922282590" sldId="333"/>
        </pc:sldMkLst>
        <pc:spChg chg="add mod">
          <ac:chgData name="Michael Hamilton" userId="d841d216-bbd9-45af-94db-c6ed1619d7fc" providerId="ADAL" clId="{30F0B07A-4DC4-4083-A847-7BDC89C623F0}" dt="2025-10-13T20:24:14.279" v="667" actId="1076"/>
          <ac:spMkLst>
            <pc:docMk/>
            <pc:sldMk cId="922282590" sldId="333"/>
            <ac:spMk id="3" creationId="{4AEAAA44-AA33-F855-BF22-2268A0F8FEF5}"/>
          </ac:spMkLst>
        </pc:spChg>
        <pc:spChg chg="add mod">
          <ac:chgData name="Michael Hamilton" userId="d841d216-bbd9-45af-94db-c6ed1619d7fc" providerId="ADAL" clId="{30F0B07A-4DC4-4083-A847-7BDC89C623F0}" dt="2025-10-13T20:59:19.586" v="758" actId="14100"/>
          <ac:spMkLst>
            <pc:docMk/>
            <pc:sldMk cId="922282590" sldId="333"/>
            <ac:spMk id="4" creationId="{49D6B4CE-B004-65AF-9E0C-E4696D48D94B}"/>
          </ac:spMkLst>
        </pc:spChg>
        <pc:picChg chg="add mod">
          <ac:chgData name="Michael Hamilton" userId="d841d216-bbd9-45af-94db-c6ed1619d7fc" providerId="ADAL" clId="{30F0B07A-4DC4-4083-A847-7BDC89C623F0}" dt="2025-10-13T20:59:28.878" v="761" actId="1076"/>
          <ac:picMkLst>
            <pc:docMk/>
            <pc:sldMk cId="922282590" sldId="333"/>
            <ac:picMk id="6" creationId="{EA3579A0-9E0C-8713-CC12-9493A3646A2C}"/>
          </ac:picMkLst>
        </pc:picChg>
      </pc:sldChg>
      <pc:sldChg chg="delSp modSp mod">
        <pc:chgData name="Michael Hamilton" userId="d841d216-bbd9-45af-94db-c6ed1619d7fc" providerId="ADAL" clId="{30F0B07A-4DC4-4083-A847-7BDC89C623F0}" dt="2025-10-13T21:55:28.390" v="1027" actId="1076"/>
        <pc:sldMkLst>
          <pc:docMk/>
          <pc:sldMk cId="236168426" sldId="334"/>
        </pc:sldMkLst>
        <pc:spChg chg="mod">
          <ac:chgData name="Michael Hamilton" userId="d841d216-bbd9-45af-94db-c6ed1619d7fc" providerId="ADAL" clId="{30F0B07A-4DC4-4083-A847-7BDC89C623F0}" dt="2025-10-13T15:18:43.067" v="89" actId="20577"/>
          <ac:spMkLst>
            <pc:docMk/>
            <pc:sldMk cId="236168426" sldId="334"/>
            <ac:spMk id="3" creationId="{E48DFFE7-2256-30AF-9D96-82DCDCA1B952}"/>
          </ac:spMkLst>
        </pc:spChg>
        <pc:spChg chg="mod">
          <ac:chgData name="Michael Hamilton" userId="d841d216-bbd9-45af-94db-c6ed1619d7fc" providerId="ADAL" clId="{30F0B07A-4DC4-4083-A847-7BDC89C623F0}" dt="2025-10-13T21:55:28.390" v="1027" actId="1076"/>
          <ac:spMkLst>
            <pc:docMk/>
            <pc:sldMk cId="236168426" sldId="334"/>
            <ac:spMk id="5" creationId="{9084DFA8-BFE9-A87B-49E1-58EE26989285}"/>
          </ac:spMkLst>
        </pc:spChg>
      </pc:sldChg>
      <pc:sldChg chg="del">
        <pc:chgData name="Michael Hamilton" userId="d841d216-bbd9-45af-94db-c6ed1619d7fc" providerId="ADAL" clId="{30F0B07A-4DC4-4083-A847-7BDC89C623F0}" dt="2025-10-13T20:23:12.502" v="639" actId="47"/>
        <pc:sldMkLst>
          <pc:docMk/>
          <pc:sldMk cId="1392784095" sldId="335"/>
        </pc:sldMkLst>
      </pc:sldChg>
      <pc:sldChg chg="addSp delSp modSp add del mod">
        <pc:chgData name="Michael Hamilton" userId="d841d216-bbd9-45af-94db-c6ed1619d7fc" providerId="ADAL" clId="{30F0B07A-4DC4-4083-A847-7BDC89C623F0}" dt="2025-10-13T20:22:02.450" v="611" actId="47"/>
        <pc:sldMkLst>
          <pc:docMk/>
          <pc:sldMk cId="958727179" sldId="336"/>
        </pc:sldMkLst>
      </pc:sldChg>
      <pc:sldChg chg="modSp add mod">
        <pc:chgData name="Michael Hamilton" userId="d841d216-bbd9-45af-94db-c6ed1619d7fc" providerId="ADAL" clId="{30F0B07A-4DC4-4083-A847-7BDC89C623F0}" dt="2025-10-13T21:57:21.423" v="1028" actId="20577"/>
        <pc:sldMkLst>
          <pc:docMk/>
          <pc:sldMk cId="1173066017" sldId="337"/>
        </pc:sldMkLst>
        <pc:spChg chg="mod">
          <ac:chgData name="Michael Hamilton" userId="d841d216-bbd9-45af-94db-c6ed1619d7fc" providerId="ADAL" clId="{30F0B07A-4DC4-4083-A847-7BDC89C623F0}" dt="2025-10-13T21:57:21.423" v="1028" actId="20577"/>
          <ac:spMkLst>
            <pc:docMk/>
            <pc:sldMk cId="1173066017" sldId="337"/>
            <ac:spMk id="3" creationId="{4B57FA15-67DF-4D5E-C5E3-032E807794EB}"/>
          </ac:spMkLst>
        </pc:spChg>
        <pc:spChg chg="mod">
          <ac:chgData name="Michael Hamilton" userId="d841d216-bbd9-45af-94db-c6ed1619d7fc" providerId="ADAL" clId="{30F0B07A-4DC4-4083-A847-7BDC89C623F0}" dt="2025-10-13T20:22:42.620" v="621" actId="20577"/>
          <ac:spMkLst>
            <pc:docMk/>
            <pc:sldMk cId="1173066017" sldId="337"/>
            <ac:spMk id="7" creationId="{2CC1E5D6-BCFC-911C-A3C7-846CB57D45D3}"/>
          </ac:spMkLst>
        </pc:spChg>
      </pc:sldChg>
      <pc:sldChg chg="modSp add mod">
        <pc:chgData name="Michael Hamilton" userId="d841d216-bbd9-45af-94db-c6ed1619d7fc" providerId="ADAL" clId="{30F0B07A-4DC4-4083-A847-7BDC89C623F0}" dt="2025-10-13T20:53:40.825" v="748" actId="403"/>
        <pc:sldMkLst>
          <pc:docMk/>
          <pc:sldMk cId="771928197" sldId="338"/>
        </pc:sldMkLst>
        <pc:spChg chg="mod">
          <ac:chgData name="Michael Hamilton" userId="d841d216-bbd9-45af-94db-c6ed1619d7fc" providerId="ADAL" clId="{30F0B07A-4DC4-4083-A847-7BDC89C623F0}" dt="2025-10-13T20:53:40.825" v="748" actId="403"/>
          <ac:spMkLst>
            <pc:docMk/>
            <pc:sldMk cId="771928197" sldId="338"/>
            <ac:spMk id="4" creationId="{6AF50837-7620-B7E8-E00D-B47C34397993}"/>
          </ac:spMkLst>
        </pc:spChg>
      </pc:sldChg>
      <pc:sldChg chg="add del">
        <pc:chgData name="Michael Hamilton" userId="d841d216-bbd9-45af-94db-c6ed1619d7fc" providerId="ADAL" clId="{30F0B07A-4DC4-4083-A847-7BDC89C623F0}" dt="2025-10-13T20:25:05.822" v="673" actId="2890"/>
        <pc:sldMkLst>
          <pc:docMk/>
          <pc:sldMk cId="3927589795" sldId="338"/>
        </pc:sldMkLst>
      </pc:sldChg>
      <pc:sldChg chg="modSp add mod">
        <pc:chgData name="Michael Hamilton" userId="d841d216-bbd9-45af-94db-c6ed1619d7fc" providerId="ADAL" clId="{30F0B07A-4DC4-4083-A847-7BDC89C623F0}" dt="2025-10-13T20:53:10.864" v="744"/>
        <pc:sldMkLst>
          <pc:docMk/>
          <pc:sldMk cId="2693060778" sldId="339"/>
        </pc:sldMkLst>
        <pc:spChg chg="mod">
          <ac:chgData name="Michael Hamilton" userId="d841d216-bbd9-45af-94db-c6ed1619d7fc" providerId="ADAL" clId="{30F0B07A-4DC4-4083-A847-7BDC89C623F0}" dt="2025-10-13T20:53:10.864" v="744"/>
          <ac:spMkLst>
            <pc:docMk/>
            <pc:sldMk cId="2693060778" sldId="339"/>
            <ac:spMk id="3" creationId="{54E16FE8-FDA9-1344-8351-51A9014D000D}"/>
          </ac:spMkLst>
        </pc:spChg>
      </pc:sldChg>
      <pc:sldChg chg="addSp delSp modSp new mod ord">
        <pc:chgData name="Michael Hamilton" userId="d841d216-bbd9-45af-94db-c6ed1619d7fc" providerId="ADAL" clId="{30F0B07A-4DC4-4083-A847-7BDC89C623F0}" dt="2025-10-15T14:32:50.286" v="1166"/>
        <pc:sldMkLst>
          <pc:docMk/>
          <pc:sldMk cId="3135995420" sldId="340"/>
        </pc:sldMkLst>
        <pc:spChg chg="add mod">
          <ac:chgData name="Michael Hamilton" userId="d841d216-bbd9-45af-94db-c6ed1619d7fc" providerId="ADAL" clId="{30F0B07A-4DC4-4083-A847-7BDC89C623F0}" dt="2025-10-15T14:32:18.008" v="1164" actId="404"/>
          <ac:spMkLst>
            <pc:docMk/>
            <pc:sldMk cId="3135995420" sldId="340"/>
            <ac:spMk id="5" creationId="{08A5DF4B-8D98-E961-7E17-20F28322686A}"/>
          </ac:spMkLst>
        </pc:spChg>
        <pc:picChg chg="add mod">
          <ac:chgData name="Michael Hamilton" userId="d841d216-bbd9-45af-94db-c6ed1619d7fc" providerId="ADAL" clId="{30F0B07A-4DC4-4083-A847-7BDC89C623F0}" dt="2025-10-13T21:42:27.957" v="781" actId="14100"/>
          <ac:picMkLst>
            <pc:docMk/>
            <pc:sldMk cId="3135995420" sldId="340"/>
            <ac:picMk id="3074" creationId="{D66454FA-985D-46DE-77C0-78B00EA7E810}"/>
          </ac:picMkLst>
        </pc:picChg>
      </pc:sldChg>
      <pc:sldChg chg="addSp modSp new mod">
        <pc:chgData name="Michael Hamilton" userId="d841d216-bbd9-45af-94db-c6ed1619d7fc" providerId="ADAL" clId="{30F0B07A-4DC4-4083-A847-7BDC89C623F0}" dt="2025-10-14T17:38:35.044" v="1147" actId="403"/>
        <pc:sldMkLst>
          <pc:docMk/>
          <pc:sldMk cId="39309302" sldId="341"/>
        </pc:sldMkLst>
        <pc:spChg chg="mod">
          <ac:chgData name="Michael Hamilton" userId="d841d216-bbd9-45af-94db-c6ed1619d7fc" providerId="ADAL" clId="{30F0B07A-4DC4-4083-A847-7BDC89C623F0}" dt="2025-10-14T17:38:35.044" v="1147" actId="403"/>
          <ac:spMkLst>
            <pc:docMk/>
            <pc:sldMk cId="39309302" sldId="341"/>
            <ac:spMk id="3" creationId="{6AFAC83B-6EE5-3461-ADF7-FA2E89E7BBE4}"/>
          </ac:spMkLst>
        </pc:spChg>
        <pc:spChg chg="mod">
          <ac:chgData name="Michael Hamilton" userId="d841d216-bbd9-45af-94db-c6ed1619d7fc" providerId="ADAL" clId="{30F0B07A-4DC4-4083-A847-7BDC89C623F0}" dt="2025-10-13T21:45:09.557" v="806" actId="20577"/>
          <ac:spMkLst>
            <pc:docMk/>
            <pc:sldMk cId="39309302" sldId="341"/>
            <ac:spMk id="4" creationId="{59E019B6-8D6F-1929-2494-F3B869C134CF}"/>
          </ac:spMkLst>
        </pc:spChg>
        <pc:picChg chg="add mod">
          <ac:chgData name="Michael Hamilton" userId="d841d216-bbd9-45af-94db-c6ed1619d7fc" providerId="ADAL" clId="{30F0B07A-4DC4-4083-A847-7BDC89C623F0}" dt="2025-10-13T21:46:19.381" v="811" actId="1076"/>
          <ac:picMkLst>
            <pc:docMk/>
            <pc:sldMk cId="39309302" sldId="341"/>
            <ac:picMk id="4098" creationId="{DE37E068-7880-585C-36A3-B902B43BC7A5}"/>
          </ac:picMkLst>
        </pc:picChg>
      </pc:sldChg>
      <pc:sldChg chg="addSp delSp modSp add mod">
        <pc:chgData name="Michael Hamilton" userId="d841d216-bbd9-45af-94db-c6ed1619d7fc" providerId="ADAL" clId="{30F0B07A-4DC4-4083-A847-7BDC89C623F0}" dt="2025-10-15T14:33:04.049" v="1168" actId="27636"/>
        <pc:sldMkLst>
          <pc:docMk/>
          <pc:sldMk cId="707710706" sldId="342"/>
        </pc:sldMkLst>
        <pc:spChg chg="mod">
          <ac:chgData name="Michael Hamilton" userId="d841d216-bbd9-45af-94db-c6ed1619d7fc" providerId="ADAL" clId="{30F0B07A-4DC4-4083-A847-7BDC89C623F0}" dt="2025-10-15T14:33:04.049" v="1168" actId="27636"/>
          <ac:spMkLst>
            <pc:docMk/>
            <pc:sldMk cId="707710706" sldId="342"/>
            <ac:spMk id="3" creationId="{6C7409EE-A56C-A783-17DB-AF43CDB5B761}"/>
          </ac:spMkLst>
        </pc:spChg>
        <pc:spChg chg="mod">
          <ac:chgData name="Michael Hamilton" userId="d841d216-bbd9-45af-94db-c6ed1619d7fc" providerId="ADAL" clId="{30F0B07A-4DC4-4083-A847-7BDC89C623F0}" dt="2025-10-13T21:46:42.188" v="821" actId="20577"/>
          <ac:spMkLst>
            <pc:docMk/>
            <pc:sldMk cId="707710706" sldId="342"/>
            <ac:spMk id="4" creationId="{11824787-4004-3E99-702D-AE67A8B96FB0}"/>
          </ac:spMkLst>
        </pc:spChg>
        <pc:picChg chg="add mod">
          <ac:chgData name="Michael Hamilton" userId="d841d216-bbd9-45af-94db-c6ed1619d7fc" providerId="ADAL" clId="{30F0B07A-4DC4-4083-A847-7BDC89C623F0}" dt="2025-10-13T21:55:02.493" v="1025" actId="1076"/>
          <ac:picMkLst>
            <pc:docMk/>
            <pc:sldMk cId="707710706" sldId="342"/>
            <ac:picMk id="6146" creationId="{B98AC90E-5DE9-D0D3-02A1-341D6FE4B7BB}"/>
          </ac:picMkLst>
        </pc:picChg>
      </pc:sldChg>
      <pc:sldChg chg="addSp delSp modSp new mod ord">
        <pc:chgData name="Michael Hamilton" userId="d841d216-bbd9-45af-94db-c6ed1619d7fc" providerId="ADAL" clId="{30F0B07A-4DC4-4083-A847-7BDC89C623F0}" dt="2025-10-15T16:47:21.434" v="1695"/>
        <pc:sldMkLst>
          <pc:docMk/>
          <pc:sldMk cId="947108455" sldId="343"/>
        </pc:sldMkLst>
        <pc:spChg chg="del">
          <ac:chgData name="Michael Hamilton" userId="d841d216-bbd9-45af-94db-c6ed1619d7fc" providerId="ADAL" clId="{30F0B07A-4DC4-4083-A847-7BDC89C623F0}" dt="2025-10-14T15:57:56.532" v="1030" actId="478"/>
          <ac:spMkLst>
            <pc:docMk/>
            <pc:sldMk cId="947108455" sldId="343"/>
            <ac:spMk id="3" creationId="{1DA6840D-137E-52E0-648D-7974FCF3D831}"/>
          </ac:spMkLst>
        </pc:spChg>
        <pc:spChg chg="mod">
          <ac:chgData name="Michael Hamilton" userId="d841d216-bbd9-45af-94db-c6ed1619d7fc" providerId="ADAL" clId="{30F0B07A-4DC4-4083-A847-7BDC89C623F0}" dt="2025-10-14T15:58:47.275" v="1064" actId="20577"/>
          <ac:spMkLst>
            <pc:docMk/>
            <pc:sldMk cId="947108455" sldId="343"/>
            <ac:spMk id="4" creationId="{44E3441B-0F5C-3ABF-5915-2C00E655638A}"/>
          </ac:spMkLst>
        </pc:spChg>
        <pc:spChg chg="del">
          <ac:chgData name="Michael Hamilton" userId="d841d216-bbd9-45af-94db-c6ed1619d7fc" providerId="ADAL" clId="{30F0B07A-4DC4-4083-A847-7BDC89C623F0}" dt="2025-10-14T15:58:09.862" v="1033" actId="478"/>
          <ac:spMkLst>
            <pc:docMk/>
            <pc:sldMk cId="947108455" sldId="343"/>
            <ac:spMk id="5" creationId="{8C906CA6-DA97-0195-2756-FD74027B301E}"/>
          </ac:spMkLst>
        </pc:spChg>
        <pc:picChg chg="add mod">
          <ac:chgData name="Michael Hamilton" userId="d841d216-bbd9-45af-94db-c6ed1619d7fc" providerId="ADAL" clId="{30F0B07A-4DC4-4083-A847-7BDC89C623F0}" dt="2025-10-14T15:58:58.406" v="1067" actId="1076"/>
          <ac:picMkLst>
            <pc:docMk/>
            <pc:sldMk cId="947108455" sldId="343"/>
            <ac:picMk id="7" creationId="{5CC1C164-7DFD-8D93-BAA2-CEC6DC1F0A78}"/>
          </ac:picMkLst>
        </pc:picChg>
      </pc:sldChg>
      <pc:sldChg chg="addSp modSp new mod ord">
        <pc:chgData name="Michael Hamilton" userId="d841d216-bbd9-45af-94db-c6ed1619d7fc" providerId="ADAL" clId="{30F0B07A-4DC4-4083-A847-7BDC89C623F0}" dt="2025-10-15T16:24:17.169" v="1359" actId="14100"/>
        <pc:sldMkLst>
          <pc:docMk/>
          <pc:sldMk cId="1440170529" sldId="344"/>
        </pc:sldMkLst>
        <pc:spChg chg="mod">
          <ac:chgData name="Michael Hamilton" userId="d841d216-bbd9-45af-94db-c6ed1619d7fc" providerId="ADAL" clId="{30F0B07A-4DC4-4083-A847-7BDC89C623F0}" dt="2025-10-15T16:24:08.378" v="1355" actId="20577"/>
          <ac:spMkLst>
            <pc:docMk/>
            <pc:sldMk cId="1440170529" sldId="344"/>
            <ac:spMk id="3" creationId="{57EA59E5-F0E5-35C0-46BD-F1F9B3FED52E}"/>
          </ac:spMkLst>
        </pc:spChg>
        <pc:spChg chg="add mod">
          <ac:chgData name="Michael Hamilton" userId="d841d216-bbd9-45af-94db-c6ed1619d7fc" providerId="ADAL" clId="{30F0B07A-4DC4-4083-A847-7BDC89C623F0}" dt="2025-10-15T16:24:17.169" v="1359" actId="14100"/>
          <ac:spMkLst>
            <pc:docMk/>
            <pc:sldMk cId="1440170529" sldId="344"/>
            <ac:spMk id="5" creationId="{61C72408-4086-A2CC-0946-DB433266C06E}"/>
          </ac:spMkLst>
        </pc:spChg>
      </pc:sldChg>
      <pc:sldChg chg="modSp new mod">
        <pc:chgData name="Michael Hamilton" userId="d841d216-bbd9-45af-94db-c6ed1619d7fc" providerId="ADAL" clId="{30F0B07A-4DC4-4083-A847-7BDC89C623F0}" dt="2025-10-15T16:48:55.188" v="1767" actId="20577"/>
        <pc:sldMkLst>
          <pc:docMk/>
          <pc:sldMk cId="3518199026" sldId="345"/>
        </pc:sldMkLst>
        <pc:spChg chg="mod">
          <ac:chgData name="Michael Hamilton" userId="d841d216-bbd9-45af-94db-c6ed1619d7fc" providerId="ADAL" clId="{30F0B07A-4DC4-4083-A847-7BDC89C623F0}" dt="2025-10-15T16:48:55.188" v="1767" actId="20577"/>
          <ac:spMkLst>
            <pc:docMk/>
            <pc:sldMk cId="3518199026" sldId="345"/>
            <ac:spMk id="3" creationId="{0E73A7A6-0A13-A7FA-6FC3-D3BC22E991A5}"/>
          </ac:spMkLst>
        </pc:spChg>
        <pc:spChg chg="mod">
          <ac:chgData name="Michael Hamilton" userId="d841d216-bbd9-45af-94db-c6ed1619d7fc" providerId="ADAL" clId="{30F0B07A-4DC4-4083-A847-7BDC89C623F0}" dt="2025-10-15T16:43:09.409" v="1601" actId="20577"/>
          <ac:spMkLst>
            <pc:docMk/>
            <pc:sldMk cId="3518199026" sldId="345"/>
            <ac:spMk id="4" creationId="{24BA3E81-7357-2714-8949-15E894A18B86}"/>
          </ac:spMkLst>
        </pc:spChg>
      </pc:sldChg>
      <pc:sldChg chg="addSp delSp modSp new mod">
        <pc:chgData name="Michael Hamilton" userId="d841d216-bbd9-45af-94db-c6ed1619d7fc" providerId="ADAL" clId="{30F0B07A-4DC4-4083-A847-7BDC89C623F0}" dt="2025-10-15T16:57:39.890" v="1949" actId="113"/>
        <pc:sldMkLst>
          <pc:docMk/>
          <pc:sldMk cId="989606372" sldId="346"/>
        </pc:sldMkLst>
        <pc:spChg chg="del">
          <ac:chgData name="Michael Hamilton" userId="d841d216-bbd9-45af-94db-c6ed1619d7fc" providerId="ADAL" clId="{30F0B07A-4DC4-4083-A847-7BDC89C623F0}" dt="2025-10-15T16:56:06.620" v="1799" actId="478"/>
          <ac:spMkLst>
            <pc:docMk/>
            <pc:sldMk cId="989606372" sldId="346"/>
            <ac:spMk id="3" creationId="{031AD4E7-C2E0-0632-F464-617B51D955D8}"/>
          </ac:spMkLst>
        </pc:spChg>
        <pc:spChg chg="mod">
          <ac:chgData name="Michael Hamilton" userId="d841d216-bbd9-45af-94db-c6ed1619d7fc" providerId="ADAL" clId="{30F0B07A-4DC4-4083-A847-7BDC89C623F0}" dt="2025-10-15T16:56:32.935" v="1830" actId="20577"/>
          <ac:spMkLst>
            <pc:docMk/>
            <pc:sldMk cId="989606372" sldId="346"/>
            <ac:spMk id="4" creationId="{7E548F97-5597-BF74-61ED-AE4E97FEF83D}"/>
          </ac:spMkLst>
        </pc:spChg>
        <pc:spChg chg="add mod">
          <ac:chgData name="Michael Hamilton" userId="d841d216-bbd9-45af-94db-c6ed1619d7fc" providerId="ADAL" clId="{30F0B07A-4DC4-4083-A847-7BDC89C623F0}" dt="2025-10-15T16:57:39.890" v="1949" actId="113"/>
          <ac:spMkLst>
            <pc:docMk/>
            <pc:sldMk cId="989606372" sldId="346"/>
            <ac:spMk id="6" creationId="{91C88198-9B35-CC7B-D523-60E67C8D01BE}"/>
          </ac:spMkLst>
        </pc:spChg>
        <pc:picChg chg="add mod">
          <ac:chgData name="Michael Hamilton" userId="d841d216-bbd9-45af-94db-c6ed1619d7fc" providerId="ADAL" clId="{30F0B07A-4DC4-4083-A847-7BDC89C623F0}" dt="2025-10-15T16:56:38.951" v="1831" actId="1076"/>
          <ac:picMkLst>
            <pc:docMk/>
            <pc:sldMk cId="989606372" sldId="346"/>
            <ac:picMk id="7170" creationId="{922C67C3-76AC-9CB4-AA49-1F13C1415C18}"/>
          </ac:picMkLst>
        </pc:picChg>
      </pc:sldChg>
    </pc:docChg>
  </pc:docChgLst>
  <pc:docChgLst>
    <pc:chgData name="Johnathon Miller" userId="S::jmiller@lumificyber.com::d18150de-0d62-4730-87e2-5d8e068d4ce7" providerId="AD" clId="Web-{D8707461-B9A8-64F2-3DA8-A5FE85DD64CD}"/>
    <pc:docChg chg="addSld modSld">
      <pc:chgData name="Johnathon Miller" userId="S::jmiller@lumificyber.com::d18150de-0d62-4730-87e2-5d8e068d4ce7" providerId="AD" clId="Web-{D8707461-B9A8-64F2-3DA8-A5FE85DD64CD}" dt="2025-08-25T21:50:13.282" v="438" actId="20577"/>
      <pc:docMkLst>
        <pc:docMk/>
      </pc:docMkLst>
      <pc:sldChg chg="addSp delSp modSp add mod replId modClrScheme chgLayout">
        <pc:chgData name="Johnathon Miller" userId="S::jmiller@lumificyber.com::d18150de-0d62-4730-87e2-5d8e068d4ce7" providerId="AD" clId="Web-{D8707461-B9A8-64F2-3DA8-A5FE85DD64CD}" dt="2025-08-25T21:50:13.282" v="438" actId="20577"/>
        <pc:sldMkLst>
          <pc:docMk/>
          <pc:sldMk cId="3834524847" sldId="328"/>
        </pc:sldMkLst>
      </pc:sldChg>
      <pc:sldChg chg="addSp delSp modSp add replId">
        <pc:chgData name="Johnathon Miller" userId="S::jmiller@lumificyber.com::d18150de-0d62-4730-87e2-5d8e068d4ce7" providerId="AD" clId="Web-{D8707461-B9A8-64F2-3DA8-A5FE85DD64CD}" dt="2025-08-25T21:46:23.728" v="433" actId="20577"/>
        <pc:sldMkLst>
          <pc:docMk/>
          <pc:sldMk cId="3347428744" sldId="329"/>
        </pc:sldMkLst>
      </pc:sldChg>
    </pc:docChg>
  </pc:docChgLst>
  <pc:docChgLst>
    <pc:chgData name="Michael Hamilton" userId="d841d216-bbd9-45af-94db-c6ed1619d7fc" providerId="ADAL" clId="{272C66AE-8B51-4AB2-86B6-11FEA39714B9}"/>
    <pc:docChg chg="undo custSel addSld delSld modSld sldOrd">
      <pc:chgData name="Michael Hamilton" userId="d841d216-bbd9-45af-94db-c6ed1619d7fc" providerId="ADAL" clId="{272C66AE-8B51-4AB2-86B6-11FEA39714B9}" dt="2025-08-27T17:48:42.064" v="2735" actId="20577"/>
      <pc:docMkLst>
        <pc:docMk/>
      </pc:docMkLst>
      <pc:sldChg chg="delSp modSp mod">
        <pc:chgData name="Michael Hamilton" userId="d841d216-bbd9-45af-94db-c6ed1619d7fc" providerId="ADAL" clId="{272C66AE-8B51-4AB2-86B6-11FEA39714B9}" dt="2025-08-26T15:42:45.440" v="2124" actId="478"/>
        <pc:sldMkLst>
          <pc:docMk/>
          <pc:sldMk cId="2434174288" sldId="260"/>
        </pc:sldMkLst>
      </pc:sldChg>
      <pc:sldChg chg="delSp mod">
        <pc:chgData name="Michael Hamilton" userId="d841d216-bbd9-45af-94db-c6ed1619d7fc" providerId="ADAL" clId="{272C66AE-8B51-4AB2-86B6-11FEA39714B9}" dt="2025-08-25T17:38:14.742" v="1242" actId="478"/>
        <pc:sldMkLst>
          <pc:docMk/>
          <pc:sldMk cId="2551342002" sldId="263"/>
        </pc:sldMkLst>
      </pc:sldChg>
      <pc:sldChg chg="del">
        <pc:chgData name="Michael Hamilton" userId="d841d216-bbd9-45af-94db-c6ed1619d7fc" providerId="ADAL" clId="{272C66AE-8B51-4AB2-86B6-11FEA39714B9}" dt="2025-08-21T15:15:52.049" v="132" actId="47"/>
        <pc:sldMkLst>
          <pc:docMk/>
          <pc:sldMk cId="28275704" sldId="266"/>
        </pc:sldMkLst>
      </pc:sldChg>
      <pc:sldChg chg="modSp mod">
        <pc:chgData name="Michael Hamilton" userId="d841d216-bbd9-45af-94db-c6ed1619d7fc" providerId="ADAL" clId="{272C66AE-8B51-4AB2-86B6-11FEA39714B9}" dt="2025-08-25T15:49:26.524" v="958" actId="20577"/>
        <pc:sldMkLst>
          <pc:docMk/>
          <pc:sldMk cId="3656131941" sldId="267"/>
        </pc:sldMkLst>
      </pc:sldChg>
      <pc:sldChg chg="del">
        <pc:chgData name="Michael Hamilton" userId="d841d216-bbd9-45af-94db-c6ed1619d7fc" providerId="ADAL" clId="{272C66AE-8B51-4AB2-86B6-11FEA39714B9}" dt="2025-08-21T15:15:56.307" v="133" actId="47"/>
        <pc:sldMkLst>
          <pc:docMk/>
          <pc:sldMk cId="1920648845" sldId="270"/>
        </pc:sldMkLst>
      </pc:sldChg>
      <pc:sldChg chg="del">
        <pc:chgData name="Michael Hamilton" userId="d841d216-bbd9-45af-94db-c6ed1619d7fc" providerId="ADAL" clId="{272C66AE-8B51-4AB2-86B6-11FEA39714B9}" dt="2025-08-21T15:15:59.957" v="134" actId="47"/>
        <pc:sldMkLst>
          <pc:docMk/>
          <pc:sldMk cId="3128319908" sldId="271"/>
        </pc:sldMkLst>
      </pc:sldChg>
      <pc:sldChg chg="delSp modSp mod ord">
        <pc:chgData name="Michael Hamilton" userId="d841d216-bbd9-45af-94db-c6ed1619d7fc" providerId="ADAL" clId="{272C66AE-8B51-4AB2-86B6-11FEA39714B9}" dt="2025-08-25T17:38:09.841" v="1241" actId="478"/>
        <pc:sldMkLst>
          <pc:docMk/>
          <pc:sldMk cId="4239745083" sldId="272"/>
        </pc:sldMkLst>
      </pc:sldChg>
      <pc:sldChg chg="delSp mod ord">
        <pc:chgData name="Michael Hamilton" userId="d841d216-bbd9-45af-94db-c6ed1619d7fc" providerId="ADAL" clId="{272C66AE-8B51-4AB2-86B6-11FEA39714B9}" dt="2025-08-25T17:38:06.430" v="1240" actId="478"/>
        <pc:sldMkLst>
          <pc:docMk/>
          <pc:sldMk cId="4151999422" sldId="273"/>
        </pc:sldMkLst>
      </pc:sldChg>
      <pc:sldChg chg="delSp mod ord">
        <pc:chgData name="Michael Hamilton" userId="d841d216-bbd9-45af-94db-c6ed1619d7fc" providerId="ADAL" clId="{272C66AE-8B51-4AB2-86B6-11FEA39714B9}" dt="2025-08-25T17:38:04.294" v="1239" actId="478"/>
        <pc:sldMkLst>
          <pc:docMk/>
          <pc:sldMk cId="107777035" sldId="275"/>
        </pc:sldMkLst>
      </pc:sldChg>
      <pc:sldChg chg="delSp modSp mod ord">
        <pc:chgData name="Michael Hamilton" userId="d841d216-bbd9-45af-94db-c6ed1619d7fc" providerId="ADAL" clId="{272C66AE-8B51-4AB2-86B6-11FEA39714B9}" dt="2025-08-25T17:40:14.194" v="1286" actId="1076"/>
        <pc:sldMkLst>
          <pc:docMk/>
          <pc:sldMk cId="1969728308" sldId="276"/>
        </pc:sldMkLst>
      </pc:sldChg>
      <pc:sldChg chg="delSp modSp mod ord modNotesTx">
        <pc:chgData name="Michael Hamilton" userId="d841d216-bbd9-45af-94db-c6ed1619d7fc" providerId="ADAL" clId="{272C66AE-8B51-4AB2-86B6-11FEA39714B9}" dt="2025-08-27T16:59:36.032" v="2668" actId="20577"/>
        <pc:sldMkLst>
          <pc:docMk/>
          <pc:sldMk cId="282962224" sldId="278"/>
        </pc:sldMkLst>
      </pc:sldChg>
      <pc:sldChg chg="delSp mod">
        <pc:chgData name="Michael Hamilton" userId="d841d216-bbd9-45af-94db-c6ed1619d7fc" providerId="ADAL" clId="{272C66AE-8B51-4AB2-86B6-11FEA39714B9}" dt="2025-08-25T17:37:49.340" v="1235" actId="478"/>
        <pc:sldMkLst>
          <pc:docMk/>
          <pc:sldMk cId="2824080851" sldId="279"/>
        </pc:sldMkLst>
      </pc:sldChg>
      <pc:sldChg chg="del">
        <pc:chgData name="Michael Hamilton" userId="d841d216-bbd9-45af-94db-c6ed1619d7fc" providerId="ADAL" clId="{272C66AE-8B51-4AB2-86B6-11FEA39714B9}" dt="2025-08-21T15:07:54.275" v="123" actId="47"/>
        <pc:sldMkLst>
          <pc:docMk/>
          <pc:sldMk cId="2859549999" sldId="282"/>
        </pc:sldMkLst>
      </pc:sldChg>
      <pc:sldChg chg="modSp mod ord">
        <pc:chgData name="Michael Hamilton" userId="d841d216-bbd9-45af-94db-c6ed1619d7fc" providerId="ADAL" clId="{272C66AE-8B51-4AB2-86B6-11FEA39714B9}" dt="2025-08-25T15:44:41.280" v="880" actId="1076"/>
        <pc:sldMkLst>
          <pc:docMk/>
          <pc:sldMk cId="892138814" sldId="284"/>
        </pc:sldMkLst>
      </pc:sldChg>
      <pc:sldChg chg="modSp add del mod">
        <pc:chgData name="Michael Hamilton" userId="d841d216-bbd9-45af-94db-c6ed1619d7fc" providerId="ADAL" clId="{272C66AE-8B51-4AB2-86B6-11FEA39714B9}" dt="2025-08-27T16:59:30.199" v="2649" actId="47"/>
        <pc:sldMkLst>
          <pc:docMk/>
          <pc:sldMk cId="44066994" sldId="285"/>
        </pc:sldMkLst>
      </pc:sldChg>
      <pc:sldChg chg="modSp mod">
        <pc:chgData name="Michael Hamilton" userId="d841d216-bbd9-45af-94db-c6ed1619d7fc" providerId="ADAL" clId="{272C66AE-8B51-4AB2-86B6-11FEA39714B9}" dt="2025-08-26T14:40:34.885" v="1401" actId="1076"/>
        <pc:sldMkLst>
          <pc:docMk/>
          <pc:sldMk cId="1545724090" sldId="287"/>
        </pc:sldMkLst>
      </pc:sldChg>
      <pc:sldChg chg="modSp mod">
        <pc:chgData name="Michael Hamilton" userId="d841d216-bbd9-45af-94db-c6ed1619d7fc" providerId="ADAL" clId="{272C66AE-8B51-4AB2-86B6-11FEA39714B9}" dt="2025-08-26T15:39:28.345" v="2035" actId="20577"/>
        <pc:sldMkLst>
          <pc:docMk/>
          <pc:sldMk cId="4096742127" sldId="288"/>
        </pc:sldMkLst>
      </pc:sldChg>
      <pc:sldChg chg="modSp mod ord">
        <pc:chgData name="Michael Hamilton" userId="d841d216-bbd9-45af-94db-c6ed1619d7fc" providerId="ADAL" clId="{272C66AE-8B51-4AB2-86B6-11FEA39714B9}" dt="2025-08-21T15:24:20.146" v="248"/>
        <pc:sldMkLst>
          <pc:docMk/>
          <pc:sldMk cId="1056036633" sldId="320"/>
        </pc:sldMkLst>
      </pc:sldChg>
      <pc:sldChg chg="modSp mod">
        <pc:chgData name="Michael Hamilton" userId="d841d216-bbd9-45af-94db-c6ed1619d7fc" providerId="ADAL" clId="{272C66AE-8B51-4AB2-86B6-11FEA39714B9}" dt="2025-08-27T17:48:42.064" v="2735" actId="20577"/>
        <pc:sldMkLst>
          <pc:docMk/>
          <pc:sldMk cId="2856346959" sldId="322"/>
        </pc:sldMkLst>
      </pc:sldChg>
      <pc:sldChg chg="addSp delSp modSp del mod">
        <pc:chgData name="Michael Hamilton" userId="d841d216-bbd9-45af-94db-c6ed1619d7fc" providerId="ADAL" clId="{272C66AE-8B51-4AB2-86B6-11FEA39714B9}" dt="2025-08-26T14:41:01.775" v="1402" actId="2696"/>
        <pc:sldMkLst>
          <pc:docMk/>
          <pc:sldMk cId="400155315" sldId="323"/>
        </pc:sldMkLst>
      </pc:sldChg>
      <pc:sldChg chg="add">
        <pc:chgData name="Michael Hamilton" userId="d841d216-bbd9-45af-94db-c6ed1619d7fc" providerId="ADAL" clId="{272C66AE-8B51-4AB2-86B6-11FEA39714B9}" dt="2025-08-26T14:41:07.241" v="1403"/>
        <pc:sldMkLst>
          <pc:docMk/>
          <pc:sldMk cId="2724532927" sldId="323"/>
        </pc:sldMkLst>
      </pc:sldChg>
      <pc:sldChg chg="addSp delSp modSp new mod ord">
        <pc:chgData name="Michael Hamilton" userId="d841d216-bbd9-45af-94db-c6ed1619d7fc" providerId="ADAL" clId="{272C66AE-8B51-4AB2-86B6-11FEA39714B9}" dt="2025-08-26T15:41:42.438" v="2122" actId="113"/>
        <pc:sldMkLst>
          <pc:docMk/>
          <pc:sldMk cId="2832263188" sldId="324"/>
        </pc:sldMkLst>
      </pc:sldChg>
      <pc:sldChg chg="addSp delSp modSp new del mod">
        <pc:chgData name="Michael Hamilton" userId="d841d216-bbd9-45af-94db-c6ed1619d7fc" providerId="ADAL" clId="{272C66AE-8B51-4AB2-86B6-11FEA39714B9}" dt="2025-08-26T14:41:01.775" v="1402" actId="2696"/>
        <pc:sldMkLst>
          <pc:docMk/>
          <pc:sldMk cId="360199419" sldId="325"/>
        </pc:sldMkLst>
      </pc:sldChg>
      <pc:sldChg chg="add">
        <pc:chgData name="Michael Hamilton" userId="d841d216-bbd9-45af-94db-c6ed1619d7fc" providerId="ADAL" clId="{272C66AE-8B51-4AB2-86B6-11FEA39714B9}" dt="2025-08-26T14:41:07.241" v="1403"/>
        <pc:sldMkLst>
          <pc:docMk/>
          <pc:sldMk cId="895255188" sldId="325"/>
        </pc:sldMkLst>
      </pc:sldChg>
      <pc:sldChg chg="addSp delSp modSp new del mod">
        <pc:chgData name="Michael Hamilton" userId="d841d216-bbd9-45af-94db-c6ed1619d7fc" providerId="ADAL" clId="{272C66AE-8B51-4AB2-86B6-11FEA39714B9}" dt="2025-08-26T14:41:01.775" v="1402" actId="2696"/>
        <pc:sldMkLst>
          <pc:docMk/>
          <pc:sldMk cId="2837178469" sldId="326"/>
        </pc:sldMkLst>
      </pc:sldChg>
      <pc:sldChg chg="add">
        <pc:chgData name="Michael Hamilton" userId="d841d216-bbd9-45af-94db-c6ed1619d7fc" providerId="ADAL" clId="{272C66AE-8B51-4AB2-86B6-11FEA39714B9}" dt="2025-08-26T14:41:07.241" v="1403"/>
        <pc:sldMkLst>
          <pc:docMk/>
          <pc:sldMk cId="3910979481" sldId="326"/>
        </pc:sldMkLst>
      </pc:sldChg>
      <pc:sldChg chg="addSp modSp new mod ord">
        <pc:chgData name="Michael Hamilton" userId="d841d216-bbd9-45af-94db-c6ed1619d7fc" providerId="ADAL" clId="{272C66AE-8B51-4AB2-86B6-11FEA39714B9}" dt="2025-08-26T15:13:15.886" v="1418" actId="113"/>
        <pc:sldMkLst>
          <pc:docMk/>
          <pc:sldMk cId="2502319340" sldId="327"/>
        </pc:sldMkLst>
      </pc:sldChg>
      <pc:sldChg chg="modSp mod">
        <pc:chgData name="Michael Hamilton" userId="d841d216-bbd9-45af-94db-c6ed1619d7fc" providerId="ADAL" clId="{272C66AE-8B51-4AB2-86B6-11FEA39714B9}" dt="2025-08-25T21:16:15.037" v="1309" actId="1076"/>
        <pc:sldMkLst>
          <pc:docMk/>
          <pc:sldMk cId="3834524847" sldId="328"/>
        </pc:sldMkLst>
      </pc:sldChg>
      <pc:sldChg chg="modSp mod ord">
        <pc:chgData name="Michael Hamilton" userId="d841d216-bbd9-45af-94db-c6ed1619d7fc" providerId="ADAL" clId="{272C66AE-8B51-4AB2-86B6-11FEA39714B9}" dt="2025-08-26T14:39:30.449" v="1375"/>
        <pc:sldMkLst>
          <pc:docMk/>
          <pc:sldMk cId="3347428744" sldId="329"/>
        </pc:sldMkLst>
      </pc:sldChg>
      <pc:sldChg chg="addSp delSp new del">
        <pc:chgData name="Michael Hamilton" userId="d841d216-bbd9-45af-94db-c6ed1619d7fc" providerId="ADAL" clId="{272C66AE-8B51-4AB2-86B6-11FEA39714B9}" dt="2025-08-26T15:12:33.506" v="1417" actId="47"/>
        <pc:sldMkLst>
          <pc:docMk/>
          <pc:sldMk cId="2369474936" sldId="330"/>
        </pc:sldMkLst>
      </pc:sldChg>
      <pc:sldChg chg="addSp modSp new ord modNotesTx">
        <pc:chgData name="Michael Hamilton" userId="d841d216-bbd9-45af-94db-c6ed1619d7fc" providerId="ADAL" clId="{272C66AE-8B51-4AB2-86B6-11FEA39714B9}" dt="2025-08-27T16:59:05.621" v="2648" actId="20577"/>
        <pc:sldMkLst>
          <pc:docMk/>
          <pc:sldMk cId="341988435" sldId="331"/>
        </pc:sldMkLst>
      </pc:sldChg>
      <pc:sldChg chg="addSp modSp new mod ord">
        <pc:chgData name="Michael Hamilton" userId="d841d216-bbd9-45af-94db-c6ed1619d7fc" providerId="ADAL" clId="{272C66AE-8B51-4AB2-86B6-11FEA39714B9}" dt="2025-08-26T15:55:29.727" v="2161"/>
        <pc:sldMkLst>
          <pc:docMk/>
          <pc:sldMk cId="651295969" sldId="332"/>
        </pc:sldMkLst>
      </pc:sldChg>
      <pc:sldChg chg="addSp delSp modSp add mod ord">
        <pc:chgData name="Michael Hamilton" userId="d841d216-bbd9-45af-94db-c6ed1619d7fc" providerId="ADAL" clId="{272C66AE-8B51-4AB2-86B6-11FEA39714B9}" dt="2025-08-26T15:55:13.678" v="2157" actId="14100"/>
        <pc:sldMkLst>
          <pc:docMk/>
          <pc:sldMk cId="922282590" sldId="333"/>
        </pc:sldMkLst>
      </pc:sldChg>
      <pc:sldChg chg="addSp modSp new mod">
        <pc:chgData name="Michael Hamilton" userId="d841d216-bbd9-45af-94db-c6ed1619d7fc" providerId="ADAL" clId="{272C66AE-8B51-4AB2-86B6-11FEA39714B9}" dt="2025-08-26T16:01:10.916" v="2514" actId="1076"/>
        <pc:sldMkLst>
          <pc:docMk/>
          <pc:sldMk cId="236168426" sldId="334"/>
        </pc:sldMkLst>
      </pc:sldChg>
      <pc:sldChg chg="addSp modSp new mod">
        <pc:chgData name="Michael Hamilton" userId="d841d216-bbd9-45af-94db-c6ed1619d7fc" providerId="ADAL" clId="{272C66AE-8B51-4AB2-86B6-11FEA39714B9}" dt="2025-08-27T17:02:43.763" v="2698" actId="1076"/>
        <pc:sldMkLst>
          <pc:docMk/>
          <pc:sldMk cId="1392784095" sldId="33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C9D7B74-7308-EFAF-A22F-43EB0CEDE17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E3763C9-7874-A595-6B05-1AFD56E86B1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CB7783D-72B6-D748-89B1-14A048B7A771}" type="datetimeFigureOut">
              <a:rPr lang="en-US" smtClean="0"/>
              <a:t>10/13/2025</a:t>
            </a:fld>
            <a:endParaRPr lang="en-US"/>
          </a:p>
        </p:txBody>
      </p:sp>
      <p:sp>
        <p:nvSpPr>
          <p:cNvPr id="4" name="Footer Placeholder 3">
            <a:extLst>
              <a:ext uri="{FF2B5EF4-FFF2-40B4-BE49-F238E27FC236}">
                <a16:creationId xmlns:a16="http://schemas.microsoft.com/office/drawing/2014/main" id="{AC051FD5-643F-75BE-6887-AACBF1DD8DC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76F3B40-BE68-CF46-E872-167DD4128AE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06816D5-14F6-724E-92CB-202997787F83}" type="slidenum">
              <a:rPr lang="en-US" smtClean="0"/>
              <a:t>‹#›</a:t>
            </a:fld>
            <a:endParaRPr lang="en-US"/>
          </a:p>
        </p:txBody>
      </p:sp>
    </p:spTree>
    <p:extLst>
      <p:ext uri="{BB962C8B-B14F-4D97-AF65-F5344CB8AC3E}">
        <p14:creationId xmlns:p14="http://schemas.microsoft.com/office/powerpoint/2010/main" val="15625513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T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F1E70C-2D3B-594E-AE96-6FD025F6CD92}" type="datetimeFigureOut">
              <a:rPr lang="en-TH" smtClean="0"/>
              <a:t>10/13/2025</a:t>
            </a:fld>
            <a:endParaRPr lang="en-T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T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T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7AD831-86C6-A048-B57F-7CC5724CFC83}" type="slidenum">
              <a:rPr lang="en-TH" smtClean="0"/>
              <a:t>‹#›</a:t>
            </a:fld>
            <a:endParaRPr lang="en-TH"/>
          </a:p>
        </p:txBody>
      </p:sp>
    </p:spTree>
    <p:extLst>
      <p:ext uri="{BB962C8B-B14F-4D97-AF65-F5344CB8AC3E}">
        <p14:creationId xmlns:p14="http://schemas.microsoft.com/office/powerpoint/2010/main" val="26953818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3" Type="http://schemas.openxmlformats.org/officeDocument/2006/relationships/image" Target="../media/image21.svg"/><Relationship Id="rId18" Type="http://schemas.openxmlformats.org/officeDocument/2006/relationships/image" Target="../media/image26.png"/><Relationship Id="rId26" Type="http://schemas.openxmlformats.org/officeDocument/2006/relationships/image" Target="../media/image34.png"/><Relationship Id="rId39" Type="http://schemas.openxmlformats.org/officeDocument/2006/relationships/image" Target="../media/image47.svg"/><Relationship Id="rId21" Type="http://schemas.openxmlformats.org/officeDocument/2006/relationships/image" Target="../media/image29.svg"/><Relationship Id="rId34" Type="http://schemas.openxmlformats.org/officeDocument/2006/relationships/image" Target="../media/image42.png"/><Relationship Id="rId42" Type="http://schemas.openxmlformats.org/officeDocument/2006/relationships/image" Target="../media/image50.png"/><Relationship Id="rId47" Type="http://schemas.openxmlformats.org/officeDocument/2006/relationships/image" Target="../media/image55.svg"/><Relationship Id="rId50" Type="http://schemas.openxmlformats.org/officeDocument/2006/relationships/image" Target="../media/image58.png"/><Relationship Id="rId55" Type="http://schemas.openxmlformats.org/officeDocument/2006/relationships/image" Target="../media/image63.svg"/><Relationship Id="rId7" Type="http://schemas.openxmlformats.org/officeDocument/2006/relationships/image" Target="../media/image15.svg"/><Relationship Id="rId2" Type="http://schemas.openxmlformats.org/officeDocument/2006/relationships/image" Target="../media/image10.png"/><Relationship Id="rId16" Type="http://schemas.openxmlformats.org/officeDocument/2006/relationships/image" Target="../media/image24.png"/><Relationship Id="rId29" Type="http://schemas.openxmlformats.org/officeDocument/2006/relationships/image" Target="../media/image37.svg"/><Relationship Id="rId11" Type="http://schemas.openxmlformats.org/officeDocument/2006/relationships/image" Target="../media/image19.svg"/><Relationship Id="rId24" Type="http://schemas.openxmlformats.org/officeDocument/2006/relationships/image" Target="../media/image32.png"/><Relationship Id="rId32" Type="http://schemas.openxmlformats.org/officeDocument/2006/relationships/image" Target="../media/image40.png"/><Relationship Id="rId37" Type="http://schemas.openxmlformats.org/officeDocument/2006/relationships/image" Target="../media/image45.svg"/><Relationship Id="rId40" Type="http://schemas.openxmlformats.org/officeDocument/2006/relationships/image" Target="../media/image48.png"/><Relationship Id="rId45" Type="http://schemas.openxmlformats.org/officeDocument/2006/relationships/image" Target="../media/image53.svg"/><Relationship Id="rId53" Type="http://schemas.openxmlformats.org/officeDocument/2006/relationships/image" Target="../media/image61.svg"/><Relationship Id="rId5" Type="http://schemas.openxmlformats.org/officeDocument/2006/relationships/image" Target="../media/image13.svg"/><Relationship Id="rId19" Type="http://schemas.openxmlformats.org/officeDocument/2006/relationships/image" Target="../media/image27.svg"/><Relationship Id="rId4" Type="http://schemas.openxmlformats.org/officeDocument/2006/relationships/image" Target="../media/image12.png"/><Relationship Id="rId9" Type="http://schemas.openxmlformats.org/officeDocument/2006/relationships/image" Target="../media/image17.svg"/><Relationship Id="rId14" Type="http://schemas.openxmlformats.org/officeDocument/2006/relationships/image" Target="../media/image22.png"/><Relationship Id="rId22" Type="http://schemas.openxmlformats.org/officeDocument/2006/relationships/image" Target="../media/image30.png"/><Relationship Id="rId27" Type="http://schemas.openxmlformats.org/officeDocument/2006/relationships/image" Target="../media/image35.svg"/><Relationship Id="rId30" Type="http://schemas.openxmlformats.org/officeDocument/2006/relationships/image" Target="../media/image38.png"/><Relationship Id="rId35" Type="http://schemas.openxmlformats.org/officeDocument/2006/relationships/image" Target="../media/image43.svg"/><Relationship Id="rId43" Type="http://schemas.openxmlformats.org/officeDocument/2006/relationships/image" Target="../media/image51.svg"/><Relationship Id="rId48" Type="http://schemas.openxmlformats.org/officeDocument/2006/relationships/image" Target="../media/image56.png"/><Relationship Id="rId56" Type="http://schemas.openxmlformats.org/officeDocument/2006/relationships/image" Target="../media/image64.png"/><Relationship Id="rId8" Type="http://schemas.openxmlformats.org/officeDocument/2006/relationships/image" Target="../media/image16.png"/><Relationship Id="rId51" Type="http://schemas.openxmlformats.org/officeDocument/2006/relationships/image" Target="../media/image59.svg"/><Relationship Id="rId3" Type="http://schemas.openxmlformats.org/officeDocument/2006/relationships/image" Target="../media/image11.svg"/><Relationship Id="rId12" Type="http://schemas.openxmlformats.org/officeDocument/2006/relationships/image" Target="../media/image20.png"/><Relationship Id="rId17" Type="http://schemas.openxmlformats.org/officeDocument/2006/relationships/image" Target="../media/image25.svg"/><Relationship Id="rId25" Type="http://schemas.openxmlformats.org/officeDocument/2006/relationships/image" Target="../media/image33.svg"/><Relationship Id="rId33" Type="http://schemas.openxmlformats.org/officeDocument/2006/relationships/image" Target="../media/image41.svg"/><Relationship Id="rId38" Type="http://schemas.openxmlformats.org/officeDocument/2006/relationships/image" Target="../media/image46.png"/><Relationship Id="rId46" Type="http://schemas.openxmlformats.org/officeDocument/2006/relationships/image" Target="../media/image54.png"/><Relationship Id="rId20" Type="http://schemas.openxmlformats.org/officeDocument/2006/relationships/image" Target="../media/image28.png"/><Relationship Id="rId41" Type="http://schemas.openxmlformats.org/officeDocument/2006/relationships/image" Target="../media/image49.svg"/><Relationship Id="rId54" Type="http://schemas.openxmlformats.org/officeDocument/2006/relationships/image" Target="../media/image62.png"/><Relationship Id="rId1" Type="http://schemas.openxmlformats.org/officeDocument/2006/relationships/slideMaster" Target="../slideMasters/slideMaster1.xml"/><Relationship Id="rId6" Type="http://schemas.openxmlformats.org/officeDocument/2006/relationships/image" Target="../media/image14.png"/><Relationship Id="rId15" Type="http://schemas.openxmlformats.org/officeDocument/2006/relationships/image" Target="../media/image23.svg"/><Relationship Id="rId23" Type="http://schemas.openxmlformats.org/officeDocument/2006/relationships/image" Target="../media/image31.svg"/><Relationship Id="rId28" Type="http://schemas.openxmlformats.org/officeDocument/2006/relationships/image" Target="../media/image36.png"/><Relationship Id="rId36" Type="http://schemas.openxmlformats.org/officeDocument/2006/relationships/image" Target="../media/image44.png"/><Relationship Id="rId49" Type="http://schemas.openxmlformats.org/officeDocument/2006/relationships/image" Target="../media/image57.svg"/><Relationship Id="rId57" Type="http://schemas.openxmlformats.org/officeDocument/2006/relationships/image" Target="../media/image65.svg"/><Relationship Id="rId10" Type="http://schemas.openxmlformats.org/officeDocument/2006/relationships/image" Target="../media/image18.png"/><Relationship Id="rId31" Type="http://schemas.openxmlformats.org/officeDocument/2006/relationships/image" Target="../media/image39.svg"/><Relationship Id="rId44" Type="http://schemas.openxmlformats.org/officeDocument/2006/relationships/image" Target="../media/image52.png"/><Relationship Id="rId52" Type="http://schemas.openxmlformats.org/officeDocument/2006/relationships/image" Target="../media/image60.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5.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8.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8.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3" Type="http://schemas.openxmlformats.org/officeDocument/2006/relationships/image" Target="../media/image77.png"/><Relationship Id="rId18" Type="http://schemas.openxmlformats.org/officeDocument/2006/relationships/image" Target="../media/image82.svg"/><Relationship Id="rId26" Type="http://schemas.openxmlformats.org/officeDocument/2006/relationships/image" Target="../media/image90.svg"/><Relationship Id="rId39" Type="http://schemas.openxmlformats.org/officeDocument/2006/relationships/image" Target="../media/image103.png"/><Relationship Id="rId21" Type="http://schemas.openxmlformats.org/officeDocument/2006/relationships/image" Target="../media/image85.png"/><Relationship Id="rId34" Type="http://schemas.openxmlformats.org/officeDocument/2006/relationships/image" Target="../media/image98.svg"/><Relationship Id="rId42" Type="http://schemas.openxmlformats.org/officeDocument/2006/relationships/image" Target="../media/image106.svg"/><Relationship Id="rId47" Type="http://schemas.openxmlformats.org/officeDocument/2006/relationships/image" Target="../media/image111.png"/><Relationship Id="rId50" Type="http://schemas.openxmlformats.org/officeDocument/2006/relationships/image" Target="../media/image114.svg"/><Relationship Id="rId55" Type="http://schemas.openxmlformats.org/officeDocument/2006/relationships/image" Target="../media/image119.png"/><Relationship Id="rId7" Type="http://schemas.openxmlformats.org/officeDocument/2006/relationships/image" Target="../media/image71.png"/><Relationship Id="rId2" Type="http://schemas.openxmlformats.org/officeDocument/2006/relationships/image" Target="../media/image9.png"/><Relationship Id="rId16" Type="http://schemas.openxmlformats.org/officeDocument/2006/relationships/image" Target="../media/image80.svg"/><Relationship Id="rId29" Type="http://schemas.openxmlformats.org/officeDocument/2006/relationships/image" Target="../media/image93.png"/><Relationship Id="rId11" Type="http://schemas.openxmlformats.org/officeDocument/2006/relationships/image" Target="../media/image75.png"/><Relationship Id="rId24" Type="http://schemas.openxmlformats.org/officeDocument/2006/relationships/image" Target="../media/image88.svg"/><Relationship Id="rId32" Type="http://schemas.openxmlformats.org/officeDocument/2006/relationships/image" Target="../media/image96.svg"/><Relationship Id="rId37" Type="http://schemas.openxmlformats.org/officeDocument/2006/relationships/image" Target="../media/image101.png"/><Relationship Id="rId40" Type="http://schemas.openxmlformats.org/officeDocument/2006/relationships/image" Target="../media/image104.svg"/><Relationship Id="rId45" Type="http://schemas.openxmlformats.org/officeDocument/2006/relationships/image" Target="../media/image109.png"/><Relationship Id="rId53" Type="http://schemas.openxmlformats.org/officeDocument/2006/relationships/image" Target="../media/image117.png"/><Relationship Id="rId58" Type="http://schemas.openxmlformats.org/officeDocument/2006/relationships/image" Target="../media/image122.svg"/><Relationship Id="rId5" Type="http://schemas.openxmlformats.org/officeDocument/2006/relationships/image" Target="../media/image69.png"/><Relationship Id="rId19" Type="http://schemas.openxmlformats.org/officeDocument/2006/relationships/image" Target="../media/image83.png"/><Relationship Id="rId4" Type="http://schemas.openxmlformats.org/officeDocument/2006/relationships/image" Target="../media/image68.svg"/><Relationship Id="rId9" Type="http://schemas.openxmlformats.org/officeDocument/2006/relationships/image" Target="../media/image73.png"/><Relationship Id="rId14" Type="http://schemas.openxmlformats.org/officeDocument/2006/relationships/image" Target="../media/image78.svg"/><Relationship Id="rId22" Type="http://schemas.openxmlformats.org/officeDocument/2006/relationships/image" Target="../media/image86.svg"/><Relationship Id="rId27" Type="http://schemas.openxmlformats.org/officeDocument/2006/relationships/image" Target="../media/image91.png"/><Relationship Id="rId30" Type="http://schemas.openxmlformats.org/officeDocument/2006/relationships/image" Target="../media/image94.svg"/><Relationship Id="rId35" Type="http://schemas.openxmlformats.org/officeDocument/2006/relationships/image" Target="../media/image99.png"/><Relationship Id="rId43" Type="http://schemas.openxmlformats.org/officeDocument/2006/relationships/image" Target="../media/image107.png"/><Relationship Id="rId48" Type="http://schemas.openxmlformats.org/officeDocument/2006/relationships/image" Target="../media/image112.svg"/><Relationship Id="rId56" Type="http://schemas.openxmlformats.org/officeDocument/2006/relationships/image" Target="../media/image120.svg"/><Relationship Id="rId8" Type="http://schemas.openxmlformats.org/officeDocument/2006/relationships/image" Target="../media/image72.svg"/><Relationship Id="rId51" Type="http://schemas.openxmlformats.org/officeDocument/2006/relationships/image" Target="../media/image115.png"/><Relationship Id="rId3" Type="http://schemas.openxmlformats.org/officeDocument/2006/relationships/image" Target="../media/image67.png"/><Relationship Id="rId12" Type="http://schemas.openxmlformats.org/officeDocument/2006/relationships/image" Target="../media/image76.svg"/><Relationship Id="rId17" Type="http://schemas.openxmlformats.org/officeDocument/2006/relationships/image" Target="../media/image81.png"/><Relationship Id="rId25" Type="http://schemas.openxmlformats.org/officeDocument/2006/relationships/image" Target="../media/image89.png"/><Relationship Id="rId33" Type="http://schemas.openxmlformats.org/officeDocument/2006/relationships/image" Target="../media/image97.png"/><Relationship Id="rId38" Type="http://schemas.openxmlformats.org/officeDocument/2006/relationships/image" Target="../media/image102.svg"/><Relationship Id="rId46" Type="http://schemas.openxmlformats.org/officeDocument/2006/relationships/image" Target="../media/image110.svg"/><Relationship Id="rId20" Type="http://schemas.openxmlformats.org/officeDocument/2006/relationships/image" Target="../media/image84.svg"/><Relationship Id="rId41" Type="http://schemas.openxmlformats.org/officeDocument/2006/relationships/image" Target="../media/image105.png"/><Relationship Id="rId54" Type="http://schemas.openxmlformats.org/officeDocument/2006/relationships/image" Target="../media/image118.svg"/><Relationship Id="rId1" Type="http://schemas.openxmlformats.org/officeDocument/2006/relationships/slideMaster" Target="../slideMasters/slideMaster2.xml"/><Relationship Id="rId6" Type="http://schemas.openxmlformats.org/officeDocument/2006/relationships/image" Target="../media/image70.svg"/><Relationship Id="rId15" Type="http://schemas.openxmlformats.org/officeDocument/2006/relationships/image" Target="../media/image79.png"/><Relationship Id="rId23" Type="http://schemas.openxmlformats.org/officeDocument/2006/relationships/image" Target="../media/image87.png"/><Relationship Id="rId28" Type="http://schemas.openxmlformats.org/officeDocument/2006/relationships/image" Target="../media/image92.svg"/><Relationship Id="rId36" Type="http://schemas.openxmlformats.org/officeDocument/2006/relationships/image" Target="../media/image100.svg"/><Relationship Id="rId49" Type="http://schemas.openxmlformats.org/officeDocument/2006/relationships/image" Target="../media/image113.png"/><Relationship Id="rId57" Type="http://schemas.openxmlformats.org/officeDocument/2006/relationships/image" Target="../media/image121.png"/><Relationship Id="rId10" Type="http://schemas.openxmlformats.org/officeDocument/2006/relationships/image" Target="../media/image74.svg"/><Relationship Id="rId31" Type="http://schemas.openxmlformats.org/officeDocument/2006/relationships/image" Target="../media/image95.png"/><Relationship Id="rId44" Type="http://schemas.openxmlformats.org/officeDocument/2006/relationships/image" Target="../media/image108.svg"/><Relationship Id="rId52" Type="http://schemas.openxmlformats.org/officeDocument/2006/relationships/image" Target="../media/image116.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Presentation Cover">
    <p:bg>
      <p:bgPr>
        <a:blipFill dpi="0" rotWithShape="1">
          <a:blip r:embed="rId2">
            <a:lum/>
          </a:blip>
          <a:srcRect/>
          <a:stretch>
            <a:fillRect l="-22000" r="-22000"/>
          </a:stretch>
        </a:blipFill>
        <a:effectLst/>
      </p:bgPr>
    </p:bg>
    <p:spTree>
      <p:nvGrpSpPr>
        <p:cNvPr id="1" name=""/>
        <p:cNvGrpSpPr/>
        <p:nvPr/>
      </p:nvGrpSpPr>
      <p:grpSpPr>
        <a:xfrm>
          <a:off x="0" y="0"/>
          <a:ext cx="0" cy="0"/>
          <a:chOff x="0" y="0"/>
          <a:chExt cx="0" cy="0"/>
        </a:xfrm>
      </p:grpSpPr>
      <p:sp>
        <p:nvSpPr>
          <p:cNvPr id="10" name="Footer Placeholder 9">
            <a:extLst>
              <a:ext uri="{FF2B5EF4-FFF2-40B4-BE49-F238E27FC236}">
                <a16:creationId xmlns:a16="http://schemas.microsoft.com/office/drawing/2014/main" id="{D5EB8C49-530F-5DEA-A167-A0A5D1C14B4A}"/>
              </a:ext>
            </a:extLst>
          </p:cNvPr>
          <p:cNvSpPr>
            <a:spLocks noGrp="1"/>
          </p:cNvSpPr>
          <p:nvPr>
            <p:ph type="ftr" sz="quarter" idx="11"/>
          </p:nvPr>
        </p:nvSpPr>
        <p:spPr/>
        <p:txBody>
          <a:bodyPr/>
          <a:lstStyle/>
          <a:p>
            <a:r>
              <a:rPr lang="en-US"/>
              <a:t>www.lumificyber.com </a:t>
            </a:r>
            <a:endParaRPr lang="en-TH"/>
          </a:p>
        </p:txBody>
      </p:sp>
      <p:sp>
        <p:nvSpPr>
          <p:cNvPr id="11" name="Text Placeholder 2">
            <a:extLst>
              <a:ext uri="{FF2B5EF4-FFF2-40B4-BE49-F238E27FC236}">
                <a16:creationId xmlns:a16="http://schemas.microsoft.com/office/drawing/2014/main" id="{F99E850D-C0FC-BA0C-1B24-C5DD32A591BA}"/>
              </a:ext>
            </a:extLst>
          </p:cNvPr>
          <p:cNvSpPr>
            <a:spLocks noGrp="1"/>
          </p:cNvSpPr>
          <p:nvPr>
            <p:ph type="body" idx="1"/>
          </p:nvPr>
        </p:nvSpPr>
        <p:spPr>
          <a:xfrm>
            <a:off x="574192" y="3665643"/>
            <a:ext cx="4464224" cy="1002837"/>
          </a:xfrm>
        </p:spPr>
        <p:txBody>
          <a:bodyPr>
            <a:normAutofit/>
          </a:bodyPr>
          <a:lstStyle>
            <a:lvl1pPr marL="0" indent="0">
              <a:buNone/>
              <a:defRPr sz="3600">
                <a:solidFill>
                  <a:schemeClr val="tx1"/>
                </a:solidFill>
                <a:latin typeface="+mn-lt"/>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en-US">
                <a:effectLst/>
              </a:rPr>
              <a:t>Click to edit Master text styles</a:t>
            </a:r>
          </a:p>
        </p:txBody>
      </p:sp>
      <p:sp>
        <p:nvSpPr>
          <p:cNvPr id="5" name="Text Placeholder 4">
            <a:extLst>
              <a:ext uri="{FF2B5EF4-FFF2-40B4-BE49-F238E27FC236}">
                <a16:creationId xmlns:a16="http://schemas.microsoft.com/office/drawing/2014/main" id="{265C9365-9029-ADB0-C30E-77305CB84382}"/>
              </a:ext>
            </a:extLst>
          </p:cNvPr>
          <p:cNvSpPr>
            <a:spLocks noGrp="1"/>
          </p:cNvSpPr>
          <p:nvPr>
            <p:ph type="body" sz="quarter" idx="12" hasCustomPrompt="1"/>
          </p:nvPr>
        </p:nvSpPr>
        <p:spPr>
          <a:xfrm>
            <a:off x="574366" y="3192357"/>
            <a:ext cx="4464050" cy="276225"/>
          </a:xfrm>
        </p:spPr>
        <p:txBody>
          <a:bodyPr/>
          <a:lstStyle>
            <a:lvl1pPr marL="0" indent="0">
              <a:buNone/>
              <a:defRPr spc="300">
                <a:solidFill>
                  <a:schemeClr val="bg2"/>
                </a:solidFill>
              </a:defRPr>
            </a:lvl1pPr>
            <a:lvl2pPr marL="222250" indent="0">
              <a:buNone/>
              <a:defRPr>
                <a:solidFill>
                  <a:schemeClr val="bg2"/>
                </a:solidFill>
              </a:defRPr>
            </a:lvl2pPr>
          </a:lstStyle>
          <a:p>
            <a:pPr lvl="0"/>
            <a:r>
              <a:rPr lang="en-US"/>
              <a:t>SUBTITLE</a:t>
            </a:r>
          </a:p>
        </p:txBody>
      </p:sp>
      <p:pic>
        <p:nvPicPr>
          <p:cNvPr id="3" name="Picture 2" descr="A white letter on a black background&#10;&#10;Description automatically generated">
            <a:extLst>
              <a:ext uri="{FF2B5EF4-FFF2-40B4-BE49-F238E27FC236}">
                <a16:creationId xmlns:a16="http://schemas.microsoft.com/office/drawing/2014/main" id="{57FFA0A2-3A77-3CB6-4453-E12EFF54F8D5}"/>
              </a:ext>
            </a:extLst>
          </p:cNvPr>
          <p:cNvPicPr>
            <a:picLocks noChangeAspect="1"/>
          </p:cNvPicPr>
          <p:nvPr userDrawn="1"/>
        </p:nvPicPr>
        <p:blipFill>
          <a:blip r:embed="rId3"/>
          <a:stretch>
            <a:fillRect/>
          </a:stretch>
        </p:blipFill>
        <p:spPr>
          <a:xfrm>
            <a:off x="665633" y="486089"/>
            <a:ext cx="1353999" cy="250019"/>
          </a:xfrm>
          <a:prstGeom prst="rect">
            <a:avLst/>
          </a:prstGeom>
        </p:spPr>
      </p:pic>
    </p:spTree>
    <p:extLst>
      <p:ext uri="{BB962C8B-B14F-4D97-AF65-F5344CB8AC3E}">
        <p14:creationId xmlns:p14="http://schemas.microsoft.com/office/powerpoint/2010/main" val="3641134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Two Columns">
    <p:spTree>
      <p:nvGrpSpPr>
        <p:cNvPr id="1" name=""/>
        <p:cNvGrpSpPr/>
        <p:nvPr/>
      </p:nvGrpSpPr>
      <p:grpSpPr>
        <a:xfrm>
          <a:off x="0" y="0"/>
          <a:ext cx="0" cy="0"/>
          <a:chOff x="0" y="0"/>
          <a:chExt cx="0" cy="0"/>
        </a:xfrm>
      </p:grpSpPr>
      <p:pic>
        <p:nvPicPr>
          <p:cNvPr id="4" name="Picture 3" descr="A screenshot of a video game&#10;&#10;Description automatically generated">
            <a:extLst>
              <a:ext uri="{FF2B5EF4-FFF2-40B4-BE49-F238E27FC236}">
                <a16:creationId xmlns:a16="http://schemas.microsoft.com/office/drawing/2014/main" id="{A83E6D27-B95B-2648-B821-8838620C8889}"/>
              </a:ext>
            </a:extLst>
          </p:cNvPr>
          <p:cNvPicPr>
            <a:picLocks noChangeAspect="1"/>
          </p:cNvPicPr>
          <p:nvPr userDrawn="1"/>
        </p:nvPicPr>
        <p:blipFill>
          <a:blip r:embed="rId2">
            <a:alphaModFix amt="68000"/>
          </a:blip>
          <a:srcRect l="17134" r="14188"/>
          <a:stretch/>
        </p:blipFill>
        <p:spPr>
          <a:xfrm>
            <a:off x="112295" y="0"/>
            <a:ext cx="12192000" cy="6905674"/>
          </a:xfrm>
          <a:prstGeom prst="rect">
            <a:avLst/>
          </a:prstGeom>
        </p:spPr>
      </p:pic>
      <p:sp>
        <p:nvSpPr>
          <p:cNvPr id="6" name="Content Placeholder 2">
            <a:extLst>
              <a:ext uri="{FF2B5EF4-FFF2-40B4-BE49-F238E27FC236}">
                <a16:creationId xmlns:a16="http://schemas.microsoft.com/office/drawing/2014/main" id="{D1AD6D4D-C168-91D8-AA3F-0C69F1FBA319}"/>
              </a:ext>
            </a:extLst>
          </p:cNvPr>
          <p:cNvSpPr>
            <a:spLocks noGrp="1"/>
          </p:cNvSpPr>
          <p:nvPr>
            <p:ph idx="1"/>
          </p:nvPr>
        </p:nvSpPr>
        <p:spPr>
          <a:xfrm>
            <a:off x="562542" y="1988840"/>
            <a:ext cx="5246866" cy="41881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7" name="Content Placeholder 2">
            <a:extLst>
              <a:ext uri="{FF2B5EF4-FFF2-40B4-BE49-F238E27FC236}">
                <a16:creationId xmlns:a16="http://schemas.microsoft.com/office/drawing/2014/main" id="{D0E63392-97C2-4CAC-3E16-A162BA02872A}"/>
              </a:ext>
            </a:extLst>
          </p:cNvPr>
          <p:cNvSpPr>
            <a:spLocks noGrp="1"/>
          </p:cNvSpPr>
          <p:nvPr>
            <p:ph idx="14"/>
          </p:nvPr>
        </p:nvSpPr>
        <p:spPr>
          <a:xfrm>
            <a:off x="6383338" y="1988840"/>
            <a:ext cx="5247482" cy="41881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10" name="Footer Placeholder 9">
            <a:extLst>
              <a:ext uri="{FF2B5EF4-FFF2-40B4-BE49-F238E27FC236}">
                <a16:creationId xmlns:a16="http://schemas.microsoft.com/office/drawing/2014/main" id="{E54EC4A9-FAA3-6249-65A2-9BB6901CE3B6}"/>
              </a:ext>
            </a:extLst>
          </p:cNvPr>
          <p:cNvSpPr>
            <a:spLocks noGrp="1"/>
          </p:cNvSpPr>
          <p:nvPr>
            <p:ph type="ftr" sz="quarter" idx="16"/>
          </p:nvPr>
        </p:nvSpPr>
        <p:spPr/>
        <p:txBody>
          <a:bodyPr/>
          <a:lstStyle/>
          <a:p>
            <a:r>
              <a:rPr lang="en-US"/>
              <a:t>www.lumificyber.com </a:t>
            </a:r>
            <a:endParaRPr lang="en-TH"/>
          </a:p>
        </p:txBody>
      </p:sp>
      <p:sp>
        <p:nvSpPr>
          <p:cNvPr id="2" name="Title 1">
            <a:extLst>
              <a:ext uri="{FF2B5EF4-FFF2-40B4-BE49-F238E27FC236}">
                <a16:creationId xmlns:a16="http://schemas.microsoft.com/office/drawing/2014/main" id="{03ADB6F3-F14E-9928-894B-1B7764C0108A}"/>
              </a:ext>
            </a:extLst>
          </p:cNvPr>
          <p:cNvSpPr>
            <a:spLocks noGrp="1"/>
          </p:cNvSpPr>
          <p:nvPr>
            <p:ph type="title"/>
          </p:nvPr>
        </p:nvSpPr>
        <p:spPr>
          <a:xfrm>
            <a:off x="561797" y="1164078"/>
            <a:ext cx="11088687" cy="611560"/>
          </a:xfrm>
        </p:spPr>
        <p:txBody>
          <a:bodyPr anchor="t"/>
          <a:lstStyle>
            <a:lvl1pPr marL="0" marR="0" indent="0" algn="l" defTabSz="457200" rtl="0" eaLnBrk="1" fontAlgn="auto" latinLnBrk="0" hangingPunct="1">
              <a:lnSpc>
                <a:spcPct val="90000"/>
              </a:lnSpc>
              <a:spcBef>
                <a:spcPct val="0"/>
              </a:spcBef>
              <a:spcAft>
                <a:spcPts val="0"/>
              </a:spcAft>
              <a:buClrTx/>
              <a:buSzTx/>
              <a:buFontTx/>
              <a:buNone/>
              <a:tabLst/>
              <a:defRPr/>
            </a:lvl1pPr>
          </a:lstStyle>
          <a:p>
            <a:r>
              <a:rPr lang="en-US"/>
              <a:t>Click to edit Master title style</a:t>
            </a:r>
            <a:endParaRPr lang="en-TH"/>
          </a:p>
        </p:txBody>
      </p:sp>
      <p:sp>
        <p:nvSpPr>
          <p:cNvPr id="9" name="Text Placeholder 6">
            <a:extLst>
              <a:ext uri="{FF2B5EF4-FFF2-40B4-BE49-F238E27FC236}">
                <a16:creationId xmlns:a16="http://schemas.microsoft.com/office/drawing/2014/main" id="{11E2F2C7-C1C9-0688-5B61-FA13B6938490}"/>
              </a:ext>
            </a:extLst>
          </p:cNvPr>
          <p:cNvSpPr>
            <a:spLocks noGrp="1"/>
          </p:cNvSpPr>
          <p:nvPr>
            <p:ph type="body" sz="quarter" idx="12"/>
          </p:nvPr>
        </p:nvSpPr>
        <p:spPr>
          <a:xfrm>
            <a:off x="561795" y="771771"/>
            <a:ext cx="11088687" cy="312666"/>
          </a:xfrm>
        </p:spPr>
        <p:txBody>
          <a:bodyPr>
            <a:normAutofit/>
          </a:bodyPr>
          <a:lstStyle>
            <a:lvl1pPr marL="0" indent="0">
              <a:buNone/>
              <a:defRPr sz="1400" cap="all" spc="300" baseline="0">
                <a:solidFill>
                  <a:schemeClr val="bg2"/>
                </a:solidFill>
                <a:latin typeface="+mj-lt"/>
              </a:defRPr>
            </a:lvl1pPr>
          </a:lstStyle>
          <a:p>
            <a:pPr lvl="0"/>
            <a:r>
              <a:rPr lang="en-US"/>
              <a:t>Click to edit Master text styles</a:t>
            </a:r>
          </a:p>
        </p:txBody>
      </p:sp>
    </p:spTree>
    <p:extLst>
      <p:ext uri="{BB962C8B-B14F-4D97-AF65-F5344CB8AC3E}">
        <p14:creationId xmlns:p14="http://schemas.microsoft.com/office/powerpoint/2010/main" val="879666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Three Columns">
    <p:spTree>
      <p:nvGrpSpPr>
        <p:cNvPr id="1" name=""/>
        <p:cNvGrpSpPr/>
        <p:nvPr/>
      </p:nvGrpSpPr>
      <p:grpSpPr>
        <a:xfrm>
          <a:off x="0" y="0"/>
          <a:ext cx="0" cy="0"/>
          <a:chOff x="0" y="0"/>
          <a:chExt cx="0" cy="0"/>
        </a:xfrm>
      </p:grpSpPr>
      <p:pic>
        <p:nvPicPr>
          <p:cNvPr id="4" name="Picture 3" descr="A screenshot of a video game&#10;&#10;Description automatically generated">
            <a:extLst>
              <a:ext uri="{FF2B5EF4-FFF2-40B4-BE49-F238E27FC236}">
                <a16:creationId xmlns:a16="http://schemas.microsoft.com/office/drawing/2014/main" id="{F8D2BF2D-0C77-13AD-6F40-C66010116FC8}"/>
              </a:ext>
            </a:extLst>
          </p:cNvPr>
          <p:cNvPicPr>
            <a:picLocks noChangeAspect="1"/>
          </p:cNvPicPr>
          <p:nvPr userDrawn="1"/>
        </p:nvPicPr>
        <p:blipFill>
          <a:blip r:embed="rId2">
            <a:alphaModFix amt="68000"/>
          </a:blip>
          <a:srcRect l="17134" r="14188"/>
          <a:stretch/>
        </p:blipFill>
        <p:spPr>
          <a:xfrm>
            <a:off x="112295" y="0"/>
            <a:ext cx="12192000" cy="6905674"/>
          </a:xfrm>
          <a:prstGeom prst="rect">
            <a:avLst/>
          </a:prstGeom>
        </p:spPr>
      </p:pic>
      <p:sp>
        <p:nvSpPr>
          <p:cNvPr id="5" name="Content Placeholder 2">
            <a:extLst>
              <a:ext uri="{FF2B5EF4-FFF2-40B4-BE49-F238E27FC236}">
                <a16:creationId xmlns:a16="http://schemas.microsoft.com/office/drawing/2014/main" id="{2DC0C968-72F9-BA0A-DF13-3D551184D2A4}"/>
              </a:ext>
            </a:extLst>
          </p:cNvPr>
          <p:cNvSpPr>
            <a:spLocks noGrp="1"/>
          </p:cNvSpPr>
          <p:nvPr>
            <p:ph idx="1"/>
          </p:nvPr>
        </p:nvSpPr>
        <p:spPr>
          <a:xfrm>
            <a:off x="561797" y="1988840"/>
            <a:ext cx="3384000" cy="41881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7" name="Content Placeholder 2">
            <a:extLst>
              <a:ext uri="{FF2B5EF4-FFF2-40B4-BE49-F238E27FC236}">
                <a16:creationId xmlns:a16="http://schemas.microsoft.com/office/drawing/2014/main" id="{2BB8A65F-E914-D90A-CF87-A532208D2503}"/>
              </a:ext>
            </a:extLst>
          </p:cNvPr>
          <p:cNvSpPr>
            <a:spLocks noGrp="1"/>
          </p:cNvSpPr>
          <p:nvPr>
            <p:ph idx="13"/>
          </p:nvPr>
        </p:nvSpPr>
        <p:spPr>
          <a:xfrm>
            <a:off x="4404000" y="1988840"/>
            <a:ext cx="3384000" cy="41881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11" name="Content Placeholder 2">
            <a:extLst>
              <a:ext uri="{FF2B5EF4-FFF2-40B4-BE49-F238E27FC236}">
                <a16:creationId xmlns:a16="http://schemas.microsoft.com/office/drawing/2014/main" id="{276F8E32-8E39-0BB3-E396-D970E5C59498}"/>
              </a:ext>
            </a:extLst>
          </p:cNvPr>
          <p:cNvSpPr>
            <a:spLocks noGrp="1"/>
          </p:cNvSpPr>
          <p:nvPr>
            <p:ph idx="14"/>
          </p:nvPr>
        </p:nvSpPr>
        <p:spPr>
          <a:xfrm>
            <a:off x="8246203" y="1988840"/>
            <a:ext cx="3384000" cy="41881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10" name="Footer Placeholder 9">
            <a:extLst>
              <a:ext uri="{FF2B5EF4-FFF2-40B4-BE49-F238E27FC236}">
                <a16:creationId xmlns:a16="http://schemas.microsoft.com/office/drawing/2014/main" id="{BF22590A-72BF-CE63-A517-2817FBC25F59}"/>
              </a:ext>
            </a:extLst>
          </p:cNvPr>
          <p:cNvSpPr>
            <a:spLocks noGrp="1"/>
          </p:cNvSpPr>
          <p:nvPr>
            <p:ph type="ftr" sz="quarter" idx="16"/>
          </p:nvPr>
        </p:nvSpPr>
        <p:spPr/>
        <p:txBody>
          <a:bodyPr/>
          <a:lstStyle/>
          <a:p>
            <a:r>
              <a:rPr lang="en-US"/>
              <a:t>www.lumificyber.com </a:t>
            </a:r>
            <a:endParaRPr lang="en-TH"/>
          </a:p>
        </p:txBody>
      </p:sp>
      <p:sp>
        <p:nvSpPr>
          <p:cNvPr id="3" name="Title 1">
            <a:extLst>
              <a:ext uri="{FF2B5EF4-FFF2-40B4-BE49-F238E27FC236}">
                <a16:creationId xmlns:a16="http://schemas.microsoft.com/office/drawing/2014/main" id="{DDE294F2-0636-ADF7-14FF-A1679D1CDCF1}"/>
              </a:ext>
            </a:extLst>
          </p:cNvPr>
          <p:cNvSpPr>
            <a:spLocks noGrp="1"/>
          </p:cNvSpPr>
          <p:nvPr>
            <p:ph type="title"/>
          </p:nvPr>
        </p:nvSpPr>
        <p:spPr>
          <a:xfrm>
            <a:off x="551162" y="1179291"/>
            <a:ext cx="11088687" cy="585707"/>
          </a:xfrm>
        </p:spPr>
        <p:txBody>
          <a:bodyPr anchor="t"/>
          <a:lstStyle>
            <a:lvl1pPr marL="0" marR="0" indent="0" algn="l" defTabSz="457200" rtl="0" eaLnBrk="1" fontAlgn="auto" latinLnBrk="0" hangingPunct="1">
              <a:lnSpc>
                <a:spcPct val="90000"/>
              </a:lnSpc>
              <a:spcBef>
                <a:spcPct val="0"/>
              </a:spcBef>
              <a:spcAft>
                <a:spcPts val="0"/>
              </a:spcAft>
              <a:buClrTx/>
              <a:buSzTx/>
              <a:buFontTx/>
              <a:buNone/>
              <a:tabLst/>
              <a:defRPr/>
            </a:lvl1pPr>
          </a:lstStyle>
          <a:p>
            <a:r>
              <a:rPr lang="en-US"/>
              <a:t>Click to edit Master title style</a:t>
            </a:r>
            <a:endParaRPr lang="en-TH"/>
          </a:p>
        </p:txBody>
      </p:sp>
      <p:sp>
        <p:nvSpPr>
          <p:cNvPr id="6" name="Text Placeholder 6">
            <a:extLst>
              <a:ext uri="{FF2B5EF4-FFF2-40B4-BE49-F238E27FC236}">
                <a16:creationId xmlns:a16="http://schemas.microsoft.com/office/drawing/2014/main" id="{7115FEE4-BB4B-1F50-DFF1-55C405BB64DB}"/>
              </a:ext>
            </a:extLst>
          </p:cNvPr>
          <p:cNvSpPr>
            <a:spLocks noGrp="1"/>
          </p:cNvSpPr>
          <p:nvPr>
            <p:ph type="body" sz="quarter" idx="12"/>
          </p:nvPr>
        </p:nvSpPr>
        <p:spPr>
          <a:xfrm>
            <a:off x="561795" y="771771"/>
            <a:ext cx="11088687" cy="312666"/>
          </a:xfrm>
        </p:spPr>
        <p:txBody>
          <a:bodyPr>
            <a:normAutofit/>
          </a:bodyPr>
          <a:lstStyle>
            <a:lvl1pPr marL="0" indent="0">
              <a:buNone/>
              <a:defRPr sz="1400" cap="all" spc="300" baseline="0">
                <a:solidFill>
                  <a:schemeClr val="bg2"/>
                </a:solidFill>
                <a:latin typeface="+mj-lt"/>
              </a:defRPr>
            </a:lvl1pPr>
          </a:lstStyle>
          <a:p>
            <a:pPr lvl="0"/>
            <a:r>
              <a:rPr lang="en-US"/>
              <a:t>Click to edit Master text styles</a:t>
            </a:r>
          </a:p>
        </p:txBody>
      </p:sp>
    </p:spTree>
    <p:extLst>
      <p:ext uri="{BB962C8B-B14F-4D97-AF65-F5344CB8AC3E}">
        <p14:creationId xmlns:p14="http://schemas.microsoft.com/office/powerpoint/2010/main" val="31464100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Text Boxes">
    <p:spTree>
      <p:nvGrpSpPr>
        <p:cNvPr id="1" name=""/>
        <p:cNvGrpSpPr/>
        <p:nvPr/>
      </p:nvGrpSpPr>
      <p:grpSpPr>
        <a:xfrm>
          <a:off x="0" y="0"/>
          <a:ext cx="0" cy="0"/>
          <a:chOff x="0" y="0"/>
          <a:chExt cx="0" cy="0"/>
        </a:xfrm>
      </p:grpSpPr>
      <p:pic>
        <p:nvPicPr>
          <p:cNvPr id="5" name="Picture 4" descr="A screenshot of a video game&#10;&#10;Description automatically generated">
            <a:extLst>
              <a:ext uri="{FF2B5EF4-FFF2-40B4-BE49-F238E27FC236}">
                <a16:creationId xmlns:a16="http://schemas.microsoft.com/office/drawing/2014/main" id="{29A5B6CE-7479-C730-F2AD-4B088AAC0AB5}"/>
              </a:ext>
            </a:extLst>
          </p:cNvPr>
          <p:cNvPicPr>
            <a:picLocks noChangeAspect="1"/>
          </p:cNvPicPr>
          <p:nvPr userDrawn="1"/>
        </p:nvPicPr>
        <p:blipFill>
          <a:blip r:embed="rId2">
            <a:alphaModFix amt="68000"/>
          </a:blip>
          <a:srcRect l="17134" r="14188"/>
          <a:stretch/>
        </p:blipFill>
        <p:spPr>
          <a:xfrm>
            <a:off x="112295" y="0"/>
            <a:ext cx="12192000" cy="6905674"/>
          </a:xfrm>
          <a:prstGeom prst="rect">
            <a:avLst/>
          </a:prstGeom>
        </p:spPr>
      </p:pic>
      <p:sp>
        <p:nvSpPr>
          <p:cNvPr id="17" name="Rounded Rectangle 16">
            <a:extLst>
              <a:ext uri="{FF2B5EF4-FFF2-40B4-BE49-F238E27FC236}">
                <a16:creationId xmlns:a16="http://schemas.microsoft.com/office/drawing/2014/main" id="{5C9291B8-99E0-C2E5-E0AF-8CC2DF06C438}"/>
              </a:ext>
            </a:extLst>
          </p:cNvPr>
          <p:cNvSpPr/>
          <p:nvPr/>
        </p:nvSpPr>
        <p:spPr>
          <a:xfrm>
            <a:off x="5012987" y="1992685"/>
            <a:ext cx="2520294" cy="3990465"/>
          </a:xfrm>
          <a:prstGeom prst="roundRect">
            <a:avLst>
              <a:gd name="adj" fmla="val 7597"/>
            </a:avLst>
          </a:prstGeom>
        </p:spPr>
        <p:txBody>
          <a:bodyPr vert="horz" lIns="91440" tIns="45720" rIns="91440" bIns="45720" rtlCol="0">
            <a:noAutofit/>
          </a:bodyPr>
          <a:lstStyle/>
          <a:p>
            <a:pPr marR="0" lvl="0" indent="0" defTabSz="457200" fontAlgn="auto">
              <a:lnSpc>
                <a:spcPct val="100000"/>
              </a:lnSpc>
              <a:spcBef>
                <a:spcPts val="0"/>
              </a:spcBef>
              <a:spcAft>
                <a:spcPts val="0"/>
              </a:spcAft>
              <a:buClrTx/>
              <a:buSzTx/>
              <a:buFontTx/>
              <a:buNone/>
              <a:tabLst/>
            </a:pPr>
            <a:endParaRPr kumimoji="0" lang="en-TH" sz="1200" b="0" i="0" u="none" strike="noStrike" cap="none" spc="0" normalizeH="0" baseline="0">
              <a:ln>
                <a:noFill/>
              </a:ln>
              <a:solidFill>
                <a:srgbClr val="051C2B"/>
              </a:solidFill>
              <a:effectLst/>
              <a:uLnTx/>
              <a:uFillTx/>
              <a:latin typeface="Inter Light" panose="02000503000000020004" pitchFamily="2" charset="0"/>
              <a:ea typeface="Inter Light" panose="02000503000000020004" pitchFamily="2" charset="0"/>
            </a:endParaRPr>
          </a:p>
        </p:txBody>
      </p:sp>
      <p:sp>
        <p:nvSpPr>
          <p:cNvPr id="21" name="Rounded Rectangle 20">
            <a:extLst>
              <a:ext uri="{FF2B5EF4-FFF2-40B4-BE49-F238E27FC236}">
                <a16:creationId xmlns:a16="http://schemas.microsoft.com/office/drawing/2014/main" id="{CE63DDF1-9878-535E-357B-A1DA59B7A6EE}"/>
              </a:ext>
            </a:extLst>
          </p:cNvPr>
          <p:cNvSpPr/>
          <p:nvPr/>
        </p:nvSpPr>
        <p:spPr>
          <a:xfrm>
            <a:off x="7903145" y="1992685"/>
            <a:ext cx="2520294" cy="3990465"/>
          </a:xfrm>
          <a:prstGeom prst="roundRect">
            <a:avLst>
              <a:gd name="adj" fmla="val 7597"/>
            </a:avLst>
          </a:prstGeom>
        </p:spPr>
        <p:txBody>
          <a:bodyPr vert="horz" lIns="91440" tIns="45720" rIns="91440" bIns="45720" rtlCol="0" anchor="b">
            <a:normAutofit/>
          </a:bodyPr>
          <a:lstStyle/>
          <a:p>
            <a:pPr lvl="0" indent="0" defTabSz="457200">
              <a:lnSpc>
                <a:spcPct val="100000"/>
              </a:lnSpc>
              <a:spcBef>
                <a:spcPts val="500"/>
              </a:spcBef>
              <a:spcAft>
                <a:spcPts val="600"/>
              </a:spcAft>
              <a:buSzPct val="80000"/>
              <a:buFontTx/>
              <a:buNone/>
              <a:tabLst/>
            </a:pPr>
            <a:endParaRPr lang="en-TH" sz="2000" b="0" i="0" baseline="0">
              <a:solidFill>
                <a:schemeClr val="bg2"/>
              </a:solidFill>
              <a:latin typeface="+mj-lt"/>
              <a:ea typeface="Inter Light" panose="02000503000000020004" pitchFamily="2" charset="0"/>
            </a:endParaRPr>
          </a:p>
        </p:txBody>
      </p:sp>
      <p:sp>
        <p:nvSpPr>
          <p:cNvPr id="25" name="Footer Placeholder 24">
            <a:extLst>
              <a:ext uri="{FF2B5EF4-FFF2-40B4-BE49-F238E27FC236}">
                <a16:creationId xmlns:a16="http://schemas.microsoft.com/office/drawing/2014/main" id="{326BFD2A-B6D0-8E9B-C97A-3B7EBC684AA3}"/>
              </a:ext>
            </a:extLst>
          </p:cNvPr>
          <p:cNvSpPr>
            <a:spLocks noGrp="1"/>
          </p:cNvSpPr>
          <p:nvPr>
            <p:ph type="ftr" sz="quarter" idx="41"/>
          </p:nvPr>
        </p:nvSpPr>
        <p:spPr/>
        <p:txBody>
          <a:bodyPr/>
          <a:lstStyle/>
          <a:p>
            <a:r>
              <a:rPr lang="en-US"/>
              <a:t>www.lumificyber.com </a:t>
            </a:r>
            <a:endParaRPr lang="en-TH"/>
          </a:p>
        </p:txBody>
      </p:sp>
      <p:sp>
        <p:nvSpPr>
          <p:cNvPr id="12" name="Rounded Rectangle 35">
            <a:extLst>
              <a:ext uri="{FF2B5EF4-FFF2-40B4-BE49-F238E27FC236}">
                <a16:creationId xmlns:a16="http://schemas.microsoft.com/office/drawing/2014/main" id="{05FECE36-38FA-9CA3-F44E-7B72E48DDAA3}"/>
              </a:ext>
            </a:extLst>
          </p:cNvPr>
          <p:cNvSpPr/>
          <p:nvPr userDrawn="1"/>
        </p:nvSpPr>
        <p:spPr>
          <a:xfrm>
            <a:off x="2064119" y="1992685"/>
            <a:ext cx="2523355" cy="3990600"/>
          </a:xfrm>
          <a:prstGeom prst="roundRect">
            <a:avLst>
              <a:gd name="adj" fmla="val 7597"/>
            </a:avLst>
          </a:prstGeom>
          <a:solidFill>
            <a:schemeClr val="accent5"/>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TH" sz="900"/>
          </a:p>
        </p:txBody>
      </p:sp>
      <p:sp>
        <p:nvSpPr>
          <p:cNvPr id="15" name="Text Placeholder 7">
            <a:extLst>
              <a:ext uri="{FF2B5EF4-FFF2-40B4-BE49-F238E27FC236}">
                <a16:creationId xmlns:a16="http://schemas.microsoft.com/office/drawing/2014/main" id="{9370D281-2713-D5B8-15FB-5416D462B986}"/>
              </a:ext>
            </a:extLst>
          </p:cNvPr>
          <p:cNvSpPr>
            <a:spLocks noGrp="1"/>
          </p:cNvSpPr>
          <p:nvPr>
            <p:ph type="body" sz="quarter" idx="51" hasCustomPrompt="1"/>
          </p:nvPr>
        </p:nvSpPr>
        <p:spPr>
          <a:xfrm>
            <a:off x="2247687" y="3039750"/>
            <a:ext cx="2160315" cy="467519"/>
          </a:xfrm>
        </p:spPr>
        <p:txBody>
          <a:bodyPr anchor="t">
            <a:normAutofit/>
          </a:bodyPr>
          <a:lstStyle>
            <a:lvl1pPr marL="0" indent="0" algn="ctr">
              <a:buNone/>
              <a:defRPr sz="2000" b="0" i="0">
                <a:solidFill>
                  <a:schemeClr val="bg2"/>
                </a:solidFill>
                <a:latin typeface="+mj-lt"/>
              </a:defRPr>
            </a:lvl1pPr>
          </a:lstStyle>
          <a:p>
            <a:pPr lvl="0"/>
            <a:r>
              <a:rPr lang="en-US"/>
              <a:t>Title Text</a:t>
            </a:r>
          </a:p>
        </p:txBody>
      </p:sp>
      <p:sp>
        <p:nvSpPr>
          <p:cNvPr id="18" name="Text Placeholder 25">
            <a:extLst>
              <a:ext uri="{FF2B5EF4-FFF2-40B4-BE49-F238E27FC236}">
                <a16:creationId xmlns:a16="http://schemas.microsoft.com/office/drawing/2014/main" id="{26C43ED0-41ED-DC4E-33DC-31183888F19B}"/>
              </a:ext>
            </a:extLst>
          </p:cNvPr>
          <p:cNvSpPr>
            <a:spLocks noGrp="1"/>
          </p:cNvSpPr>
          <p:nvPr>
            <p:ph type="body" sz="quarter" idx="52"/>
          </p:nvPr>
        </p:nvSpPr>
        <p:spPr>
          <a:xfrm>
            <a:off x="2247687" y="3682485"/>
            <a:ext cx="2160315" cy="1914059"/>
          </a:xfrm>
        </p:spPr>
        <p:txBody>
          <a:bodyPr>
            <a:normAutofit/>
          </a:bodyPr>
          <a:lstStyle>
            <a:lvl1pPr>
              <a:defRPr sz="1050">
                <a:solidFill>
                  <a:schemeClr val="bg1"/>
                </a:solidFill>
              </a:defRPr>
            </a:lvl1pPr>
            <a:lvl2pPr>
              <a:defRPr sz="1050">
                <a:solidFill>
                  <a:schemeClr val="bg1"/>
                </a:solidFill>
              </a:defRPr>
            </a:lvl2pPr>
            <a:lvl3pPr>
              <a:defRPr sz="105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26" name="Picture Placeholder 8">
            <a:extLst>
              <a:ext uri="{FF2B5EF4-FFF2-40B4-BE49-F238E27FC236}">
                <a16:creationId xmlns:a16="http://schemas.microsoft.com/office/drawing/2014/main" id="{AFFAC43D-6B69-A1DC-FCD1-5DE9334124F9}"/>
              </a:ext>
            </a:extLst>
          </p:cNvPr>
          <p:cNvSpPr>
            <a:spLocks noGrp="1" noChangeAspect="1"/>
          </p:cNvSpPr>
          <p:nvPr>
            <p:ph type="pic" sz="quarter" idx="53"/>
          </p:nvPr>
        </p:nvSpPr>
        <p:spPr>
          <a:xfrm>
            <a:off x="3057844" y="2319678"/>
            <a:ext cx="540000" cy="540000"/>
          </a:xfrm>
        </p:spPr>
        <p:txBody>
          <a:bodyPr/>
          <a:lstStyle>
            <a:lvl1pPr marL="0" indent="0">
              <a:buNone/>
              <a:defRPr/>
            </a:lvl1pPr>
          </a:lstStyle>
          <a:p>
            <a:r>
              <a:rPr lang="en-US"/>
              <a:t>Click icon to add picture</a:t>
            </a:r>
            <a:endParaRPr lang="en-TH"/>
          </a:p>
        </p:txBody>
      </p:sp>
      <p:sp>
        <p:nvSpPr>
          <p:cNvPr id="27" name="Rounded Rectangle 35">
            <a:extLst>
              <a:ext uri="{FF2B5EF4-FFF2-40B4-BE49-F238E27FC236}">
                <a16:creationId xmlns:a16="http://schemas.microsoft.com/office/drawing/2014/main" id="{91B8F26E-EA17-B333-115F-6D4F3D631072}"/>
              </a:ext>
            </a:extLst>
          </p:cNvPr>
          <p:cNvSpPr/>
          <p:nvPr userDrawn="1"/>
        </p:nvSpPr>
        <p:spPr>
          <a:xfrm>
            <a:off x="4983632" y="1992685"/>
            <a:ext cx="2523355" cy="3990600"/>
          </a:xfrm>
          <a:prstGeom prst="roundRect">
            <a:avLst>
              <a:gd name="adj" fmla="val 7597"/>
            </a:avLst>
          </a:prstGeom>
          <a:solidFill>
            <a:schemeClr val="accent5"/>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TH" sz="900"/>
          </a:p>
        </p:txBody>
      </p:sp>
      <p:sp>
        <p:nvSpPr>
          <p:cNvPr id="28" name="Text Placeholder 7">
            <a:extLst>
              <a:ext uri="{FF2B5EF4-FFF2-40B4-BE49-F238E27FC236}">
                <a16:creationId xmlns:a16="http://schemas.microsoft.com/office/drawing/2014/main" id="{E27038DA-AF54-20AE-0E87-C4B9D17AD0D4}"/>
              </a:ext>
            </a:extLst>
          </p:cNvPr>
          <p:cNvSpPr>
            <a:spLocks noGrp="1"/>
          </p:cNvSpPr>
          <p:nvPr>
            <p:ph type="body" sz="quarter" idx="54" hasCustomPrompt="1"/>
          </p:nvPr>
        </p:nvSpPr>
        <p:spPr>
          <a:xfrm>
            <a:off x="5167200" y="3039750"/>
            <a:ext cx="2160315" cy="467519"/>
          </a:xfrm>
        </p:spPr>
        <p:txBody>
          <a:bodyPr anchor="t">
            <a:normAutofit/>
          </a:bodyPr>
          <a:lstStyle>
            <a:lvl1pPr marL="0" indent="0" algn="ctr">
              <a:buNone/>
              <a:defRPr sz="2000" b="0" i="0">
                <a:solidFill>
                  <a:schemeClr val="bg2"/>
                </a:solidFill>
                <a:latin typeface="+mj-lt"/>
              </a:defRPr>
            </a:lvl1pPr>
          </a:lstStyle>
          <a:p>
            <a:pPr lvl="0"/>
            <a:r>
              <a:rPr lang="en-US"/>
              <a:t>Title Text</a:t>
            </a:r>
          </a:p>
        </p:txBody>
      </p:sp>
      <p:sp>
        <p:nvSpPr>
          <p:cNvPr id="29" name="Text Placeholder 25">
            <a:extLst>
              <a:ext uri="{FF2B5EF4-FFF2-40B4-BE49-F238E27FC236}">
                <a16:creationId xmlns:a16="http://schemas.microsoft.com/office/drawing/2014/main" id="{860A915F-6FAD-9BB0-A0CA-156B231FE1DF}"/>
              </a:ext>
            </a:extLst>
          </p:cNvPr>
          <p:cNvSpPr>
            <a:spLocks noGrp="1"/>
          </p:cNvSpPr>
          <p:nvPr>
            <p:ph type="body" sz="quarter" idx="55"/>
          </p:nvPr>
        </p:nvSpPr>
        <p:spPr>
          <a:xfrm>
            <a:off x="5167200" y="3682485"/>
            <a:ext cx="2160315" cy="1914059"/>
          </a:xfrm>
        </p:spPr>
        <p:txBody>
          <a:bodyPr>
            <a:normAutofit/>
          </a:bodyPr>
          <a:lstStyle>
            <a:lvl1pPr>
              <a:defRPr sz="1050">
                <a:solidFill>
                  <a:schemeClr val="bg1"/>
                </a:solidFill>
              </a:defRPr>
            </a:lvl1pPr>
            <a:lvl2pPr>
              <a:defRPr sz="1050">
                <a:solidFill>
                  <a:schemeClr val="bg1"/>
                </a:solidFill>
              </a:defRPr>
            </a:lvl2pPr>
            <a:lvl3pPr>
              <a:defRPr sz="105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30" name="Picture Placeholder 8">
            <a:extLst>
              <a:ext uri="{FF2B5EF4-FFF2-40B4-BE49-F238E27FC236}">
                <a16:creationId xmlns:a16="http://schemas.microsoft.com/office/drawing/2014/main" id="{57FD7AC4-AF72-2C55-F380-5747BDB870A9}"/>
              </a:ext>
            </a:extLst>
          </p:cNvPr>
          <p:cNvSpPr>
            <a:spLocks noGrp="1" noChangeAspect="1"/>
          </p:cNvSpPr>
          <p:nvPr>
            <p:ph type="pic" sz="quarter" idx="56"/>
          </p:nvPr>
        </p:nvSpPr>
        <p:spPr>
          <a:xfrm>
            <a:off x="5977357" y="2319678"/>
            <a:ext cx="540000" cy="540000"/>
          </a:xfrm>
        </p:spPr>
        <p:txBody>
          <a:bodyPr/>
          <a:lstStyle>
            <a:lvl1pPr marL="0" indent="0">
              <a:buNone/>
              <a:defRPr/>
            </a:lvl1pPr>
          </a:lstStyle>
          <a:p>
            <a:r>
              <a:rPr lang="en-US"/>
              <a:t>Click icon to add picture</a:t>
            </a:r>
            <a:endParaRPr lang="en-TH"/>
          </a:p>
        </p:txBody>
      </p:sp>
      <p:sp>
        <p:nvSpPr>
          <p:cNvPr id="31" name="Rounded Rectangle 35">
            <a:extLst>
              <a:ext uri="{FF2B5EF4-FFF2-40B4-BE49-F238E27FC236}">
                <a16:creationId xmlns:a16="http://schemas.microsoft.com/office/drawing/2014/main" id="{CC8562F0-A9AD-0FAC-892D-6F85FB9314DC}"/>
              </a:ext>
            </a:extLst>
          </p:cNvPr>
          <p:cNvSpPr/>
          <p:nvPr userDrawn="1"/>
        </p:nvSpPr>
        <p:spPr>
          <a:xfrm>
            <a:off x="7903145" y="1992685"/>
            <a:ext cx="2523355" cy="3990600"/>
          </a:xfrm>
          <a:prstGeom prst="roundRect">
            <a:avLst>
              <a:gd name="adj" fmla="val 7597"/>
            </a:avLst>
          </a:prstGeom>
          <a:solidFill>
            <a:schemeClr val="accent5"/>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TH" sz="900"/>
          </a:p>
        </p:txBody>
      </p:sp>
      <p:sp>
        <p:nvSpPr>
          <p:cNvPr id="32" name="Text Placeholder 7">
            <a:extLst>
              <a:ext uri="{FF2B5EF4-FFF2-40B4-BE49-F238E27FC236}">
                <a16:creationId xmlns:a16="http://schemas.microsoft.com/office/drawing/2014/main" id="{0C2229B6-1432-9EB2-DF96-8EECA159944E}"/>
              </a:ext>
            </a:extLst>
          </p:cNvPr>
          <p:cNvSpPr>
            <a:spLocks noGrp="1"/>
          </p:cNvSpPr>
          <p:nvPr>
            <p:ph type="body" sz="quarter" idx="57" hasCustomPrompt="1"/>
          </p:nvPr>
        </p:nvSpPr>
        <p:spPr>
          <a:xfrm>
            <a:off x="8086713" y="3039750"/>
            <a:ext cx="2160315" cy="467519"/>
          </a:xfrm>
        </p:spPr>
        <p:txBody>
          <a:bodyPr anchor="t">
            <a:normAutofit/>
          </a:bodyPr>
          <a:lstStyle>
            <a:lvl1pPr marL="0" indent="0" algn="ctr">
              <a:buNone/>
              <a:defRPr sz="2000" b="0" i="0">
                <a:solidFill>
                  <a:schemeClr val="bg2"/>
                </a:solidFill>
                <a:latin typeface="+mj-lt"/>
              </a:defRPr>
            </a:lvl1pPr>
          </a:lstStyle>
          <a:p>
            <a:pPr lvl="0"/>
            <a:r>
              <a:rPr lang="en-US"/>
              <a:t>Title Text</a:t>
            </a:r>
          </a:p>
        </p:txBody>
      </p:sp>
      <p:sp>
        <p:nvSpPr>
          <p:cNvPr id="33" name="Text Placeholder 25">
            <a:extLst>
              <a:ext uri="{FF2B5EF4-FFF2-40B4-BE49-F238E27FC236}">
                <a16:creationId xmlns:a16="http://schemas.microsoft.com/office/drawing/2014/main" id="{926672AA-A962-5591-4523-697EB6A1AB31}"/>
              </a:ext>
            </a:extLst>
          </p:cNvPr>
          <p:cNvSpPr>
            <a:spLocks noGrp="1"/>
          </p:cNvSpPr>
          <p:nvPr>
            <p:ph type="body" sz="quarter" idx="58"/>
          </p:nvPr>
        </p:nvSpPr>
        <p:spPr>
          <a:xfrm>
            <a:off x="8086713" y="3682485"/>
            <a:ext cx="2160315" cy="1914059"/>
          </a:xfrm>
        </p:spPr>
        <p:txBody>
          <a:bodyPr>
            <a:normAutofit/>
          </a:bodyPr>
          <a:lstStyle>
            <a:lvl1pPr>
              <a:defRPr sz="1050">
                <a:solidFill>
                  <a:schemeClr val="bg1"/>
                </a:solidFill>
              </a:defRPr>
            </a:lvl1pPr>
            <a:lvl2pPr>
              <a:defRPr sz="1050">
                <a:solidFill>
                  <a:schemeClr val="bg1"/>
                </a:solidFill>
              </a:defRPr>
            </a:lvl2pPr>
            <a:lvl3pPr>
              <a:defRPr sz="105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34" name="Picture Placeholder 8">
            <a:extLst>
              <a:ext uri="{FF2B5EF4-FFF2-40B4-BE49-F238E27FC236}">
                <a16:creationId xmlns:a16="http://schemas.microsoft.com/office/drawing/2014/main" id="{B1479E45-D2B9-F685-030A-672AD1EA258A}"/>
              </a:ext>
            </a:extLst>
          </p:cNvPr>
          <p:cNvSpPr>
            <a:spLocks noGrp="1" noChangeAspect="1"/>
          </p:cNvSpPr>
          <p:nvPr>
            <p:ph type="pic" sz="quarter" idx="59"/>
          </p:nvPr>
        </p:nvSpPr>
        <p:spPr>
          <a:xfrm>
            <a:off x="8896870" y="2319678"/>
            <a:ext cx="540000" cy="540000"/>
          </a:xfrm>
        </p:spPr>
        <p:txBody>
          <a:bodyPr/>
          <a:lstStyle>
            <a:lvl1pPr marL="0" indent="0">
              <a:buNone/>
              <a:defRPr/>
            </a:lvl1pPr>
          </a:lstStyle>
          <a:p>
            <a:r>
              <a:rPr lang="en-US"/>
              <a:t>Click icon to add picture</a:t>
            </a:r>
            <a:endParaRPr lang="en-TH"/>
          </a:p>
        </p:txBody>
      </p:sp>
      <p:sp>
        <p:nvSpPr>
          <p:cNvPr id="2" name="Title 1">
            <a:extLst>
              <a:ext uri="{FF2B5EF4-FFF2-40B4-BE49-F238E27FC236}">
                <a16:creationId xmlns:a16="http://schemas.microsoft.com/office/drawing/2014/main" id="{B3E0DB90-B54C-7176-60F2-10E6B3AF3178}"/>
              </a:ext>
            </a:extLst>
          </p:cNvPr>
          <p:cNvSpPr>
            <a:spLocks noGrp="1"/>
          </p:cNvSpPr>
          <p:nvPr>
            <p:ph type="title"/>
          </p:nvPr>
        </p:nvSpPr>
        <p:spPr>
          <a:xfrm>
            <a:off x="551162" y="1179291"/>
            <a:ext cx="11088687" cy="585707"/>
          </a:xfrm>
        </p:spPr>
        <p:txBody>
          <a:bodyPr anchor="t"/>
          <a:lstStyle>
            <a:lvl1pPr marL="0" marR="0" indent="0" algn="l" defTabSz="457200" rtl="0" eaLnBrk="1" fontAlgn="auto" latinLnBrk="0" hangingPunct="1">
              <a:lnSpc>
                <a:spcPct val="90000"/>
              </a:lnSpc>
              <a:spcBef>
                <a:spcPct val="0"/>
              </a:spcBef>
              <a:spcAft>
                <a:spcPts val="0"/>
              </a:spcAft>
              <a:buClrTx/>
              <a:buSzTx/>
              <a:buFontTx/>
              <a:buNone/>
              <a:tabLst/>
              <a:defRPr/>
            </a:lvl1pPr>
          </a:lstStyle>
          <a:p>
            <a:r>
              <a:rPr lang="en-US"/>
              <a:t>Click to edit Master title style</a:t>
            </a:r>
            <a:endParaRPr lang="en-TH"/>
          </a:p>
        </p:txBody>
      </p:sp>
      <p:sp>
        <p:nvSpPr>
          <p:cNvPr id="3" name="Text Placeholder 6">
            <a:extLst>
              <a:ext uri="{FF2B5EF4-FFF2-40B4-BE49-F238E27FC236}">
                <a16:creationId xmlns:a16="http://schemas.microsoft.com/office/drawing/2014/main" id="{37D04E51-6B18-CEC7-C521-ACCB5A08AE97}"/>
              </a:ext>
            </a:extLst>
          </p:cNvPr>
          <p:cNvSpPr>
            <a:spLocks noGrp="1"/>
          </p:cNvSpPr>
          <p:nvPr>
            <p:ph type="body" sz="quarter" idx="12"/>
          </p:nvPr>
        </p:nvSpPr>
        <p:spPr>
          <a:xfrm>
            <a:off x="561795" y="771771"/>
            <a:ext cx="11088687" cy="312666"/>
          </a:xfrm>
        </p:spPr>
        <p:txBody>
          <a:bodyPr>
            <a:normAutofit/>
          </a:bodyPr>
          <a:lstStyle>
            <a:lvl1pPr marL="0" indent="0">
              <a:buNone/>
              <a:defRPr sz="1400" cap="all" spc="300" baseline="0">
                <a:solidFill>
                  <a:schemeClr val="bg2"/>
                </a:solidFill>
                <a:latin typeface="+mj-lt"/>
              </a:defRPr>
            </a:lvl1pPr>
          </a:lstStyle>
          <a:p>
            <a:pPr lvl="0"/>
            <a:r>
              <a:rPr lang="en-US"/>
              <a:t>Click to edit Master text styles</a:t>
            </a:r>
          </a:p>
        </p:txBody>
      </p:sp>
    </p:spTree>
    <p:extLst>
      <p:ext uri="{BB962C8B-B14F-4D97-AF65-F5344CB8AC3E}">
        <p14:creationId xmlns:p14="http://schemas.microsoft.com/office/powerpoint/2010/main" val="34047993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our Text Boxes">
    <p:spTree>
      <p:nvGrpSpPr>
        <p:cNvPr id="1" name=""/>
        <p:cNvGrpSpPr/>
        <p:nvPr/>
      </p:nvGrpSpPr>
      <p:grpSpPr>
        <a:xfrm>
          <a:off x="0" y="0"/>
          <a:ext cx="0" cy="0"/>
          <a:chOff x="0" y="0"/>
          <a:chExt cx="0" cy="0"/>
        </a:xfrm>
      </p:grpSpPr>
      <p:pic>
        <p:nvPicPr>
          <p:cNvPr id="13" name="Picture 12" descr="A screenshot of a video game&#10;&#10;Description automatically generated">
            <a:extLst>
              <a:ext uri="{FF2B5EF4-FFF2-40B4-BE49-F238E27FC236}">
                <a16:creationId xmlns:a16="http://schemas.microsoft.com/office/drawing/2014/main" id="{0AFA0FED-8A5B-A288-6FFF-AFBEB3D65252}"/>
              </a:ext>
            </a:extLst>
          </p:cNvPr>
          <p:cNvPicPr>
            <a:picLocks noChangeAspect="1"/>
          </p:cNvPicPr>
          <p:nvPr userDrawn="1"/>
        </p:nvPicPr>
        <p:blipFill>
          <a:blip r:embed="rId2">
            <a:alphaModFix amt="68000"/>
          </a:blip>
          <a:srcRect l="17134" r="14188"/>
          <a:stretch/>
        </p:blipFill>
        <p:spPr>
          <a:xfrm>
            <a:off x="112295" y="0"/>
            <a:ext cx="12192000" cy="6905674"/>
          </a:xfrm>
          <a:prstGeom prst="rect">
            <a:avLst/>
          </a:prstGeom>
        </p:spPr>
      </p:pic>
      <p:sp>
        <p:nvSpPr>
          <p:cNvPr id="2" name="Rounded Rectangle 1">
            <a:extLst>
              <a:ext uri="{FF2B5EF4-FFF2-40B4-BE49-F238E27FC236}">
                <a16:creationId xmlns:a16="http://schemas.microsoft.com/office/drawing/2014/main" id="{5CD95D35-74F2-F617-DF2F-C455998FDDE3}"/>
              </a:ext>
            </a:extLst>
          </p:cNvPr>
          <p:cNvSpPr/>
          <p:nvPr userDrawn="1"/>
        </p:nvSpPr>
        <p:spPr>
          <a:xfrm>
            <a:off x="560981" y="1988832"/>
            <a:ext cx="2523355" cy="3990600"/>
          </a:xfrm>
          <a:prstGeom prst="roundRect">
            <a:avLst>
              <a:gd name="adj" fmla="val 7597"/>
            </a:avLst>
          </a:prstGeom>
          <a:solidFill>
            <a:schemeClr val="accent6"/>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TH" sz="900"/>
          </a:p>
        </p:txBody>
      </p:sp>
      <p:sp>
        <p:nvSpPr>
          <p:cNvPr id="7" name="Rounded Rectangle 6">
            <a:extLst>
              <a:ext uri="{FF2B5EF4-FFF2-40B4-BE49-F238E27FC236}">
                <a16:creationId xmlns:a16="http://schemas.microsoft.com/office/drawing/2014/main" id="{ED207FBB-598A-98A1-0FFA-C96F88666163}"/>
              </a:ext>
            </a:extLst>
          </p:cNvPr>
          <p:cNvSpPr/>
          <p:nvPr userDrawn="1"/>
        </p:nvSpPr>
        <p:spPr>
          <a:xfrm>
            <a:off x="3397966" y="1988832"/>
            <a:ext cx="2523355" cy="3990600"/>
          </a:xfrm>
          <a:prstGeom prst="roundRect">
            <a:avLst>
              <a:gd name="adj" fmla="val 7597"/>
            </a:avLst>
          </a:prstGeom>
          <a:solidFill>
            <a:schemeClr val="accent5"/>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TH" sz="900"/>
          </a:p>
        </p:txBody>
      </p:sp>
      <p:sp>
        <p:nvSpPr>
          <p:cNvPr id="8" name="Rounded Rectangle 7">
            <a:extLst>
              <a:ext uri="{FF2B5EF4-FFF2-40B4-BE49-F238E27FC236}">
                <a16:creationId xmlns:a16="http://schemas.microsoft.com/office/drawing/2014/main" id="{DF17D3B9-54F4-02C3-BF12-BADD94A13E2C}"/>
              </a:ext>
            </a:extLst>
          </p:cNvPr>
          <p:cNvSpPr/>
          <p:nvPr userDrawn="1"/>
        </p:nvSpPr>
        <p:spPr>
          <a:xfrm>
            <a:off x="6281843" y="1988832"/>
            <a:ext cx="2523355" cy="3990600"/>
          </a:xfrm>
          <a:prstGeom prst="roundRect">
            <a:avLst>
              <a:gd name="adj" fmla="val 7597"/>
            </a:avLst>
          </a:prstGeom>
          <a:solidFill>
            <a:schemeClr val="accent6"/>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TH" sz="900"/>
          </a:p>
        </p:txBody>
      </p:sp>
      <p:sp>
        <p:nvSpPr>
          <p:cNvPr id="9" name="Rounded Rectangle 8">
            <a:extLst>
              <a:ext uri="{FF2B5EF4-FFF2-40B4-BE49-F238E27FC236}">
                <a16:creationId xmlns:a16="http://schemas.microsoft.com/office/drawing/2014/main" id="{CE3FCF14-B29C-09E6-409B-5937E80CADA0}"/>
              </a:ext>
            </a:extLst>
          </p:cNvPr>
          <p:cNvSpPr/>
          <p:nvPr userDrawn="1"/>
        </p:nvSpPr>
        <p:spPr>
          <a:xfrm>
            <a:off x="9118828" y="1988832"/>
            <a:ext cx="2523355" cy="3990600"/>
          </a:xfrm>
          <a:prstGeom prst="roundRect">
            <a:avLst>
              <a:gd name="adj" fmla="val 7597"/>
            </a:avLst>
          </a:prstGeom>
          <a:solidFill>
            <a:schemeClr val="accent6"/>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TH" sz="900"/>
          </a:p>
        </p:txBody>
      </p:sp>
      <p:sp>
        <p:nvSpPr>
          <p:cNvPr id="5" name="Rounded Rectangle 4">
            <a:extLst>
              <a:ext uri="{FF2B5EF4-FFF2-40B4-BE49-F238E27FC236}">
                <a16:creationId xmlns:a16="http://schemas.microsoft.com/office/drawing/2014/main" id="{ABD631AE-638E-D86B-3FB5-8C2758A04354}"/>
              </a:ext>
            </a:extLst>
          </p:cNvPr>
          <p:cNvSpPr/>
          <p:nvPr/>
        </p:nvSpPr>
        <p:spPr>
          <a:xfrm>
            <a:off x="560981" y="1988832"/>
            <a:ext cx="2523355" cy="3990600"/>
          </a:xfrm>
          <a:prstGeom prst="roundRect">
            <a:avLst>
              <a:gd name="adj" fmla="val 7597"/>
            </a:avLst>
          </a:prstGeom>
          <a:solidFill>
            <a:schemeClr val="accent5"/>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TH" sz="900"/>
          </a:p>
        </p:txBody>
      </p:sp>
      <p:sp>
        <p:nvSpPr>
          <p:cNvPr id="15" name="Text Placeholder 7">
            <a:extLst>
              <a:ext uri="{FF2B5EF4-FFF2-40B4-BE49-F238E27FC236}">
                <a16:creationId xmlns:a16="http://schemas.microsoft.com/office/drawing/2014/main" id="{421EE6B1-5A7B-B901-FB30-358CC67D53B6}"/>
              </a:ext>
            </a:extLst>
          </p:cNvPr>
          <p:cNvSpPr>
            <a:spLocks noGrp="1"/>
          </p:cNvSpPr>
          <p:nvPr>
            <p:ph type="body" sz="quarter" idx="29" hasCustomPrompt="1"/>
          </p:nvPr>
        </p:nvSpPr>
        <p:spPr>
          <a:xfrm>
            <a:off x="742501" y="3032793"/>
            <a:ext cx="2160315" cy="467519"/>
          </a:xfrm>
        </p:spPr>
        <p:txBody>
          <a:bodyPr anchor="t">
            <a:normAutofit/>
          </a:bodyPr>
          <a:lstStyle>
            <a:lvl1pPr marL="0" indent="0" algn="ctr">
              <a:buNone/>
              <a:defRPr sz="2000" b="0" i="0">
                <a:solidFill>
                  <a:schemeClr val="bg2"/>
                </a:solidFill>
                <a:latin typeface="+mj-lt"/>
              </a:defRPr>
            </a:lvl1pPr>
          </a:lstStyle>
          <a:p>
            <a:pPr lvl="0"/>
            <a:r>
              <a:rPr lang="en-US"/>
              <a:t>Title Text</a:t>
            </a:r>
          </a:p>
        </p:txBody>
      </p:sp>
      <p:sp>
        <p:nvSpPr>
          <p:cNvPr id="26" name="Text Placeholder 25">
            <a:extLst>
              <a:ext uri="{FF2B5EF4-FFF2-40B4-BE49-F238E27FC236}">
                <a16:creationId xmlns:a16="http://schemas.microsoft.com/office/drawing/2014/main" id="{8B358AA4-3DB0-4FB3-3C5C-EEB65D1C0A1E}"/>
              </a:ext>
            </a:extLst>
          </p:cNvPr>
          <p:cNvSpPr>
            <a:spLocks noGrp="1"/>
          </p:cNvSpPr>
          <p:nvPr>
            <p:ph type="body" sz="quarter" idx="30"/>
          </p:nvPr>
        </p:nvSpPr>
        <p:spPr>
          <a:xfrm>
            <a:off x="742501" y="3675528"/>
            <a:ext cx="2160315" cy="1914059"/>
          </a:xfrm>
        </p:spPr>
        <p:txBody>
          <a:bodyPr>
            <a:normAutofit/>
          </a:bodyPr>
          <a:lstStyle>
            <a:lvl1pPr>
              <a:defRPr sz="1050">
                <a:solidFill>
                  <a:schemeClr val="bg1"/>
                </a:solidFill>
              </a:defRPr>
            </a:lvl1pPr>
            <a:lvl2pPr>
              <a:defRPr sz="1050">
                <a:solidFill>
                  <a:schemeClr val="bg1"/>
                </a:solidFill>
              </a:defRPr>
            </a:lvl2pPr>
            <a:lvl3pPr>
              <a:defRPr sz="105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p:txBody>
      </p:sp>
      <p:sp>
        <p:nvSpPr>
          <p:cNvPr id="33" name="Rounded Rectangle 32">
            <a:extLst>
              <a:ext uri="{FF2B5EF4-FFF2-40B4-BE49-F238E27FC236}">
                <a16:creationId xmlns:a16="http://schemas.microsoft.com/office/drawing/2014/main" id="{C412EAE9-B3E8-0850-7339-17AB7961FF53}"/>
              </a:ext>
            </a:extLst>
          </p:cNvPr>
          <p:cNvSpPr/>
          <p:nvPr/>
        </p:nvSpPr>
        <p:spPr>
          <a:xfrm>
            <a:off x="6281843" y="1988832"/>
            <a:ext cx="2523355" cy="3990600"/>
          </a:xfrm>
          <a:prstGeom prst="roundRect">
            <a:avLst>
              <a:gd name="adj" fmla="val 7597"/>
            </a:avLst>
          </a:prstGeom>
          <a:solidFill>
            <a:schemeClr val="accent5"/>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TH" sz="900"/>
          </a:p>
        </p:txBody>
      </p:sp>
      <p:sp>
        <p:nvSpPr>
          <p:cNvPr id="36" name="Rounded Rectangle 35">
            <a:extLst>
              <a:ext uri="{FF2B5EF4-FFF2-40B4-BE49-F238E27FC236}">
                <a16:creationId xmlns:a16="http://schemas.microsoft.com/office/drawing/2014/main" id="{DC6FB32A-C903-F4B5-7512-E2F8FF1BBECA}"/>
              </a:ext>
            </a:extLst>
          </p:cNvPr>
          <p:cNvSpPr/>
          <p:nvPr/>
        </p:nvSpPr>
        <p:spPr>
          <a:xfrm>
            <a:off x="9118828" y="1988832"/>
            <a:ext cx="2523355" cy="3990600"/>
          </a:xfrm>
          <a:prstGeom prst="roundRect">
            <a:avLst>
              <a:gd name="adj" fmla="val 7597"/>
            </a:avLst>
          </a:prstGeom>
          <a:solidFill>
            <a:schemeClr val="accent5"/>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TH" sz="900"/>
          </a:p>
        </p:txBody>
      </p:sp>
      <p:sp>
        <p:nvSpPr>
          <p:cNvPr id="23" name="Footer Placeholder 22">
            <a:extLst>
              <a:ext uri="{FF2B5EF4-FFF2-40B4-BE49-F238E27FC236}">
                <a16:creationId xmlns:a16="http://schemas.microsoft.com/office/drawing/2014/main" id="{C13970D8-54B0-DB14-2043-13C89B597841}"/>
              </a:ext>
            </a:extLst>
          </p:cNvPr>
          <p:cNvSpPr>
            <a:spLocks noGrp="1"/>
          </p:cNvSpPr>
          <p:nvPr>
            <p:ph type="ftr" sz="quarter" idx="44"/>
          </p:nvPr>
        </p:nvSpPr>
        <p:spPr/>
        <p:txBody>
          <a:bodyPr/>
          <a:lstStyle/>
          <a:p>
            <a:r>
              <a:rPr lang="en-US"/>
              <a:t>www.lumificyber.com </a:t>
            </a:r>
            <a:endParaRPr lang="en-TH"/>
          </a:p>
        </p:txBody>
      </p:sp>
      <p:sp>
        <p:nvSpPr>
          <p:cNvPr id="6" name="Picture Placeholder 8">
            <a:extLst>
              <a:ext uri="{FF2B5EF4-FFF2-40B4-BE49-F238E27FC236}">
                <a16:creationId xmlns:a16="http://schemas.microsoft.com/office/drawing/2014/main" id="{42C9798C-0123-DA67-2CDD-BC84433A9E7B}"/>
              </a:ext>
            </a:extLst>
          </p:cNvPr>
          <p:cNvSpPr>
            <a:spLocks noGrp="1" noChangeAspect="1"/>
          </p:cNvSpPr>
          <p:nvPr>
            <p:ph type="pic" sz="quarter" idx="22"/>
          </p:nvPr>
        </p:nvSpPr>
        <p:spPr>
          <a:xfrm>
            <a:off x="1552658" y="2312721"/>
            <a:ext cx="540000" cy="540000"/>
          </a:xfrm>
        </p:spPr>
        <p:txBody>
          <a:bodyPr/>
          <a:lstStyle>
            <a:lvl1pPr marL="0" indent="0">
              <a:buNone/>
              <a:defRPr/>
            </a:lvl1pPr>
          </a:lstStyle>
          <a:p>
            <a:r>
              <a:rPr lang="en-US"/>
              <a:t>Click icon to add picture</a:t>
            </a:r>
            <a:endParaRPr lang="en-TH"/>
          </a:p>
        </p:txBody>
      </p:sp>
      <p:sp>
        <p:nvSpPr>
          <p:cNvPr id="10" name="Text Placeholder 7">
            <a:extLst>
              <a:ext uri="{FF2B5EF4-FFF2-40B4-BE49-F238E27FC236}">
                <a16:creationId xmlns:a16="http://schemas.microsoft.com/office/drawing/2014/main" id="{29EBBE5E-FB17-5A26-00E6-B7D970B78809}"/>
              </a:ext>
            </a:extLst>
          </p:cNvPr>
          <p:cNvSpPr>
            <a:spLocks noGrp="1"/>
          </p:cNvSpPr>
          <p:nvPr>
            <p:ph type="body" sz="quarter" idx="45" hasCustomPrompt="1"/>
          </p:nvPr>
        </p:nvSpPr>
        <p:spPr>
          <a:xfrm>
            <a:off x="3575349" y="3032793"/>
            <a:ext cx="2160315" cy="467519"/>
          </a:xfrm>
        </p:spPr>
        <p:txBody>
          <a:bodyPr anchor="t">
            <a:normAutofit/>
          </a:bodyPr>
          <a:lstStyle>
            <a:lvl1pPr marL="0" indent="0" algn="ctr">
              <a:buNone/>
              <a:defRPr sz="2000" b="0" i="0">
                <a:solidFill>
                  <a:schemeClr val="bg2"/>
                </a:solidFill>
                <a:latin typeface="+mj-lt"/>
              </a:defRPr>
            </a:lvl1pPr>
          </a:lstStyle>
          <a:p>
            <a:pPr lvl="0"/>
            <a:r>
              <a:rPr lang="en-US"/>
              <a:t>Title Text</a:t>
            </a:r>
          </a:p>
        </p:txBody>
      </p:sp>
      <p:sp>
        <p:nvSpPr>
          <p:cNvPr id="11" name="Text Placeholder 25">
            <a:extLst>
              <a:ext uri="{FF2B5EF4-FFF2-40B4-BE49-F238E27FC236}">
                <a16:creationId xmlns:a16="http://schemas.microsoft.com/office/drawing/2014/main" id="{BEDDA285-1C94-3AA0-967D-6EDB9669B693}"/>
              </a:ext>
            </a:extLst>
          </p:cNvPr>
          <p:cNvSpPr>
            <a:spLocks noGrp="1"/>
          </p:cNvSpPr>
          <p:nvPr>
            <p:ph type="body" sz="quarter" idx="46"/>
          </p:nvPr>
        </p:nvSpPr>
        <p:spPr>
          <a:xfrm>
            <a:off x="3575349" y="3675528"/>
            <a:ext cx="2160315" cy="1914059"/>
          </a:xfrm>
        </p:spPr>
        <p:txBody>
          <a:bodyPr>
            <a:normAutofit/>
          </a:bodyPr>
          <a:lstStyle>
            <a:lvl1pPr>
              <a:defRPr sz="1050">
                <a:solidFill>
                  <a:schemeClr val="bg1"/>
                </a:solidFill>
              </a:defRPr>
            </a:lvl1pPr>
            <a:lvl2pPr>
              <a:defRPr sz="1050">
                <a:solidFill>
                  <a:schemeClr val="bg1"/>
                </a:solidFill>
              </a:defRPr>
            </a:lvl2pPr>
            <a:lvl3pPr>
              <a:defRPr sz="105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p:txBody>
      </p:sp>
      <p:sp>
        <p:nvSpPr>
          <p:cNvPr id="12" name="Picture Placeholder 8">
            <a:extLst>
              <a:ext uri="{FF2B5EF4-FFF2-40B4-BE49-F238E27FC236}">
                <a16:creationId xmlns:a16="http://schemas.microsoft.com/office/drawing/2014/main" id="{C2F5C467-E27A-F853-76EC-428AE79233D7}"/>
              </a:ext>
            </a:extLst>
          </p:cNvPr>
          <p:cNvSpPr>
            <a:spLocks noGrp="1" noChangeAspect="1"/>
          </p:cNvSpPr>
          <p:nvPr>
            <p:ph type="pic" sz="quarter" idx="47"/>
          </p:nvPr>
        </p:nvSpPr>
        <p:spPr>
          <a:xfrm>
            <a:off x="4385506" y="2312721"/>
            <a:ext cx="540000" cy="540000"/>
          </a:xfrm>
        </p:spPr>
        <p:txBody>
          <a:bodyPr/>
          <a:lstStyle>
            <a:lvl1pPr marL="0" indent="0">
              <a:buNone/>
              <a:defRPr/>
            </a:lvl1pPr>
          </a:lstStyle>
          <a:p>
            <a:r>
              <a:rPr lang="en-US"/>
              <a:t>Click icon to add picture</a:t>
            </a:r>
            <a:endParaRPr lang="en-TH"/>
          </a:p>
        </p:txBody>
      </p:sp>
      <p:sp>
        <p:nvSpPr>
          <p:cNvPr id="14" name="Text Placeholder 7">
            <a:extLst>
              <a:ext uri="{FF2B5EF4-FFF2-40B4-BE49-F238E27FC236}">
                <a16:creationId xmlns:a16="http://schemas.microsoft.com/office/drawing/2014/main" id="{AC27E6C7-D037-D833-13E6-D0EF1712BF71}"/>
              </a:ext>
            </a:extLst>
          </p:cNvPr>
          <p:cNvSpPr>
            <a:spLocks noGrp="1"/>
          </p:cNvSpPr>
          <p:nvPr>
            <p:ph type="body" sz="quarter" idx="48" hasCustomPrompt="1"/>
          </p:nvPr>
        </p:nvSpPr>
        <p:spPr>
          <a:xfrm>
            <a:off x="6461983" y="3032793"/>
            <a:ext cx="2160315" cy="467519"/>
          </a:xfrm>
        </p:spPr>
        <p:txBody>
          <a:bodyPr anchor="t">
            <a:normAutofit/>
          </a:bodyPr>
          <a:lstStyle>
            <a:lvl1pPr marL="0" indent="0" algn="ctr">
              <a:buNone/>
              <a:defRPr sz="2000" b="0" i="0">
                <a:solidFill>
                  <a:schemeClr val="bg2"/>
                </a:solidFill>
                <a:latin typeface="+mj-lt"/>
              </a:defRPr>
            </a:lvl1pPr>
          </a:lstStyle>
          <a:p>
            <a:pPr lvl="0"/>
            <a:r>
              <a:rPr lang="en-US"/>
              <a:t>Title Text</a:t>
            </a:r>
          </a:p>
        </p:txBody>
      </p:sp>
      <p:sp>
        <p:nvSpPr>
          <p:cNvPr id="21" name="Text Placeholder 25">
            <a:extLst>
              <a:ext uri="{FF2B5EF4-FFF2-40B4-BE49-F238E27FC236}">
                <a16:creationId xmlns:a16="http://schemas.microsoft.com/office/drawing/2014/main" id="{F677972E-A43A-369A-D5CF-30D1017DEFBF}"/>
              </a:ext>
            </a:extLst>
          </p:cNvPr>
          <p:cNvSpPr>
            <a:spLocks noGrp="1"/>
          </p:cNvSpPr>
          <p:nvPr>
            <p:ph type="body" sz="quarter" idx="49"/>
          </p:nvPr>
        </p:nvSpPr>
        <p:spPr>
          <a:xfrm>
            <a:off x="6461983" y="3675528"/>
            <a:ext cx="2160315" cy="1914059"/>
          </a:xfrm>
        </p:spPr>
        <p:txBody>
          <a:bodyPr>
            <a:normAutofit/>
          </a:bodyPr>
          <a:lstStyle>
            <a:lvl1pPr>
              <a:defRPr sz="1050">
                <a:solidFill>
                  <a:schemeClr val="bg1"/>
                </a:solidFill>
              </a:defRPr>
            </a:lvl1pPr>
            <a:lvl2pPr>
              <a:defRPr sz="1050">
                <a:solidFill>
                  <a:schemeClr val="bg1"/>
                </a:solidFill>
              </a:defRPr>
            </a:lvl2pPr>
            <a:lvl3pPr>
              <a:defRPr sz="105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p:txBody>
      </p:sp>
      <p:sp>
        <p:nvSpPr>
          <p:cNvPr id="24" name="Picture Placeholder 8">
            <a:extLst>
              <a:ext uri="{FF2B5EF4-FFF2-40B4-BE49-F238E27FC236}">
                <a16:creationId xmlns:a16="http://schemas.microsoft.com/office/drawing/2014/main" id="{2B4E4EB9-0005-0014-F0EE-441B169B9168}"/>
              </a:ext>
            </a:extLst>
          </p:cNvPr>
          <p:cNvSpPr>
            <a:spLocks noGrp="1" noChangeAspect="1"/>
          </p:cNvSpPr>
          <p:nvPr>
            <p:ph type="pic" sz="quarter" idx="50"/>
          </p:nvPr>
        </p:nvSpPr>
        <p:spPr>
          <a:xfrm>
            <a:off x="7272140" y="2312721"/>
            <a:ext cx="540000" cy="540000"/>
          </a:xfrm>
        </p:spPr>
        <p:txBody>
          <a:bodyPr/>
          <a:lstStyle>
            <a:lvl1pPr marL="0" indent="0">
              <a:buNone/>
              <a:defRPr/>
            </a:lvl1pPr>
          </a:lstStyle>
          <a:p>
            <a:r>
              <a:rPr lang="en-US"/>
              <a:t>Click icon to add picture</a:t>
            </a:r>
            <a:endParaRPr lang="en-TH"/>
          </a:p>
        </p:txBody>
      </p:sp>
      <p:sp>
        <p:nvSpPr>
          <p:cNvPr id="25" name="Text Placeholder 7">
            <a:extLst>
              <a:ext uri="{FF2B5EF4-FFF2-40B4-BE49-F238E27FC236}">
                <a16:creationId xmlns:a16="http://schemas.microsoft.com/office/drawing/2014/main" id="{16F89ACF-2330-0CD0-C6B6-FE90DD8D8CE9}"/>
              </a:ext>
            </a:extLst>
          </p:cNvPr>
          <p:cNvSpPr>
            <a:spLocks noGrp="1"/>
          </p:cNvSpPr>
          <p:nvPr>
            <p:ph type="body" sz="quarter" idx="51" hasCustomPrompt="1"/>
          </p:nvPr>
        </p:nvSpPr>
        <p:spPr>
          <a:xfrm>
            <a:off x="9302396" y="3035897"/>
            <a:ext cx="2160315" cy="467519"/>
          </a:xfrm>
        </p:spPr>
        <p:txBody>
          <a:bodyPr anchor="t">
            <a:normAutofit/>
          </a:bodyPr>
          <a:lstStyle>
            <a:lvl1pPr marL="0" indent="0" algn="ctr">
              <a:buNone/>
              <a:defRPr sz="2000" b="0" i="0">
                <a:solidFill>
                  <a:schemeClr val="bg2"/>
                </a:solidFill>
                <a:latin typeface="+mj-lt"/>
              </a:defRPr>
            </a:lvl1pPr>
          </a:lstStyle>
          <a:p>
            <a:pPr lvl="0"/>
            <a:r>
              <a:rPr lang="en-US"/>
              <a:t>Title Text</a:t>
            </a:r>
          </a:p>
        </p:txBody>
      </p:sp>
      <p:sp>
        <p:nvSpPr>
          <p:cNvPr id="27" name="Text Placeholder 25">
            <a:extLst>
              <a:ext uri="{FF2B5EF4-FFF2-40B4-BE49-F238E27FC236}">
                <a16:creationId xmlns:a16="http://schemas.microsoft.com/office/drawing/2014/main" id="{23C9E486-CC88-B3CE-09C0-597E320EBEF4}"/>
              </a:ext>
            </a:extLst>
          </p:cNvPr>
          <p:cNvSpPr>
            <a:spLocks noGrp="1"/>
          </p:cNvSpPr>
          <p:nvPr>
            <p:ph type="body" sz="quarter" idx="52"/>
          </p:nvPr>
        </p:nvSpPr>
        <p:spPr>
          <a:xfrm>
            <a:off x="9302396" y="3678632"/>
            <a:ext cx="2160315" cy="1914059"/>
          </a:xfrm>
        </p:spPr>
        <p:txBody>
          <a:bodyPr>
            <a:normAutofit/>
          </a:bodyPr>
          <a:lstStyle>
            <a:lvl1pPr>
              <a:defRPr sz="1050">
                <a:solidFill>
                  <a:schemeClr val="bg1"/>
                </a:solidFill>
              </a:defRPr>
            </a:lvl1pPr>
            <a:lvl2pPr>
              <a:defRPr sz="1050">
                <a:solidFill>
                  <a:schemeClr val="bg1"/>
                </a:solidFill>
              </a:defRPr>
            </a:lvl2pPr>
            <a:lvl3pPr>
              <a:defRPr sz="105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p:txBody>
      </p:sp>
      <p:sp>
        <p:nvSpPr>
          <p:cNvPr id="28" name="Picture Placeholder 8">
            <a:extLst>
              <a:ext uri="{FF2B5EF4-FFF2-40B4-BE49-F238E27FC236}">
                <a16:creationId xmlns:a16="http://schemas.microsoft.com/office/drawing/2014/main" id="{B94F7CC7-C4DF-531E-9634-823DECADD791}"/>
              </a:ext>
            </a:extLst>
          </p:cNvPr>
          <p:cNvSpPr>
            <a:spLocks noGrp="1" noChangeAspect="1"/>
          </p:cNvSpPr>
          <p:nvPr>
            <p:ph type="pic" sz="quarter" idx="53"/>
          </p:nvPr>
        </p:nvSpPr>
        <p:spPr>
          <a:xfrm>
            <a:off x="10112553" y="2315825"/>
            <a:ext cx="540000" cy="540000"/>
          </a:xfrm>
        </p:spPr>
        <p:txBody>
          <a:bodyPr/>
          <a:lstStyle>
            <a:lvl1pPr marL="0" indent="0">
              <a:buNone/>
              <a:defRPr/>
            </a:lvl1pPr>
          </a:lstStyle>
          <a:p>
            <a:r>
              <a:rPr lang="en-US"/>
              <a:t>Click icon to add picture</a:t>
            </a:r>
            <a:endParaRPr lang="en-TH"/>
          </a:p>
        </p:txBody>
      </p:sp>
      <p:sp>
        <p:nvSpPr>
          <p:cNvPr id="3" name="Title 1">
            <a:extLst>
              <a:ext uri="{FF2B5EF4-FFF2-40B4-BE49-F238E27FC236}">
                <a16:creationId xmlns:a16="http://schemas.microsoft.com/office/drawing/2014/main" id="{F62E5B64-61CE-46B2-126B-9144BD3F58D1}"/>
              </a:ext>
            </a:extLst>
          </p:cNvPr>
          <p:cNvSpPr>
            <a:spLocks noGrp="1"/>
          </p:cNvSpPr>
          <p:nvPr>
            <p:ph type="title"/>
          </p:nvPr>
        </p:nvSpPr>
        <p:spPr>
          <a:xfrm>
            <a:off x="551162" y="1179291"/>
            <a:ext cx="11088687" cy="585707"/>
          </a:xfrm>
        </p:spPr>
        <p:txBody>
          <a:bodyPr anchor="t"/>
          <a:lstStyle>
            <a:lvl1pPr marL="0" marR="0" indent="0" algn="l" defTabSz="457200" rtl="0" eaLnBrk="1" fontAlgn="auto" latinLnBrk="0" hangingPunct="1">
              <a:lnSpc>
                <a:spcPct val="90000"/>
              </a:lnSpc>
              <a:spcBef>
                <a:spcPct val="0"/>
              </a:spcBef>
              <a:spcAft>
                <a:spcPts val="0"/>
              </a:spcAft>
              <a:buClrTx/>
              <a:buSzTx/>
              <a:buFontTx/>
              <a:buNone/>
              <a:tabLst/>
              <a:defRPr/>
            </a:lvl1pPr>
          </a:lstStyle>
          <a:p>
            <a:r>
              <a:rPr lang="en-US"/>
              <a:t>Click to edit Master title style</a:t>
            </a:r>
            <a:endParaRPr lang="en-TH"/>
          </a:p>
        </p:txBody>
      </p:sp>
      <p:sp>
        <p:nvSpPr>
          <p:cNvPr id="4" name="Text Placeholder 6">
            <a:extLst>
              <a:ext uri="{FF2B5EF4-FFF2-40B4-BE49-F238E27FC236}">
                <a16:creationId xmlns:a16="http://schemas.microsoft.com/office/drawing/2014/main" id="{87BF3C94-F733-0CF1-24CF-75D1F16E8B7A}"/>
              </a:ext>
            </a:extLst>
          </p:cNvPr>
          <p:cNvSpPr>
            <a:spLocks noGrp="1"/>
          </p:cNvSpPr>
          <p:nvPr>
            <p:ph type="body" sz="quarter" idx="12"/>
          </p:nvPr>
        </p:nvSpPr>
        <p:spPr>
          <a:xfrm>
            <a:off x="561795" y="771771"/>
            <a:ext cx="11088687" cy="312666"/>
          </a:xfrm>
        </p:spPr>
        <p:txBody>
          <a:bodyPr>
            <a:normAutofit/>
          </a:bodyPr>
          <a:lstStyle>
            <a:lvl1pPr marL="0" indent="0">
              <a:buNone/>
              <a:defRPr sz="1400" cap="all" spc="300" baseline="0">
                <a:solidFill>
                  <a:schemeClr val="bg2"/>
                </a:solidFill>
                <a:latin typeface="+mj-lt"/>
              </a:defRPr>
            </a:lvl1pPr>
          </a:lstStyle>
          <a:p>
            <a:pPr lvl="0"/>
            <a:r>
              <a:rPr lang="en-US"/>
              <a:t>Click to edit Master text styles</a:t>
            </a:r>
          </a:p>
        </p:txBody>
      </p:sp>
    </p:spTree>
    <p:extLst>
      <p:ext uri="{BB962C8B-B14F-4D97-AF65-F5344CB8AC3E}">
        <p14:creationId xmlns:p14="http://schemas.microsoft.com/office/powerpoint/2010/main" val="6773782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etrics Four Items">
    <p:spTree>
      <p:nvGrpSpPr>
        <p:cNvPr id="1" name=""/>
        <p:cNvGrpSpPr/>
        <p:nvPr/>
      </p:nvGrpSpPr>
      <p:grpSpPr>
        <a:xfrm>
          <a:off x="0" y="0"/>
          <a:ext cx="0" cy="0"/>
          <a:chOff x="0" y="0"/>
          <a:chExt cx="0" cy="0"/>
        </a:xfrm>
      </p:grpSpPr>
      <p:pic>
        <p:nvPicPr>
          <p:cNvPr id="4" name="Picture 3" descr="A screenshot of a video game&#10;&#10;Description automatically generated">
            <a:extLst>
              <a:ext uri="{FF2B5EF4-FFF2-40B4-BE49-F238E27FC236}">
                <a16:creationId xmlns:a16="http://schemas.microsoft.com/office/drawing/2014/main" id="{955740A6-1669-07F6-899D-5D95371CFE03}"/>
              </a:ext>
            </a:extLst>
          </p:cNvPr>
          <p:cNvPicPr>
            <a:picLocks noChangeAspect="1"/>
          </p:cNvPicPr>
          <p:nvPr userDrawn="1"/>
        </p:nvPicPr>
        <p:blipFill>
          <a:blip r:embed="rId2">
            <a:alphaModFix amt="68000"/>
          </a:blip>
          <a:srcRect l="17134" r="14188"/>
          <a:stretch/>
        </p:blipFill>
        <p:spPr>
          <a:xfrm>
            <a:off x="112295" y="0"/>
            <a:ext cx="12192000" cy="6905674"/>
          </a:xfrm>
          <a:prstGeom prst="rect">
            <a:avLst/>
          </a:prstGeom>
        </p:spPr>
      </p:pic>
      <p:sp>
        <p:nvSpPr>
          <p:cNvPr id="17" name="Picture Placeholder 16">
            <a:extLst>
              <a:ext uri="{FF2B5EF4-FFF2-40B4-BE49-F238E27FC236}">
                <a16:creationId xmlns:a16="http://schemas.microsoft.com/office/drawing/2014/main" id="{FD6BB482-F2EE-DAC4-A390-E3D9758EED50}"/>
              </a:ext>
            </a:extLst>
          </p:cNvPr>
          <p:cNvSpPr>
            <a:spLocks noGrp="1"/>
          </p:cNvSpPr>
          <p:nvPr>
            <p:ph type="pic" sz="quarter" idx="20"/>
          </p:nvPr>
        </p:nvSpPr>
        <p:spPr>
          <a:xfrm>
            <a:off x="723145" y="2242980"/>
            <a:ext cx="684000" cy="684000"/>
          </a:xfrm>
        </p:spPr>
        <p:txBody>
          <a:bodyPr/>
          <a:lstStyle>
            <a:lvl1pPr marL="0" indent="0">
              <a:buNone/>
              <a:defRPr/>
            </a:lvl1pPr>
          </a:lstStyle>
          <a:p>
            <a:r>
              <a:rPr lang="en-US"/>
              <a:t>Click icon to add picture</a:t>
            </a:r>
            <a:endParaRPr lang="en-TH"/>
          </a:p>
        </p:txBody>
      </p:sp>
      <p:sp>
        <p:nvSpPr>
          <p:cNvPr id="3" name="Text Placeholder 3">
            <a:extLst>
              <a:ext uri="{FF2B5EF4-FFF2-40B4-BE49-F238E27FC236}">
                <a16:creationId xmlns:a16="http://schemas.microsoft.com/office/drawing/2014/main" id="{1F10B741-FF2F-F68C-BC71-963CD3B2BFA7}"/>
              </a:ext>
            </a:extLst>
          </p:cNvPr>
          <p:cNvSpPr>
            <a:spLocks noGrp="1"/>
          </p:cNvSpPr>
          <p:nvPr>
            <p:ph type="body" sz="half" idx="28" hasCustomPrompt="1"/>
          </p:nvPr>
        </p:nvSpPr>
        <p:spPr>
          <a:xfrm>
            <a:off x="1805500" y="2738405"/>
            <a:ext cx="3947395" cy="900000"/>
          </a:xfrm>
        </p:spPr>
        <p:txBody>
          <a:bodyPr/>
          <a:lstStyle>
            <a:lvl1pPr marL="0" indent="0">
              <a:lnSpc>
                <a:spcPct val="100000"/>
              </a:lnSpc>
              <a:spcBef>
                <a:spcPts val="0"/>
              </a:spcBef>
              <a:buNone/>
              <a:defRPr sz="1200" b="0" i="0">
                <a:latin typeface="+mn-lt"/>
                <a:ea typeface="Inter Light" panose="0200050300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effectLst/>
              </a:rPr>
              <a:t>Lorem ipsum dolor sit </a:t>
            </a:r>
            <a:r>
              <a:rPr lang="en-US" err="1">
                <a:effectLst/>
              </a:rPr>
              <a:t>amet</a:t>
            </a:r>
            <a:r>
              <a:rPr lang="en-US">
                <a:effectLst/>
              </a:rPr>
              <a:t> </a:t>
            </a:r>
            <a:r>
              <a:rPr lang="en-US" err="1">
                <a:effectLst/>
              </a:rPr>
              <a:t>consectetur</a:t>
            </a:r>
            <a:r>
              <a:rPr lang="en-US">
                <a:effectLst/>
              </a:rPr>
              <a:t>. </a:t>
            </a:r>
            <a:r>
              <a:rPr lang="en-US" err="1">
                <a:effectLst/>
              </a:rPr>
              <a:t>Elit</a:t>
            </a:r>
            <a:r>
              <a:rPr lang="en-US">
                <a:effectLst/>
              </a:rPr>
              <a:t> </a:t>
            </a:r>
            <a:r>
              <a:rPr lang="en-US" err="1">
                <a:effectLst/>
              </a:rPr>
              <a:t>mauris</a:t>
            </a:r>
            <a:r>
              <a:rPr lang="en-US">
                <a:effectLst/>
              </a:rPr>
              <a:t> </a:t>
            </a:r>
            <a:r>
              <a:rPr lang="en-US" err="1">
                <a:effectLst/>
              </a:rPr>
              <a:t>erat</a:t>
            </a:r>
            <a:r>
              <a:rPr lang="en-US">
                <a:effectLst/>
              </a:rPr>
              <a:t> </a:t>
            </a:r>
            <a:r>
              <a:rPr lang="en-US" err="1">
                <a:effectLst/>
              </a:rPr>
              <a:t>quis</a:t>
            </a:r>
            <a:r>
              <a:rPr lang="en-US">
                <a:effectLst/>
              </a:rPr>
              <a:t> mi </a:t>
            </a:r>
            <a:r>
              <a:rPr lang="en-US" err="1">
                <a:effectLst/>
              </a:rPr>
              <a:t>donec</a:t>
            </a:r>
            <a:r>
              <a:rPr lang="en-US">
                <a:effectLst/>
              </a:rPr>
              <a:t> </a:t>
            </a:r>
            <a:r>
              <a:rPr lang="en-US" err="1">
                <a:effectLst/>
              </a:rPr>
              <a:t>elementum</a:t>
            </a:r>
            <a:r>
              <a:rPr lang="en-US">
                <a:effectLst/>
              </a:rPr>
              <a:t> </a:t>
            </a:r>
            <a:r>
              <a:rPr lang="en-US" err="1">
                <a:effectLst/>
              </a:rPr>
              <a:t>neque</a:t>
            </a:r>
            <a:r>
              <a:rPr lang="en-US">
                <a:effectLst/>
              </a:rPr>
              <a:t>. </a:t>
            </a:r>
            <a:r>
              <a:rPr lang="en-US" err="1">
                <a:effectLst/>
              </a:rPr>
              <a:t>Eget</a:t>
            </a:r>
            <a:r>
              <a:rPr lang="en-US">
                <a:effectLst/>
              </a:rPr>
              <a:t> non </a:t>
            </a:r>
            <a:r>
              <a:rPr lang="en-US" err="1">
                <a:effectLst/>
              </a:rPr>
              <a:t>quam</a:t>
            </a:r>
            <a:r>
              <a:rPr lang="en-US">
                <a:effectLst/>
              </a:rPr>
              <a:t> </a:t>
            </a:r>
            <a:r>
              <a:rPr lang="en-US" err="1">
                <a:effectLst/>
              </a:rPr>
              <a:t>laoreet</a:t>
            </a:r>
            <a:r>
              <a:rPr lang="en-US">
                <a:effectLst/>
              </a:rPr>
              <a:t> </a:t>
            </a:r>
            <a:r>
              <a:rPr lang="en-US" err="1">
                <a:effectLst/>
              </a:rPr>
              <a:t>orci</a:t>
            </a:r>
            <a:r>
              <a:rPr lang="en-US">
                <a:effectLst/>
              </a:rPr>
              <a:t> </a:t>
            </a:r>
            <a:r>
              <a:rPr lang="en-US" err="1">
                <a:effectLst/>
              </a:rPr>
              <a:t>nulla</a:t>
            </a:r>
            <a:r>
              <a:rPr lang="en-US">
                <a:effectLst/>
              </a:rPr>
              <a:t>. In </a:t>
            </a:r>
            <a:r>
              <a:rPr lang="en-US" err="1">
                <a:effectLst/>
              </a:rPr>
              <a:t>massa</a:t>
            </a:r>
            <a:r>
              <a:rPr lang="en-US">
                <a:effectLst/>
              </a:rPr>
              <a:t> </a:t>
            </a:r>
            <a:r>
              <a:rPr lang="en-US" err="1">
                <a:effectLst/>
              </a:rPr>
              <a:t>pellentesque</a:t>
            </a:r>
            <a:r>
              <a:rPr lang="en-US">
                <a:effectLst/>
              </a:rPr>
              <a:t> et sed </a:t>
            </a:r>
            <a:r>
              <a:rPr lang="en-US" err="1">
                <a:effectLst/>
              </a:rPr>
              <a:t>tristique</a:t>
            </a:r>
            <a:r>
              <a:rPr lang="en-US">
                <a:effectLst/>
              </a:rPr>
              <a:t> id </a:t>
            </a:r>
            <a:r>
              <a:rPr lang="en-US" err="1">
                <a:effectLst/>
              </a:rPr>
              <a:t>donec</a:t>
            </a:r>
            <a:r>
              <a:rPr lang="en-US">
                <a:effectLst/>
              </a:rPr>
              <a:t> libero </a:t>
            </a:r>
            <a:r>
              <a:rPr lang="en-US" err="1">
                <a:effectLst/>
              </a:rPr>
              <a:t>turpis</a:t>
            </a:r>
            <a:r>
              <a:rPr lang="en-US">
                <a:effectLst/>
              </a:rPr>
              <a:t>. </a:t>
            </a:r>
            <a:endParaRPr lang="en-US"/>
          </a:p>
        </p:txBody>
      </p:sp>
      <p:sp>
        <p:nvSpPr>
          <p:cNvPr id="8" name="Text Placeholder 7">
            <a:extLst>
              <a:ext uri="{FF2B5EF4-FFF2-40B4-BE49-F238E27FC236}">
                <a16:creationId xmlns:a16="http://schemas.microsoft.com/office/drawing/2014/main" id="{32A432A4-E37B-9E4C-E1E3-367F35F094B1}"/>
              </a:ext>
            </a:extLst>
          </p:cNvPr>
          <p:cNvSpPr>
            <a:spLocks noGrp="1"/>
          </p:cNvSpPr>
          <p:nvPr>
            <p:ph type="body" sz="quarter" idx="29" hasCustomPrompt="1"/>
          </p:nvPr>
        </p:nvSpPr>
        <p:spPr>
          <a:xfrm>
            <a:off x="1805782" y="2241401"/>
            <a:ext cx="2129631" cy="467519"/>
          </a:xfrm>
        </p:spPr>
        <p:txBody>
          <a:bodyPr anchor="b">
            <a:normAutofit/>
          </a:bodyPr>
          <a:lstStyle>
            <a:lvl1pPr marL="0" indent="0">
              <a:buNone/>
              <a:defRPr sz="2000" b="0" i="0">
                <a:solidFill>
                  <a:schemeClr val="bg2"/>
                </a:solidFill>
                <a:latin typeface="+mj-lt"/>
              </a:defRPr>
            </a:lvl1pPr>
          </a:lstStyle>
          <a:p>
            <a:pPr lvl="0"/>
            <a:r>
              <a:rPr lang="en-US"/>
              <a:t>Title Text</a:t>
            </a:r>
          </a:p>
        </p:txBody>
      </p:sp>
      <p:sp>
        <p:nvSpPr>
          <p:cNvPr id="11" name="Text Placeholder 3">
            <a:extLst>
              <a:ext uri="{FF2B5EF4-FFF2-40B4-BE49-F238E27FC236}">
                <a16:creationId xmlns:a16="http://schemas.microsoft.com/office/drawing/2014/main" id="{0069FDC6-5B4A-796A-A76C-82804BC80DD0}"/>
              </a:ext>
            </a:extLst>
          </p:cNvPr>
          <p:cNvSpPr>
            <a:spLocks noGrp="1"/>
          </p:cNvSpPr>
          <p:nvPr>
            <p:ph type="body" sz="half" idx="31" hasCustomPrompt="1"/>
          </p:nvPr>
        </p:nvSpPr>
        <p:spPr>
          <a:xfrm>
            <a:off x="1805500" y="4632519"/>
            <a:ext cx="3947395" cy="900000"/>
          </a:xfrm>
        </p:spPr>
        <p:txBody>
          <a:bodyPr/>
          <a:lstStyle>
            <a:lvl1pPr marL="0" indent="0">
              <a:lnSpc>
                <a:spcPct val="100000"/>
              </a:lnSpc>
              <a:spcBef>
                <a:spcPts val="0"/>
              </a:spcBef>
              <a:buNone/>
              <a:defRPr sz="1200" b="0" i="0">
                <a:latin typeface="+mn-lt"/>
                <a:ea typeface="Inter Light" panose="0200050300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effectLst/>
              </a:rPr>
              <a:t>Lorem ipsum dolor sit </a:t>
            </a:r>
            <a:r>
              <a:rPr lang="en-US" err="1">
                <a:effectLst/>
              </a:rPr>
              <a:t>amet</a:t>
            </a:r>
            <a:r>
              <a:rPr lang="en-US">
                <a:effectLst/>
              </a:rPr>
              <a:t> </a:t>
            </a:r>
            <a:r>
              <a:rPr lang="en-US" err="1">
                <a:effectLst/>
              </a:rPr>
              <a:t>consectetur</a:t>
            </a:r>
            <a:r>
              <a:rPr lang="en-US">
                <a:effectLst/>
              </a:rPr>
              <a:t>. </a:t>
            </a:r>
            <a:r>
              <a:rPr lang="en-US" err="1">
                <a:effectLst/>
              </a:rPr>
              <a:t>Elit</a:t>
            </a:r>
            <a:r>
              <a:rPr lang="en-US">
                <a:effectLst/>
              </a:rPr>
              <a:t> </a:t>
            </a:r>
            <a:r>
              <a:rPr lang="en-US" err="1">
                <a:effectLst/>
              </a:rPr>
              <a:t>mauris</a:t>
            </a:r>
            <a:r>
              <a:rPr lang="en-US">
                <a:effectLst/>
              </a:rPr>
              <a:t> </a:t>
            </a:r>
            <a:r>
              <a:rPr lang="en-US" err="1">
                <a:effectLst/>
              </a:rPr>
              <a:t>erat</a:t>
            </a:r>
            <a:r>
              <a:rPr lang="en-US">
                <a:effectLst/>
              </a:rPr>
              <a:t> </a:t>
            </a:r>
            <a:r>
              <a:rPr lang="en-US" err="1">
                <a:effectLst/>
              </a:rPr>
              <a:t>quis</a:t>
            </a:r>
            <a:r>
              <a:rPr lang="en-US">
                <a:effectLst/>
              </a:rPr>
              <a:t> mi </a:t>
            </a:r>
            <a:r>
              <a:rPr lang="en-US" err="1">
                <a:effectLst/>
              </a:rPr>
              <a:t>donec</a:t>
            </a:r>
            <a:r>
              <a:rPr lang="en-US">
                <a:effectLst/>
              </a:rPr>
              <a:t> </a:t>
            </a:r>
            <a:r>
              <a:rPr lang="en-US" err="1">
                <a:effectLst/>
              </a:rPr>
              <a:t>elementum</a:t>
            </a:r>
            <a:r>
              <a:rPr lang="en-US">
                <a:effectLst/>
              </a:rPr>
              <a:t> </a:t>
            </a:r>
            <a:r>
              <a:rPr lang="en-US" err="1">
                <a:effectLst/>
              </a:rPr>
              <a:t>neque</a:t>
            </a:r>
            <a:r>
              <a:rPr lang="en-US">
                <a:effectLst/>
              </a:rPr>
              <a:t>. </a:t>
            </a:r>
            <a:r>
              <a:rPr lang="en-US" err="1">
                <a:effectLst/>
              </a:rPr>
              <a:t>Eget</a:t>
            </a:r>
            <a:r>
              <a:rPr lang="en-US">
                <a:effectLst/>
              </a:rPr>
              <a:t> non </a:t>
            </a:r>
            <a:r>
              <a:rPr lang="en-US" err="1">
                <a:effectLst/>
              </a:rPr>
              <a:t>quam</a:t>
            </a:r>
            <a:r>
              <a:rPr lang="en-US">
                <a:effectLst/>
              </a:rPr>
              <a:t> </a:t>
            </a:r>
            <a:r>
              <a:rPr lang="en-US" err="1">
                <a:effectLst/>
              </a:rPr>
              <a:t>laoreet</a:t>
            </a:r>
            <a:r>
              <a:rPr lang="en-US">
                <a:effectLst/>
              </a:rPr>
              <a:t> </a:t>
            </a:r>
            <a:r>
              <a:rPr lang="en-US" err="1">
                <a:effectLst/>
              </a:rPr>
              <a:t>orci</a:t>
            </a:r>
            <a:r>
              <a:rPr lang="en-US">
                <a:effectLst/>
              </a:rPr>
              <a:t> </a:t>
            </a:r>
            <a:r>
              <a:rPr lang="en-US" err="1">
                <a:effectLst/>
              </a:rPr>
              <a:t>nulla</a:t>
            </a:r>
            <a:r>
              <a:rPr lang="en-US">
                <a:effectLst/>
              </a:rPr>
              <a:t>. In </a:t>
            </a:r>
            <a:r>
              <a:rPr lang="en-US" err="1">
                <a:effectLst/>
              </a:rPr>
              <a:t>massa</a:t>
            </a:r>
            <a:r>
              <a:rPr lang="en-US">
                <a:effectLst/>
              </a:rPr>
              <a:t> </a:t>
            </a:r>
            <a:r>
              <a:rPr lang="en-US" err="1">
                <a:effectLst/>
              </a:rPr>
              <a:t>pellentesque</a:t>
            </a:r>
            <a:r>
              <a:rPr lang="en-US">
                <a:effectLst/>
              </a:rPr>
              <a:t> et sed </a:t>
            </a:r>
            <a:r>
              <a:rPr lang="en-US" err="1">
                <a:effectLst/>
              </a:rPr>
              <a:t>tristique</a:t>
            </a:r>
            <a:r>
              <a:rPr lang="en-US">
                <a:effectLst/>
              </a:rPr>
              <a:t> id </a:t>
            </a:r>
            <a:r>
              <a:rPr lang="en-US" err="1">
                <a:effectLst/>
              </a:rPr>
              <a:t>donec</a:t>
            </a:r>
            <a:r>
              <a:rPr lang="en-US">
                <a:effectLst/>
              </a:rPr>
              <a:t> libero </a:t>
            </a:r>
            <a:r>
              <a:rPr lang="en-US" err="1">
                <a:effectLst/>
              </a:rPr>
              <a:t>turpis</a:t>
            </a:r>
            <a:r>
              <a:rPr lang="en-US">
                <a:effectLst/>
              </a:rPr>
              <a:t>. </a:t>
            </a:r>
            <a:endParaRPr lang="en-US"/>
          </a:p>
        </p:txBody>
      </p:sp>
      <p:sp>
        <p:nvSpPr>
          <p:cNvPr id="12" name="Text Placeholder 7">
            <a:extLst>
              <a:ext uri="{FF2B5EF4-FFF2-40B4-BE49-F238E27FC236}">
                <a16:creationId xmlns:a16="http://schemas.microsoft.com/office/drawing/2014/main" id="{431310EC-D6EF-B249-6110-86394CA56352}"/>
              </a:ext>
            </a:extLst>
          </p:cNvPr>
          <p:cNvSpPr>
            <a:spLocks noGrp="1"/>
          </p:cNvSpPr>
          <p:nvPr>
            <p:ph type="body" sz="quarter" idx="32" hasCustomPrompt="1"/>
          </p:nvPr>
        </p:nvSpPr>
        <p:spPr>
          <a:xfrm>
            <a:off x="1805782" y="4135516"/>
            <a:ext cx="2129631" cy="467519"/>
          </a:xfrm>
        </p:spPr>
        <p:txBody>
          <a:bodyPr anchor="b">
            <a:normAutofit/>
          </a:bodyPr>
          <a:lstStyle>
            <a:lvl1pPr marL="0" indent="0">
              <a:buNone/>
              <a:defRPr sz="2000" b="0" i="0">
                <a:solidFill>
                  <a:schemeClr val="bg2"/>
                </a:solidFill>
                <a:latin typeface="+mj-lt"/>
              </a:defRPr>
            </a:lvl1pPr>
          </a:lstStyle>
          <a:p>
            <a:pPr lvl="0"/>
            <a:r>
              <a:rPr lang="en-US"/>
              <a:t>Title Text</a:t>
            </a:r>
          </a:p>
        </p:txBody>
      </p:sp>
      <p:sp>
        <p:nvSpPr>
          <p:cNvPr id="15" name="Text Placeholder 3">
            <a:extLst>
              <a:ext uri="{FF2B5EF4-FFF2-40B4-BE49-F238E27FC236}">
                <a16:creationId xmlns:a16="http://schemas.microsoft.com/office/drawing/2014/main" id="{A89B6E04-C6BD-FFB0-AD37-19A34C5BB968}"/>
              </a:ext>
            </a:extLst>
          </p:cNvPr>
          <p:cNvSpPr>
            <a:spLocks noGrp="1"/>
          </p:cNvSpPr>
          <p:nvPr>
            <p:ph type="body" sz="half" idx="34" hasCustomPrompt="1"/>
          </p:nvPr>
        </p:nvSpPr>
        <p:spPr>
          <a:xfrm>
            <a:off x="7520500" y="2738405"/>
            <a:ext cx="3947395" cy="900000"/>
          </a:xfrm>
        </p:spPr>
        <p:txBody>
          <a:bodyPr/>
          <a:lstStyle>
            <a:lvl1pPr marL="0" indent="0">
              <a:lnSpc>
                <a:spcPct val="100000"/>
              </a:lnSpc>
              <a:spcBef>
                <a:spcPts val="0"/>
              </a:spcBef>
              <a:buNone/>
              <a:defRPr sz="1200" b="0" i="0">
                <a:latin typeface="+mn-lt"/>
                <a:ea typeface="Inter Light" panose="0200050300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effectLst/>
              </a:rPr>
              <a:t>Lorem ipsum dolor sit </a:t>
            </a:r>
            <a:r>
              <a:rPr lang="en-US" err="1">
                <a:effectLst/>
              </a:rPr>
              <a:t>amet</a:t>
            </a:r>
            <a:r>
              <a:rPr lang="en-US">
                <a:effectLst/>
              </a:rPr>
              <a:t> </a:t>
            </a:r>
            <a:r>
              <a:rPr lang="en-US" err="1">
                <a:effectLst/>
              </a:rPr>
              <a:t>consectetur</a:t>
            </a:r>
            <a:r>
              <a:rPr lang="en-US">
                <a:effectLst/>
              </a:rPr>
              <a:t>. </a:t>
            </a:r>
            <a:r>
              <a:rPr lang="en-US" err="1">
                <a:effectLst/>
              </a:rPr>
              <a:t>Elit</a:t>
            </a:r>
            <a:r>
              <a:rPr lang="en-US">
                <a:effectLst/>
              </a:rPr>
              <a:t> </a:t>
            </a:r>
            <a:r>
              <a:rPr lang="en-US" err="1">
                <a:effectLst/>
              </a:rPr>
              <a:t>mauris</a:t>
            </a:r>
            <a:r>
              <a:rPr lang="en-US">
                <a:effectLst/>
              </a:rPr>
              <a:t> </a:t>
            </a:r>
            <a:r>
              <a:rPr lang="en-US" err="1">
                <a:effectLst/>
              </a:rPr>
              <a:t>erat</a:t>
            </a:r>
            <a:r>
              <a:rPr lang="en-US">
                <a:effectLst/>
              </a:rPr>
              <a:t> </a:t>
            </a:r>
            <a:r>
              <a:rPr lang="en-US" err="1">
                <a:effectLst/>
              </a:rPr>
              <a:t>quis</a:t>
            </a:r>
            <a:r>
              <a:rPr lang="en-US">
                <a:effectLst/>
              </a:rPr>
              <a:t> mi </a:t>
            </a:r>
            <a:r>
              <a:rPr lang="en-US" err="1">
                <a:effectLst/>
              </a:rPr>
              <a:t>donec</a:t>
            </a:r>
            <a:r>
              <a:rPr lang="en-US">
                <a:effectLst/>
              </a:rPr>
              <a:t> </a:t>
            </a:r>
            <a:r>
              <a:rPr lang="en-US" err="1">
                <a:effectLst/>
              </a:rPr>
              <a:t>elementum</a:t>
            </a:r>
            <a:r>
              <a:rPr lang="en-US">
                <a:effectLst/>
              </a:rPr>
              <a:t> </a:t>
            </a:r>
            <a:r>
              <a:rPr lang="en-US" err="1">
                <a:effectLst/>
              </a:rPr>
              <a:t>neque</a:t>
            </a:r>
            <a:r>
              <a:rPr lang="en-US">
                <a:effectLst/>
              </a:rPr>
              <a:t>. </a:t>
            </a:r>
            <a:r>
              <a:rPr lang="en-US" err="1">
                <a:effectLst/>
              </a:rPr>
              <a:t>Eget</a:t>
            </a:r>
            <a:r>
              <a:rPr lang="en-US">
                <a:effectLst/>
              </a:rPr>
              <a:t> non </a:t>
            </a:r>
            <a:r>
              <a:rPr lang="en-US" err="1">
                <a:effectLst/>
              </a:rPr>
              <a:t>quam</a:t>
            </a:r>
            <a:r>
              <a:rPr lang="en-US">
                <a:effectLst/>
              </a:rPr>
              <a:t> </a:t>
            </a:r>
            <a:r>
              <a:rPr lang="en-US" err="1">
                <a:effectLst/>
              </a:rPr>
              <a:t>laoreet</a:t>
            </a:r>
            <a:r>
              <a:rPr lang="en-US">
                <a:effectLst/>
              </a:rPr>
              <a:t> </a:t>
            </a:r>
            <a:r>
              <a:rPr lang="en-US" err="1">
                <a:effectLst/>
              </a:rPr>
              <a:t>orci</a:t>
            </a:r>
            <a:r>
              <a:rPr lang="en-US">
                <a:effectLst/>
              </a:rPr>
              <a:t> </a:t>
            </a:r>
            <a:r>
              <a:rPr lang="en-US" err="1">
                <a:effectLst/>
              </a:rPr>
              <a:t>nulla</a:t>
            </a:r>
            <a:r>
              <a:rPr lang="en-US">
                <a:effectLst/>
              </a:rPr>
              <a:t>. In </a:t>
            </a:r>
            <a:r>
              <a:rPr lang="en-US" err="1">
                <a:effectLst/>
              </a:rPr>
              <a:t>massa</a:t>
            </a:r>
            <a:r>
              <a:rPr lang="en-US">
                <a:effectLst/>
              </a:rPr>
              <a:t> </a:t>
            </a:r>
            <a:r>
              <a:rPr lang="en-US" err="1">
                <a:effectLst/>
              </a:rPr>
              <a:t>pellentesque</a:t>
            </a:r>
            <a:r>
              <a:rPr lang="en-US">
                <a:effectLst/>
              </a:rPr>
              <a:t> et sed </a:t>
            </a:r>
            <a:r>
              <a:rPr lang="en-US" err="1">
                <a:effectLst/>
              </a:rPr>
              <a:t>tristique</a:t>
            </a:r>
            <a:r>
              <a:rPr lang="en-US">
                <a:effectLst/>
              </a:rPr>
              <a:t> id </a:t>
            </a:r>
            <a:r>
              <a:rPr lang="en-US" err="1">
                <a:effectLst/>
              </a:rPr>
              <a:t>donec</a:t>
            </a:r>
            <a:r>
              <a:rPr lang="en-US">
                <a:effectLst/>
              </a:rPr>
              <a:t> libero </a:t>
            </a:r>
            <a:r>
              <a:rPr lang="en-US" err="1">
                <a:effectLst/>
              </a:rPr>
              <a:t>turpis</a:t>
            </a:r>
            <a:r>
              <a:rPr lang="en-US">
                <a:effectLst/>
              </a:rPr>
              <a:t>. </a:t>
            </a:r>
            <a:endParaRPr lang="en-US"/>
          </a:p>
        </p:txBody>
      </p:sp>
      <p:sp>
        <p:nvSpPr>
          <p:cNvPr id="16" name="Text Placeholder 7">
            <a:extLst>
              <a:ext uri="{FF2B5EF4-FFF2-40B4-BE49-F238E27FC236}">
                <a16:creationId xmlns:a16="http://schemas.microsoft.com/office/drawing/2014/main" id="{F06781E4-F399-B858-5671-92DC841B7A54}"/>
              </a:ext>
            </a:extLst>
          </p:cNvPr>
          <p:cNvSpPr>
            <a:spLocks noGrp="1"/>
          </p:cNvSpPr>
          <p:nvPr>
            <p:ph type="body" sz="quarter" idx="35" hasCustomPrompt="1"/>
          </p:nvPr>
        </p:nvSpPr>
        <p:spPr>
          <a:xfrm>
            <a:off x="7520782" y="2241401"/>
            <a:ext cx="2129631" cy="467519"/>
          </a:xfrm>
        </p:spPr>
        <p:txBody>
          <a:bodyPr anchor="b">
            <a:normAutofit/>
          </a:bodyPr>
          <a:lstStyle>
            <a:lvl1pPr marL="0" indent="0">
              <a:buNone/>
              <a:defRPr sz="2000" b="0" i="0">
                <a:solidFill>
                  <a:schemeClr val="bg2"/>
                </a:solidFill>
                <a:latin typeface="+mj-lt"/>
              </a:defRPr>
            </a:lvl1pPr>
          </a:lstStyle>
          <a:p>
            <a:pPr lvl="0"/>
            <a:r>
              <a:rPr lang="en-US"/>
              <a:t>Title Text</a:t>
            </a:r>
          </a:p>
        </p:txBody>
      </p:sp>
      <p:sp>
        <p:nvSpPr>
          <p:cNvPr id="19" name="Text Placeholder 3">
            <a:extLst>
              <a:ext uri="{FF2B5EF4-FFF2-40B4-BE49-F238E27FC236}">
                <a16:creationId xmlns:a16="http://schemas.microsoft.com/office/drawing/2014/main" id="{13A78729-E06C-E02C-7E2A-BCCDF6A57974}"/>
              </a:ext>
            </a:extLst>
          </p:cNvPr>
          <p:cNvSpPr>
            <a:spLocks noGrp="1"/>
          </p:cNvSpPr>
          <p:nvPr>
            <p:ph type="body" sz="half" idx="37" hasCustomPrompt="1"/>
          </p:nvPr>
        </p:nvSpPr>
        <p:spPr>
          <a:xfrm>
            <a:off x="7520500" y="4632519"/>
            <a:ext cx="3947395" cy="900000"/>
          </a:xfrm>
        </p:spPr>
        <p:txBody>
          <a:bodyPr/>
          <a:lstStyle>
            <a:lvl1pPr marL="0" indent="0">
              <a:lnSpc>
                <a:spcPct val="100000"/>
              </a:lnSpc>
              <a:spcBef>
                <a:spcPts val="0"/>
              </a:spcBef>
              <a:buNone/>
              <a:defRPr sz="1200" b="0" i="0">
                <a:latin typeface="+mn-lt"/>
                <a:ea typeface="Inter Light" panose="0200050300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effectLst/>
              </a:rPr>
              <a:t>Lorem ipsum dolor sit </a:t>
            </a:r>
            <a:r>
              <a:rPr lang="en-US" err="1">
                <a:effectLst/>
              </a:rPr>
              <a:t>amet</a:t>
            </a:r>
            <a:r>
              <a:rPr lang="en-US">
                <a:effectLst/>
              </a:rPr>
              <a:t> </a:t>
            </a:r>
            <a:r>
              <a:rPr lang="en-US" err="1">
                <a:effectLst/>
              </a:rPr>
              <a:t>consectetur</a:t>
            </a:r>
            <a:r>
              <a:rPr lang="en-US">
                <a:effectLst/>
              </a:rPr>
              <a:t>. </a:t>
            </a:r>
            <a:r>
              <a:rPr lang="en-US" err="1">
                <a:effectLst/>
              </a:rPr>
              <a:t>Elit</a:t>
            </a:r>
            <a:r>
              <a:rPr lang="en-US">
                <a:effectLst/>
              </a:rPr>
              <a:t> </a:t>
            </a:r>
            <a:r>
              <a:rPr lang="en-US" err="1">
                <a:effectLst/>
              </a:rPr>
              <a:t>mauris</a:t>
            </a:r>
            <a:r>
              <a:rPr lang="en-US">
                <a:effectLst/>
              </a:rPr>
              <a:t> </a:t>
            </a:r>
            <a:r>
              <a:rPr lang="en-US" err="1">
                <a:effectLst/>
              </a:rPr>
              <a:t>erat</a:t>
            </a:r>
            <a:r>
              <a:rPr lang="en-US">
                <a:effectLst/>
              </a:rPr>
              <a:t> </a:t>
            </a:r>
            <a:r>
              <a:rPr lang="en-US" err="1">
                <a:effectLst/>
              </a:rPr>
              <a:t>quis</a:t>
            </a:r>
            <a:r>
              <a:rPr lang="en-US">
                <a:effectLst/>
              </a:rPr>
              <a:t> mi </a:t>
            </a:r>
            <a:r>
              <a:rPr lang="en-US" err="1">
                <a:effectLst/>
              </a:rPr>
              <a:t>donec</a:t>
            </a:r>
            <a:r>
              <a:rPr lang="en-US">
                <a:effectLst/>
              </a:rPr>
              <a:t> </a:t>
            </a:r>
            <a:r>
              <a:rPr lang="en-US" err="1">
                <a:effectLst/>
              </a:rPr>
              <a:t>elementum</a:t>
            </a:r>
            <a:r>
              <a:rPr lang="en-US">
                <a:effectLst/>
              </a:rPr>
              <a:t> </a:t>
            </a:r>
            <a:r>
              <a:rPr lang="en-US" err="1">
                <a:effectLst/>
              </a:rPr>
              <a:t>neque</a:t>
            </a:r>
            <a:r>
              <a:rPr lang="en-US">
                <a:effectLst/>
              </a:rPr>
              <a:t>. </a:t>
            </a:r>
            <a:r>
              <a:rPr lang="en-US" err="1">
                <a:effectLst/>
              </a:rPr>
              <a:t>Eget</a:t>
            </a:r>
            <a:r>
              <a:rPr lang="en-US">
                <a:effectLst/>
              </a:rPr>
              <a:t> non </a:t>
            </a:r>
            <a:r>
              <a:rPr lang="en-US" err="1">
                <a:effectLst/>
              </a:rPr>
              <a:t>quam</a:t>
            </a:r>
            <a:r>
              <a:rPr lang="en-US">
                <a:effectLst/>
              </a:rPr>
              <a:t> </a:t>
            </a:r>
            <a:r>
              <a:rPr lang="en-US" err="1">
                <a:effectLst/>
              </a:rPr>
              <a:t>laoreet</a:t>
            </a:r>
            <a:r>
              <a:rPr lang="en-US">
                <a:effectLst/>
              </a:rPr>
              <a:t> </a:t>
            </a:r>
            <a:r>
              <a:rPr lang="en-US" err="1">
                <a:effectLst/>
              </a:rPr>
              <a:t>orci</a:t>
            </a:r>
            <a:r>
              <a:rPr lang="en-US">
                <a:effectLst/>
              </a:rPr>
              <a:t> </a:t>
            </a:r>
            <a:r>
              <a:rPr lang="en-US" err="1">
                <a:effectLst/>
              </a:rPr>
              <a:t>nulla</a:t>
            </a:r>
            <a:r>
              <a:rPr lang="en-US">
                <a:effectLst/>
              </a:rPr>
              <a:t>. In </a:t>
            </a:r>
            <a:r>
              <a:rPr lang="en-US" err="1">
                <a:effectLst/>
              </a:rPr>
              <a:t>massa</a:t>
            </a:r>
            <a:r>
              <a:rPr lang="en-US">
                <a:effectLst/>
              </a:rPr>
              <a:t> </a:t>
            </a:r>
            <a:r>
              <a:rPr lang="en-US" err="1">
                <a:effectLst/>
              </a:rPr>
              <a:t>pellentesque</a:t>
            </a:r>
            <a:r>
              <a:rPr lang="en-US">
                <a:effectLst/>
              </a:rPr>
              <a:t> et sed </a:t>
            </a:r>
            <a:r>
              <a:rPr lang="en-US" err="1">
                <a:effectLst/>
              </a:rPr>
              <a:t>tristique</a:t>
            </a:r>
            <a:r>
              <a:rPr lang="en-US">
                <a:effectLst/>
              </a:rPr>
              <a:t> id </a:t>
            </a:r>
            <a:r>
              <a:rPr lang="en-US" err="1">
                <a:effectLst/>
              </a:rPr>
              <a:t>donec</a:t>
            </a:r>
            <a:r>
              <a:rPr lang="en-US">
                <a:effectLst/>
              </a:rPr>
              <a:t> libero </a:t>
            </a:r>
            <a:r>
              <a:rPr lang="en-US" err="1">
                <a:effectLst/>
              </a:rPr>
              <a:t>turpis</a:t>
            </a:r>
            <a:r>
              <a:rPr lang="en-US">
                <a:effectLst/>
              </a:rPr>
              <a:t>. </a:t>
            </a:r>
            <a:endParaRPr lang="en-US"/>
          </a:p>
        </p:txBody>
      </p:sp>
      <p:sp>
        <p:nvSpPr>
          <p:cNvPr id="20" name="Text Placeholder 7">
            <a:extLst>
              <a:ext uri="{FF2B5EF4-FFF2-40B4-BE49-F238E27FC236}">
                <a16:creationId xmlns:a16="http://schemas.microsoft.com/office/drawing/2014/main" id="{7DDA0F2B-B945-6C67-56A7-39691B9909E5}"/>
              </a:ext>
            </a:extLst>
          </p:cNvPr>
          <p:cNvSpPr>
            <a:spLocks noGrp="1"/>
          </p:cNvSpPr>
          <p:nvPr>
            <p:ph type="body" sz="quarter" idx="38" hasCustomPrompt="1"/>
          </p:nvPr>
        </p:nvSpPr>
        <p:spPr>
          <a:xfrm>
            <a:off x="7520782" y="4135516"/>
            <a:ext cx="2129631" cy="467519"/>
          </a:xfrm>
        </p:spPr>
        <p:txBody>
          <a:bodyPr anchor="b">
            <a:normAutofit/>
          </a:bodyPr>
          <a:lstStyle>
            <a:lvl1pPr marL="0" indent="0">
              <a:buNone/>
              <a:defRPr sz="2000" b="0" i="0">
                <a:solidFill>
                  <a:schemeClr val="bg2"/>
                </a:solidFill>
                <a:latin typeface="+mj-lt"/>
              </a:defRPr>
            </a:lvl1pPr>
          </a:lstStyle>
          <a:p>
            <a:pPr lvl="0"/>
            <a:r>
              <a:rPr lang="en-US"/>
              <a:t>Title Text</a:t>
            </a:r>
          </a:p>
        </p:txBody>
      </p:sp>
      <p:sp>
        <p:nvSpPr>
          <p:cNvPr id="5" name="Picture Placeholder 16">
            <a:extLst>
              <a:ext uri="{FF2B5EF4-FFF2-40B4-BE49-F238E27FC236}">
                <a16:creationId xmlns:a16="http://schemas.microsoft.com/office/drawing/2014/main" id="{F8582045-0495-D070-B44C-7F6CF42A9CA9}"/>
              </a:ext>
            </a:extLst>
          </p:cNvPr>
          <p:cNvSpPr>
            <a:spLocks noGrp="1"/>
          </p:cNvSpPr>
          <p:nvPr>
            <p:ph type="pic" sz="quarter" idx="39"/>
          </p:nvPr>
        </p:nvSpPr>
        <p:spPr>
          <a:xfrm>
            <a:off x="723145" y="4147082"/>
            <a:ext cx="684000" cy="684000"/>
          </a:xfrm>
        </p:spPr>
        <p:txBody>
          <a:bodyPr/>
          <a:lstStyle>
            <a:lvl1pPr marL="0" indent="0">
              <a:buNone/>
              <a:defRPr/>
            </a:lvl1pPr>
          </a:lstStyle>
          <a:p>
            <a:r>
              <a:rPr lang="en-US"/>
              <a:t>Click icon to add picture</a:t>
            </a:r>
            <a:endParaRPr lang="en-TH"/>
          </a:p>
        </p:txBody>
      </p:sp>
      <p:sp>
        <p:nvSpPr>
          <p:cNvPr id="6" name="Picture Placeholder 16">
            <a:extLst>
              <a:ext uri="{FF2B5EF4-FFF2-40B4-BE49-F238E27FC236}">
                <a16:creationId xmlns:a16="http://schemas.microsoft.com/office/drawing/2014/main" id="{F4B29FFD-3622-E863-CB80-1CB9098C15E4}"/>
              </a:ext>
            </a:extLst>
          </p:cNvPr>
          <p:cNvSpPr>
            <a:spLocks noGrp="1"/>
          </p:cNvSpPr>
          <p:nvPr>
            <p:ph type="pic" sz="quarter" idx="40"/>
          </p:nvPr>
        </p:nvSpPr>
        <p:spPr>
          <a:xfrm>
            <a:off x="6439107" y="2241401"/>
            <a:ext cx="684000" cy="684000"/>
          </a:xfrm>
        </p:spPr>
        <p:txBody>
          <a:bodyPr/>
          <a:lstStyle>
            <a:lvl1pPr marL="0" indent="0">
              <a:buNone/>
              <a:defRPr/>
            </a:lvl1pPr>
          </a:lstStyle>
          <a:p>
            <a:r>
              <a:rPr lang="en-US"/>
              <a:t>Click icon to add picture</a:t>
            </a:r>
            <a:endParaRPr lang="en-TH"/>
          </a:p>
        </p:txBody>
      </p:sp>
      <p:sp>
        <p:nvSpPr>
          <p:cNvPr id="13" name="Picture Placeholder 16">
            <a:extLst>
              <a:ext uri="{FF2B5EF4-FFF2-40B4-BE49-F238E27FC236}">
                <a16:creationId xmlns:a16="http://schemas.microsoft.com/office/drawing/2014/main" id="{557FBCC1-4886-DA2C-19EB-EE3126B3DFD2}"/>
              </a:ext>
            </a:extLst>
          </p:cNvPr>
          <p:cNvSpPr>
            <a:spLocks noGrp="1"/>
          </p:cNvSpPr>
          <p:nvPr>
            <p:ph type="pic" sz="quarter" idx="41"/>
          </p:nvPr>
        </p:nvSpPr>
        <p:spPr>
          <a:xfrm>
            <a:off x="6439107" y="4147082"/>
            <a:ext cx="684000" cy="684000"/>
          </a:xfrm>
        </p:spPr>
        <p:txBody>
          <a:bodyPr/>
          <a:lstStyle>
            <a:lvl1pPr marL="0" indent="0">
              <a:buNone/>
              <a:defRPr/>
            </a:lvl1pPr>
          </a:lstStyle>
          <a:p>
            <a:r>
              <a:rPr lang="en-US"/>
              <a:t>Click icon to add picture</a:t>
            </a:r>
            <a:endParaRPr lang="en-TH"/>
          </a:p>
        </p:txBody>
      </p:sp>
      <p:sp>
        <p:nvSpPr>
          <p:cNvPr id="21" name="Footer Placeholder 20">
            <a:extLst>
              <a:ext uri="{FF2B5EF4-FFF2-40B4-BE49-F238E27FC236}">
                <a16:creationId xmlns:a16="http://schemas.microsoft.com/office/drawing/2014/main" id="{2327875A-AFF2-4212-78C6-88D42FD5A78B}"/>
              </a:ext>
            </a:extLst>
          </p:cNvPr>
          <p:cNvSpPr>
            <a:spLocks noGrp="1"/>
          </p:cNvSpPr>
          <p:nvPr>
            <p:ph type="ftr" sz="quarter" idx="43"/>
          </p:nvPr>
        </p:nvSpPr>
        <p:spPr/>
        <p:txBody>
          <a:bodyPr/>
          <a:lstStyle/>
          <a:p>
            <a:r>
              <a:rPr lang="en-US"/>
              <a:t>www.lumificyber.com </a:t>
            </a:r>
            <a:endParaRPr lang="en-TH"/>
          </a:p>
        </p:txBody>
      </p:sp>
      <p:sp>
        <p:nvSpPr>
          <p:cNvPr id="2" name="Title 1">
            <a:extLst>
              <a:ext uri="{FF2B5EF4-FFF2-40B4-BE49-F238E27FC236}">
                <a16:creationId xmlns:a16="http://schemas.microsoft.com/office/drawing/2014/main" id="{FE1DC07F-8D8A-9FE5-B300-8FCC12FE8FEE}"/>
              </a:ext>
            </a:extLst>
          </p:cNvPr>
          <p:cNvSpPr>
            <a:spLocks noGrp="1"/>
          </p:cNvSpPr>
          <p:nvPr>
            <p:ph type="title"/>
          </p:nvPr>
        </p:nvSpPr>
        <p:spPr>
          <a:xfrm>
            <a:off x="551162" y="1179291"/>
            <a:ext cx="11088687" cy="585707"/>
          </a:xfrm>
        </p:spPr>
        <p:txBody>
          <a:bodyPr anchor="t"/>
          <a:lstStyle>
            <a:lvl1pPr marL="0" marR="0" indent="0" algn="l" defTabSz="457200" rtl="0" eaLnBrk="1" fontAlgn="auto" latinLnBrk="0" hangingPunct="1">
              <a:lnSpc>
                <a:spcPct val="90000"/>
              </a:lnSpc>
              <a:spcBef>
                <a:spcPct val="0"/>
              </a:spcBef>
              <a:spcAft>
                <a:spcPts val="0"/>
              </a:spcAft>
              <a:buClrTx/>
              <a:buSzTx/>
              <a:buFontTx/>
              <a:buNone/>
              <a:tabLst/>
              <a:defRPr/>
            </a:lvl1pPr>
          </a:lstStyle>
          <a:p>
            <a:r>
              <a:rPr lang="en-US"/>
              <a:t>Click to edit Master title style</a:t>
            </a:r>
            <a:endParaRPr lang="en-TH"/>
          </a:p>
        </p:txBody>
      </p:sp>
      <p:sp>
        <p:nvSpPr>
          <p:cNvPr id="9" name="Text Placeholder 6">
            <a:extLst>
              <a:ext uri="{FF2B5EF4-FFF2-40B4-BE49-F238E27FC236}">
                <a16:creationId xmlns:a16="http://schemas.microsoft.com/office/drawing/2014/main" id="{734AE021-F463-3C76-CA4E-1953E91E373D}"/>
              </a:ext>
            </a:extLst>
          </p:cNvPr>
          <p:cNvSpPr>
            <a:spLocks noGrp="1"/>
          </p:cNvSpPr>
          <p:nvPr>
            <p:ph type="body" sz="quarter" idx="12"/>
          </p:nvPr>
        </p:nvSpPr>
        <p:spPr>
          <a:xfrm>
            <a:off x="561795" y="771771"/>
            <a:ext cx="11088687" cy="312666"/>
          </a:xfrm>
        </p:spPr>
        <p:txBody>
          <a:bodyPr>
            <a:normAutofit/>
          </a:bodyPr>
          <a:lstStyle>
            <a:lvl1pPr marL="0" indent="0">
              <a:buNone/>
              <a:defRPr sz="1400" cap="all" spc="300" baseline="0">
                <a:solidFill>
                  <a:schemeClr val="bg2"/>
                </a:solidFill>
                <a:latin typeface="+mj-lt"/>
              </a:defRPr>
            </a:lvl1pPr>
          </a:lstStyle>
          <a:p>
            <a:pPr lvl="0"/>
            <a:r>
              <a:rPr lang="en-US"/>
              <a:t>Click to edit Master text styles</a:t>
            </a:r>
          </a:p>
        </p:txBody>
      </p:sp>
    </p:spTree>
    <p:extLst>
      <p:ext uri="{BB962C8B-B14F-4D97-AF65-F5344CB8AC3E}">
        <p14:creationId xmlns:p14="http://schemas.microsoft.com/office/powerpoint/2010/main" val="1614992989"/>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inal Slide">
    <p:bg>
      <p:bgPr>
        <a:solidFill>
          <a:schemeClr val="bg1"/>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D67C805-D881-C510-8D5C-229A0EAF8F41}"/>
              </a:ext>
            </a:extLst>
          </p:cNvPr>
          <p:cNvSpPr>
            <a:spLocks noGrp="1"/>
          </p:cNvSpPr>
          <p:nvPr>
            <p:ph type="title"/>
          </p:nvPr>
        </p:nvSpPr>
        <p:spPr>
          <a:xfrm>
            <a:off x="585788" y="1236811"/>
            <a:ext cx="11040630" cy="569122"/>
          </a:xfrm>
        </p:spPr>
        <p:txBody>
          <a:bodyPr anchor="b">
            <a:normAutofit/>
          </a:bodyPr>
          <a:lstStyle>
            <a:lvl1pPr algn="l">
              <a:defRPr sz="3500">
                <a:solidFill>
                  <a:schemeClr val="tx1"/>
                </a:solidFill>
                <a:latin typeface="+mj-lt"/>
              </a:defRPr>
            </a:lvl1pPr>
          </a:lstStyle>
          <a:p>
            <a:r>
              <a:rPr lang="en-US"/>
              <a:t>Click to edit Master title style</a:t>
            </a:r>
            <a:endParaRPr lang="en-TH"/>
          </a:p>
        </p:txBody>
      </p:sp>
      <p:sp>
        <p:nvSpPr>
          <p:cNvPr id="6" name="Text Placeholder 6">
            <a:extLst>
              <a:ext uri="{FF2B5EF4-FFF2-40B4-BE49-F238E27FC236}">
                <a16:creationId xmlns:a16="http://schemas.microsoft.com/office/drawing/2014/main" id="{55DDF404-0430-BA71-0FC3-0EBC94C4756B}"/>
              </a:ext>
            </a:extLst>
          </p:cNvPr>
          <p:cNvSpPr>
            <a:spLocks noGrp="1"/>
          </p:cNvSpPr>
          <p:nvPr>
            <p:ph type="body" sz="quarter" idx="12"/>
          </p:nvPr>
        </p:nvSpPr>
        <p:spPr>
          <a:xfrm>
            <a:off x="585788" y="815246"/>
            <a:ext cx="4464223" cy="312666"/>
          </a:xfrm>
        </p:spPr>
        <p:txBody>
          <a:bodyPr>
            <a:normAutofit/>
          </a:bodyPr>
          <a:lstStyle>
            <a:lvl1pPr marL="0" indent="0">
              <a:buNone/>
              <a:defRPr sz="1400" cap="all" spc="300" baseline="0">
                <a:solidFill>
                  <a:schemeClr val="bg2"/>
                </a:solidFill>
                <a:latin typeface="+mj-lt"/>
              </a:defRPr>
            </a:lvl1pPr>
          </a:lstStyle>
          <a:p>
            <a:pPr lvl="0"/>
            <a:r>
              <a:rPr lang="en-US"/>
              <a:t>Click to edit Master text styles</a:t>
            </a:r>
          </a:p>
        </p:txBody>
      </p:sp>
      <p:pic>
        <p:nvPicPr>
          <p:cNvPr id="7" name="Picture 6" descr="A white letter on a black background&#10;&#10;Description automatically generated">
            <a:extLst>
              <a:ext uri="{FF2B5EF4-FFF2-40B4-BE49-F238E27FC236}">
                <a16:creationId xmlns:a16="http://schemas.microsoft.com/office/drawing/2014/main" id="{C6DB4E95-F81F-1848-D5FA-6E5B498C6BE0}"/>
              </a:ext>
            </a:extLst>
          </p:cNvPr>
          <p:cNvPicPr>
            <a:picLocks noChangeAspect="1"/>
          </p:cNvPicPr>
          <p:nvPr userDrawn="1"/>
        </p:nvPicPr>
        <p:blipFill>
          <a:blip r:embed="rId2"/>
          <a:stretch>
            <a:fillRect/>
          </a:stretch>
        </p:blipFill>
        <p:spPr>
          <a:xfrm>
            <a:off x="574192" y="329333"/>
            <a:ext cx="1353999" cy="250019"/>
          </a:xfrm>
          <a:prstGeom prst="rect">
            <a:avLst/>
          </a:prstGeom>
        </p:spPr>
      </p:pic>
      <p:graphicFrame>
        <p:nvGraphicFramePr>
          <p:cNvPr id="11" name="Table 10">
            <a:extLst>
              <a:ext uri="{FF2B5EF4-FFF2-40B4-BE49-F238E27FC236}">
                <a16:creationId xmlns:a16="http://schemas.microsoft.com/office/drawing/2014/main" id="{A78C0FB4-EF29-60C4-65FD-EE6105B3B33F}"/>
              </a:ext>
            </a:extLst>
          </p:cNvPr>
          <p:cNvGraphicFramePr>
            <a:graphicFrameLocks noGrp="1"/>
          </p:cNvGraphicFramePr>
          <p:nvPr userDrawn="1">
            <p:extLst>
              <p:ext uri="{D42A27DB-BD31-4B8C-83A1-F6EECF244321}">
                <p14:modId xmlns:p14="http://schemas.microsoft.com/office/powerpoint/2010/main" val="4046388841"/>
              </p:ext>
            </p:extLst>
          </p:nvPr>
        </p:nvGraphicFramePr>
        <p:xfrm>
          <a:off x="585788" y="2172344"/>
          <a:ext cx="11040630" cy="4187825"/>
        </p:xfrm>
        <a:graphic>
          <a:graphicData uri="http://schemas.openxmlformats.org/drawingml/2006/table">
            <a:tbl>
              <a:tblPr/>
              <a:tblGrid>
                <a:gridCol w="2208126">
                  <a:extLst>
                    <a:ext uri="{9D8B030D-6E8A-4147-A177-3AD203B41FA5}">
                      <a16:colId xmlns:a16="http://schemas.microsoft.com/office/drawing/2014/main" val="33680489"/>
                    </a:ext>
                  </a:extLst>
                </a:gridCol>
                <a:gridCol w="2208126">
                  <a:extLst>
                    <a:ext uri="{9D8B030D-6E8A-4147-A177-3AD203B41FA5}">
                      <a16:colId xmlns:a16="http://schemas.microsoft.com/office/drawing/2014/main" val="3274567557"/>
                    </a:ext>
                  </a:extLst>
                </a:gridCol>
                <a:gridCol w="2208126">
                  <a:extLst>
                    <a:ext uri="{9D8B030D-6E8A-4147-A177-3AD203B41FA5}">
                      <a16:colId xmlns:a16="http://schemas.microsoft.com/office/drawing/2014/main" val="307751452"/>
                    </a:ext>
                  </a:extLst>
                </a:gridCol>
                <a:gridCol w="2208126">
                  <a:extLst>
                    <a:ext uri="{9D8B030D-6E8A-4147-A177-3AD203B41FA5}">
                      <a16:colId xmlns:a16="http://schemas.microsoft.com/office/drawing/2014/main" val="2941242449"/>
                    </a:ext>
                  </a:extLst>
                </a:gridCol>
                <a:gridCol w="2208126">
                  <a:extLst>
                    <a:ext uri="{9D8B030D-6E8A-4147-A177-3AD203B41FA5}">
                      <a16:colId xmlns:a16="http://schemas.microsoft.com/office/drawing/2014/main" val="1153288675"/>
                    </a:ext>
                  </a:extLst>
                </a:gridCol>
              </a:tblGrid>
              <a:tr h="428300">
                <a:tc>
                  <a:txBody>
                    <a:bodyPr/>
                    <a:lstStyle/>
                    <a:p>
                      <a:pPr algn="l" fontAlgn="base"/>
                      <a:r>
                        <a:rPr lang="en-US" sz="1000" b="1" i="0">
                          <a:solidFill>
                            <a:srgbClr val="051C2B"/>
                          </a:solidFill>
                          <a:effectLst/>
                          <a:latin typeface="Arial" panose="020B0604020202020204" pitchFamily="34" charset="0"/>
                        </a:rPr>
                        <a:t>Program</a:t>
                      </a:r>
                      <a:r>
                        <a:rPr lang="en-US" sz="1000" b="1" i="0">
                          <a:solidFill>
                            <a:srgbClr val="FFFFFF"/>
                          </a:solidFill>
                          <a:effectLst/>
                          <a:latin typeface="Arial" panose="020B0604020202020204" pitchFamily="34" charset="0"/>
                        </a:rPr>
                        <a:t>​</a:t>
                      </a:r>
                      <a:endParaRPr lang="en-US" sz="900" b="1" i="0">
                        <a:solidFill>
                          <a:srgbClr val="FFFFFF"/>
                        </a:solidFill>
                        <a:effectLst/>
                      </a:endParaRPr>
                    </a:p>
                  </a:txBody>
                  <a:tcPr marL="91371" marR="91371" marT="45685" marB="45685" anchor="ctr">
                    <a:lnL w="9525" cap="flat" cmpd="sng" algn="ctr">
                      <a:solidFill>
                        <a:srgbClr val="F3F3F3"/>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F3F3F3"/>
                      </a:solidFill>
                      <a:prstDash val="solid"/>
                      <a:round/>
                      <a:headEnd type="none" w="med" len="med"/>
                      <a:tailEnd type="none" w="med" len="med"/>
                    </a:lnT>
                    <a:lnB w="9677" cap="flat" cmpd="sng" algn="ctr">
                      <a:solidFill>
                        <a:srgbClr val="FFFFFF"/>
                      </a:solidFill>
                      <a:prstDash val="solid"/>
                      <a:round/>
                      <a:headEnd type="none" w="med" len="med"/>
                      <a:tailEnd type="none" w="med" len="med"/>
                    </a:lnB>
                    <a:solidFill>
                      <a:srgbClr val="CFD6DA"/>
                    </a:solidFill>
                  </a:tcPr>
                </a:tc>
                <a:tc>
                  <a:txBody>
                    <a:bodyPr/>
                    <a:lstStyle/>
                    <a:p>
                      <a:pPr algn="l" fontAlgn="base"/>
                      <a:r>
                        <a:rPr lang="en-US" sz="1000" b="1" i="0">
                          <a:solidFill>
                            <a:srgbClr val="051C2B"/>
                          </a:solidFill>
                          <a:effectLst/>
                          <a:latin typeface="Arial" panose="020B0604020202020204" pitchFamily="34" charset="0"/>
                        </a:rPr>
                        <a:t>Percentage</a:t>
                      </a:r>
                      <a:r>
                        <a:rPr lang="en-US" sz="1000" b="1" i="0">
                          <a:solidFill>
                            <a:srgbClr val="FFFFFF"/>
                          </a:solidFill>
                          <a:effectLst/>
                          <a:latin typeface="Arial" panose="020B0604020202020204" pitchFamily="34" charset="0"/>
                        </a:rPr>
                        <a:t>​</a:t>
                      </a:r>
                      <a:endParaRPr lang="en-US" sz="900" b="1" i="0">
                        <a:solidFill>
                          <a:srgbClr val="FFFFFF"/>
                        </a:solidFill>
                        <a:effectLst/>
                      </a:endParaRPr>
                    </a:p>
                  </a:txBody>
                  <a:tcPr marL="91371" marR="91371" marT="45685" marB="4568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F3F3F3"/>
                      </a:solidFill>
                      <a:prstDash val="solid"/>
                      <a:round/>
                      <a:headEnd type="none" w="med" len="med"/>
                      <a:tailEnd type="none" w="med" len="med"/>
                    </a:lnT>
                    <a:lnB w="9677" cap="flat" cmpd="sng" algn="ctr">
                      <a:solidFill>
                        <a:srgbClr val="FFFFFF"/>
                      </a:solidFill>
                      <a:prstDash val="solid"/>
                      <a:round/>
                      <a:headEnd type="none" w="med" len="med"/>
                      <a:tailEnd type="none" w="med" len="med"/>
                    </a:lnB>
                    <a:solidFill>
                      <a:srgbClr val="CFD6DA"/>
                    </a:solidFill>
                  </a:tcPr>
                </a:tc>
                <a:tc>
                  <a:txBody>
                    <a:bodyPr/>
                    <a:lstStyle/>
                    <a:p>
                      <a:pPr algn="l" fontAlgn="base"/>
                      <a:r>
                        <a:rPr lang="en-US" sz="1000" b="1" i="0">
                          <a:solidFill>
                            <a:srgbClr val="051C2B"/>
                          </a:solidFill>
                          <a:effectLst/>
                          <a:latin typeface="Arial" panose="020B0604020202020204" pitchFamily="34" charset="0"/>
                        </a:rPr>
                        <a:t>Amount Spent</a:t>
                      </a:r>
                      <a:r>
                        <a:rPr lang="en-US" sz="1000" b="1" i="0">
                          <a:solidFill>
                            <a:srgbClr val="FFFFFF"/>
                          </a:solidFill>
                          <a:effectLst/>
                          <a:latin typeface="Arial" panose="020B0604020202020204" pitchFamily="34" charset="0"/>
                        </a:rPr>
                        <a:t>​</a:t>
                      </a:r>
                      <a:endParaRPr lang="en-US" sz="900" b="1" i="0">
                        <a:solidFill>
                          <a:srgbClr val="FFFFFF"/>
                        </a:solidFill>
                        <a:effectLst/>
                      </a:endParaRPr>
                    </a:p>
                  </a:txBody>
                  <a:tcPr marL="91371" marR="91371" marT="45685" marB="4568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F3F3F3"/>
                      </a:solidFill>
                      <a:prstDash val="solid"/>
                      <a:round/>
                      <a:headEnd type="none" w="med" len="med"/>
                      <a:tailEnd type="none" w="med" len="med"/>
                    </a:lnT>
                    <a:lnB w="9677" cap="flat" cmpd="sng" algn="ctr">
                      <a:solidFill>
                        <a:srgbClr val="FFFFFF"/>
                      </a:solidFill>
                      <a:prstDash val="solid"/>
                      <a:round/>
                      <a:headEnd type="none" w="med" len="med"/>
                      <a:tailEnd type="none" w="med" len="med"/>
                    </a:lnB>
                    <a:solidFill>
                      <a:srgbClr val="CFD6DA"/>
                    </a:solidFill>
                  </a:tcPr>
                </a:tc>
                <a:tc>
                  <a:txBody>
                    <a:bodyPr/>
                    <a:lstStyle/>
                    <a:p>
                      <a:pPr algn="l" fontAlgn="base"/>
                      <a:r>
                        <a:rPr lang="en-US" sz="1000" b="1" i="0">
                          <a:solidFill>
                            <a:srgbClr val="051C2B"/>
                          </a:solidFill>
                          <a:effectLst/>
                          <a:latin typeface="Arial" panose="020B0604020202020204" pitchFamily="34" charset="0"/>
                        </a:rPr>
                        <a:t>Notes</a:t>
                      </a:r>
                      <a:r>
                        <a:rPr lang="en-US" sz="1000" b="1" i="0">
                          <a:solidFill>
                            <a:srgbClr val="FFFFFF"/>
                          </a:solidFill>
                          <a:effectLst/>
                          <a:latin typeface="Arial" panose="020B0604020202020204" pitchFamily="34" charset="0"/>
                        </a:rPr>
                        <a:t>​</a:t>
                      </a:r>
                      <a:endParaRPr lang="en-US" sz="900" b="1" i="0">
                        <a:solidFill>
                          <a:srgbClr val="FFFFFF"/>
                        </a:solidFill>
                        <a:effectLst/>
                      </a:endParaRPr>
                    </a:p>
                  </a:txBody>
                  <a:tcPr marL="91371" marR="91371" marT="45685" marB="4568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F3F3F3"/>
                      </a:solidFill>
                      <a:prstDash val="solid"/>
                      <a:round/>
                      <a:headEnd type="none" w="med" len="med"/>
                      <a:tailEnd type="none" w="med" len="med"/>
                    </a:lnT>
                    <a:lnB w="9677" cap="flat" cmpd="sng" algn="ctr">
                      <a:solidFill>
                        <a:srgbClr val="FFFFFF"/>
                      </a:solidFill>
                      <a:prstDash val="solid"/>
                      <a:round/>
                      <a:headEnd type="none" w="med" len="med"/>
                      <a:tailEnd type="none" w="med" len="med"/>
                    </a:lnB>
                    <a:solidFill>
                      <a:srgbClr val="CFD6DA"/>
                    </a:solidFill>
                  </a:tcPr>
                </a:tc>
                <a:tc>
                  <a:txBody>
                    <a:bodyPr/>
                    <a:lstStyle/>
                    <a:p>
                      <a:pPr algn="l" fontAlgn="base"/>
                      <a:r>
                        <a:rPr lang="en-US" sz="1000" b="1" i="0">
                          <a:solidFill>
                            <a:srgbClr val="051C2B"/>
                          </a:solidFill>
                          <a:effectLst/>
                          <a:latin typeface="Arial" panose="020B0604020202020204" pitchFamily="34" charset="0"/>
                        </a:rPr>
                        <a:t>Total</a:t>
                      </a:r>
                      <a:r>
                        <a:rPr lang="en-US" sz="1000" b="1" i="0">
                          <a:solidFill>
                            <a:srgbClr val="FFFFFF"/>
                          </a:solidFill>
                          <a:effectLst/>
                          <a:latin typeface="Arial" panose="020B0604020202020204" pitchFamily="34" charset="0"/>
                        </a:rPr>
                        <a:t>​</a:t>
                      </a:r>
                      <a:endParaRPr lang="en-US" sz="900" b="1" i="0">
                        <a:solidFill>
                          <a:srgbClr val="FFFFFF"/>
                        </a:solidFill>
                        <a:effectLst/>
                      </a:endParaRPr>
                    </a:p>
                  </a:txBody>
                  <a:tcPr marL="91371" marR="91371" marT="45685" marB="45685" anchor="ctr">
                    <a:lnL w="12700" cap="flat" cmpd="sng" algn="ctr">
                      <a:solidFill>
                        <a:srgbClr val="FFFFFF"/>
                      </a:solidFill>
                      <a:prstDash val="solid"/>
                      <a:round/>
                      <a:headEnd type="none" w="med" len="med"/>
                      <a:tailEnd type="none" w="med" len="med"/>
                    </a:lnL>
                    <a:lnR w="9525" cap="flat" cmpd="sng" algn="ctr">
                      <a:solidFill>
                        <a:srgbClr val="F3F3F3"/>
                      </a:solidFill>
                      <a:prstDash val="solid"/>
                      <a:round/>
                      <a:headEnd type="none" w="med" len="med"/>
                      <a:tailEnd type="none" w="med" len="med"/>
                    </a:lnR>
                    <a:lnT w="9525" cap="flat" cmpd="sng" algn="ctr">
                      <a:solidFill>
                        <a:srgbClr val="F3F3F3"/>
                      </a:solidFill>
                      <a:prstDash val="solid"/>
                      <a:round/>
                      <a:headEnd type="none" w="med" len="med"/>
                      <a:tailEnd type="none" w="med" len="med"/>
                    </a:lnT>
                    <a:lnB w="9677" cap="flat" cmpd="sng" algn="ctr">
                      <a:solidFill>
                        <a:srgbClr val="FFFFFF"/>
                      </a:solidFill>
                      <a:prstDash val="solid"/>
                      <a:round/>
                      <a:headEnd type="none" w="med" len="med"/>
                      <a:tailEnd type="none" w="med" len="med"/>
                    </a:lnB>
                    <a:solidFill>
                      <a:srgbClr val="CFD6DA"/>
                    </a:solidFill>
                  </a:tcPr>
                </a:tc>
                <a:extLst>
                  <a:ext uri="{0D108BD9-81ED-4DB2-BD59-A6C34878D82A}">
                    <a16:rowId xmlns:a16="http://schemas.microsoft.com/office/drawing/2014/main" val="599687215"/>
                  </a:ext>
                </a:extLst>
              </a:tr>
              <a:tr h="751905">
                <a:tc>
                  <a:txBody>
                    <a:bodyPr/>
                    <a:lstStyle/>
                    <a:p>
                      <a:pPr algn="l" fontAlgn="base"/>
                      <a:r>
                        <a:rPr lang="en-US" sz="1000" b="0" i="0">
                          <a:solidFill>
                            <a:schemeClr val="tx1"/>
                          </a:solidFill>
                          <a:effectLst/>
                          <a:latin typeface="Arial" panose="020B0604020202020204" pitchFamily="34" charset="0"/>
                        </a:rPr>
                        <a:t>Lorem Ipsum​</a:t>
                      </a:r>
                      <a:endParaRPr lang="en-US" sz="900" b="0" i="0">
                        <a:solidFill>
                          <a:schemeClr val="tx1"/>
                        </a:solidFill>
                        <a:effectLst/>
                      </a:endParaRPr>
                    </a:p>
                  </a:txBody>
                  <a:tcPr marL="91371" marR="91371" marT="45685" marB="45685"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677" cap="flat" cmpd="sng" algn="ctr">
                      <a:solidFill>
                        <a:srgbClr val="FFFFFF"/>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tc>
                  <a:txBody>
                    <a:bodyPr/>
                    <a:lstStyle/>
                    <a:p>
                      <a:pPr algn="l" fontAlgn="base"/>
                      <a:r>
                        <a:rPr lang="en-US" sz="1000" b="0" i="0">
                          <a:solidFill>
                            <a:schemeClr val="tx1"/>
                          </a:solidFill>
                          <a:effectLst/>
                          <a:latin typeface="Arial" panose="020B0604020202020204" pitchFamily="34" charset="0"/>
                        </a:rPr>
                        <a:t>1.2%​</a:t>
                      </a:r>
                      <a:endParaRPr lang="en-US" sz="900" b="0" i="0">
                        <a:solidFill>
                          <a:schemeClr val="tx1"/>
                        </a:solidFill>
                        <a:effectLst/>
                      </a:endParaRPr>
                    </a:p>
                  </a:txBody>
                  <a:tcPr marL="91371" marR="91371" marT="45685" marB="45685"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677" cap="flat" cmpd="sng" algn="ctr">
                      <a:solidFill>
                        <a:srgbClr val="FFFFFF"/>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tc>
                  <a:txBody>
                    <a:bodyPr/>
                    <a:lstStyle/>
                    <a:p>
                      <a:pPr algn="l" fontAlgn="base"/>
                      <a:r>
                        <a:rPr lang="en-US" sz="1000" b="0" i="0">
                          <a:solidFill>
                            <a:schemeClr val="tx1"/>
                          </a:solidFill>
                          <a:effectLst/>
                          <a:latin typeface="Arial" panose="020B0604020202020204" pitchFamily="34" charset="0"/>
                        </a:rPr>
                        <a:t>$5.4M​</a:t>
                      </a:r>
                      <a:endParaRPr lang="en-US" sz="900" b="0" i="0">
                        <a:solidFill>
                          <a:schemeClr val="tx1"/>
                        </a:solidFill>
                        <a:effectLst/>
                      </a:endParaRPr>
                    </a:p>
                  </a:txBody>
                  <a:tcPr marL="91371" marR="91371" marT="45685" marB="45685"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677" cap="flat" cmpd="sng" algn="ctr">
                      <a:solidFill>
                        <a:srgbClr val="FFFFFF"/>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tc>
                  <a:txBody>
                    <a:bodyPr/>
                    <a:lstStyle/>
                    <a:p>
                      <a:pPr algn="l" fontAlgn="base"/>
                      <a:r>
                        <a:rPr lang="en-US" sz="1000" b="0" i="0">
                          <a:solidFill>
                            <a:schemeClr val="tx1"/>
                          </a:solidFill>
                          <a:effectLst/>
                          <a:latin typeface="Arial" panose="020B0604020202020204" pitchFamily="34" charset="0"/>
                        </a:rPr>
                        <a:t>On trend​</a:t>
                      </a:r>
                      <a:endParaRPr lang="en-US" sz="900" b="0" i="0">
                        <a:solidFill>
                          <a:schemeClr val="tx1"/>
                        </a:solidFill>
                        <a:effectLst/>
                      </a:endParaRPr>
                    </a:p>
                  </a:txBody>
                  <a:tcPr marL="91371" marR="91371" marT="45685" marB="45685"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677" cap="flat" cmpd="sng" algn="ctr">
                      <a:solidFill>
                        <a:srgbClr val="FFFFFF"/>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tc>
                  <a:txBody>
                    <a:bodyPr/>
                    <a:lstStyle/>
                    <a:p>
                      <a:pPr algn="l" fontAlgn="base"/>
                      <a:r>
                        <a:rPr lang="en-US" sz="1000" b="0" i="0">
                          <a:solidFill>
                            <a:schemeClr val="tx1"/>
                          </a:solidFill>
                          <a:effectLst/>
                          <a:latin typeface="Arial" panose="020B0604020202020204" pitchFamily="34" charset="0"/>
                        </a:rPr>
                        <a:t>$18.1M​</a:t>
                      </a:r>
                      <a:endParaRPr lang="en-US" sz="900" b="0" i="0">
                        <a:solidFill>
                          <a:schemeClr val="tx1"/>
                        </a:solidFill>
                        <a:effectLst/>
                      </a:endParaRPr>
                    </a:p>
                  </a:txBody>
                  <a:tcPr marL="91371" marR="91371" marT="45685" marB="45685"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677" cap="flat" cmpd="sng" algn="ctr">
                      <a:solidFill>
                        <a:srgbClr val="FFFFFF"/>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extLst>
                  <a:ext uri="{0D108BD9-81ED-4DB2-BD59-A6C34878D82A}">
                    <a16:rowId xmlns:a16="http://schemas.microsoft.com/office/drawing/2014/main" val="2487667312"/>
                  </a:ext>
                </a:extLst>
              </a:tr>
              <a:tr h="751905">
                <a:tc>
                  <a:txBody>
                    <a:bodyPr/>
                    <a:lstStyle/>
                    <a:p>
                      <a:pPr algn="l" fontAlgn="base"/>
                      <a:r>
                        <a:rPr lang="en-US" sz="1000" b="0" i="0">
                          <a:solidFill>
                            <a:schemeClr val="tx1"/>
                          </a:solidFill>
                          <a:effectLst/>
                          <a:latin typeface="Arial" panose="020B0604020202020204" pitchFamily="34" charset="0"/>
                        </a:rPr>
                        <a:t>Lorem Ipsum​</a:t>
                      </a:r>
                      <a:endParaRPr lang="en-US" sz="900" b="0" i="0">
                        <a:solidFill>
                          <a:schemeClr val="tx1"/>
                        </a:solidFill>
                        <a:effectLst/>
                      </a:endParaRPr>
                    </a:p>
                    <a:p>
                      <a:pPr algn="l" fontAlgn="base"/>
                      <a:r>
                        <a:rPr lang="en-US" sz="1000" b="0" i="0">
                          <a:solidFill>
                            <a:schemeClr val="tx1"/>
                          </a:solidFill>
                          <a:effectLst/>
                          <a:latin typeface="Inter" panose="02000503000000020004" pitchFamily="2" charset="0"/>
                        </a:rPr>
                        <a:t>​</a:t>
                      </a:r>
                      <a:endParaRPr lang="en-US" sz="900" b="0" i="0">
                        <a:solidFill>
                          <a:schemeClr val="tx1"/>
                        </a:solidFill>
                        <a:effectLst/>
                      </a:endParaRPr>
                    </a:p>
                  </a:txBody>
                  <a:tcPr marL="91371" marR="91371" marT="45685" marB="45685"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525" cap="flat" cmpd="sng" algn="ctr">
                      <a:solidFill>
                        <a:srgbClr val="F3F3F3"/>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tc>
                  <a:txBody>
                    <a:bodyPr/>
                    <a:lstStyle/>
                    <a:p>
                      <a:pPr algn="l" fontAlgn="base"/>
                      <a:r>
                        <a:rPr lang="en-US" sz="1000" b="0" i="0">
                          <a:solidFill>
                            <a:schemeClr val="tx1"/>
                          </a:solidFill>
                          <a:effectLst/>
                          <a:latin typeface="Arial" panose="020B0604020202020204" pitchFamily="34" charset="0"/>
                        </a:rPr>
                        <a:t>3.5%​</a:t>
                      </a:r>
                      <a:endParaRPr lang="en-US" sz="900" b="0" i="0">
                        <a:solidFill>
                          <a:schemeClr val="tx1"/>
                        </a:solidFill>
                        <a:effectLst/>
                      </a:endParaRPr>
                    </a:p>
                  </a:txBody>
                  <a:tcPr marL="91371" marR="91371" marT="45685" marB="45685"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525" cap="flat" cmpd="sng" algn="ctr">
                      <a:solidFill>
                        <a:srgbClr val="F3F3F3"/>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tc>
                  <a:txBody>
                    <a:bodyPr/>
                    <a:lstStyle/>
                    <a:p>
                      <a:pPr algn="l" fontAlgn="base"/>
                      <a:r>
                        <a:rPr lang="en-US" sz="1000" b="0" i="0">
                          <a:solidFill>
                            <a:schemeClr val="tx1"/>
                          </a:solidFill>
                          <a:effectLst/>
                          <a:latin typeface="Arial" panose="020B0604020202020204" pitchFamily="34" charset="0"/>
                        </a:rPr>
                        <a:t>$8.2M​</a:t>
                      </a:r>
                      <a:endParaRPr lang="en-US" sz="900" b="0" i="0">
                        <a:solidFill>
                          <a:schemeClr val="tx1"/>
                        </a:solidFill>
                        <a:effectLst/>
                      </a:endParaRPr>
                    </a:p>
                    <a:p>
                      <a:pPr algn="l" fontAlgn="base"/>
                      <a:r>
                        <a:rPr lang="en-US" sz="1000" b="0" i="0">
                          <a:solidFill>
                            <a:schemeClr val="tx1"/>
                          </a:solidFill>
                          <a:effectLst/>
                          <a:latin typeface="Inter" panose="02000503000000020004" pitchFamily="2" charset="0"/>
                        </a:rPr>
                        <a:t>​</a:t>
                      </a:r>
                      <a:endParaRPr lang="en-US" sz="900" b="0" i="0">
                        <a:solidFill>
                          <a:schemeClr val="tx1"/>
                        </a:solidFill>
                        <a:effectLst/>
                      </a:endParaRPr>
                    </a:p>
                  </a:txBody>
                  <a:tcPr marL="91371" marR="91371" marT="45685" marB="45685"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525" cap="flat" cmpd="sng" algn="ctr">
                      <a:solidFill>
                        <a:srgbClr val="F3F3F3"/>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tc>
                  <a:txBody>
                    <a:bodyPr/>
                    <a:lstStyle/>
                    <a:p>
                      <a:pPr algn="l" fontAlgn="base"/>
                      <a:r>
                        <a:rPr lang="en-US" sz="1000" b="0" i="0">
                          <a:solidFill>
                            <a:schemeClr val="tx1"/>
                          </a:solidFill>
                          <a:effectLst/>
                          <a:latin typeface="Arial" panose="020B0604020202020204" pitchFamily="34" charset="0"/>
                        </a:rPr>
                        <a:t>On trend​</a:t>
                      </a:r>
                      <a:endParaRPr lang="en-US" sz="900" b="0" i="0">
                        <a:solidFill>
                          <a:schemeClr val="tx1"/>
                        </a:solidFill>
                        <a:effectLst/>
                      </a:endParaRPr>
                    </a:p>
                    <a:p>
                      <a:pPr algn="l" fontAlgn="base"/>
                      <a:r>
                        <a:rPr lang="en-US" sz="1000" b="0" i="0">
                          <a:solidFill>
                            <a:schemeClr val="tx1"/>
                          </a:solidFill>
                          <a:effectLst/>
                          <a:latin typeface="Inter" panose="02000503000000020004" pitchFamily="2" charset="0"/>
                        </a:rPr>
                        <a:t>​</a:t>
                      </a:r>
                      <a:endParaRPr lang="en-US" sz="900" b="0" i="0">
                        <a:solidFill>
                          <a:schemeClr val="tx1"/>
                        </a:solidFill>
                        <a:effectLst/>
                      </a:endParaRPr>
                    </a:p>
                  </a:txBody>
                  <a:tcPr marL="91371" marR="91371" marT="45685" marB="45685"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525" cap="flat" cmpd="sng" algn="ctr">
                      <a:solidFill>
                        <a:srgbClr val="F3F3F3"/>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tc>
                  <a:txBody>
                    <a:bodyPr/>
                    <a:lstStyle/>
                    <a:p>
                      <a:pPr algn="l" fontAlgn="base"/>
                      <a:r>
                        <a:rPr lang="en-US" sz="1000" b="0" i="0">
                          <a:solidFill>
                            <a:schemeClr val="tx1"/>
                          </a:solidFill>
                          <a:effectLst/>
                          <a:latin typeface="Arial" panose="020B0604020202020204" pitchFamily="34" charset="0"/>
                        </a:rPr>
                        <a:t>$31.4M​</a:t>
                      </a:r>
                      <a:endParaRPr lang="en-US" sz="900" b="0" i="0">
                        <a:solidFill>
                          <a:schemeClr val="tx1"/>
                        </a:solidFill>
                        <a:effectLst/>
                      </a:endParaRPr>
                    </a:p>
                    <a:p>
                      <a:pPr algn="l" fontAlgn="base"/>
                      <a:r>
                        <a:rPr lang="en-US" sz="1000" b="0" i="0">
                          <a:solidFill>
                            <a:schemeClr val="tx1"/>
                          </a:solidFill>
                          <a:effectLst/>
                          <a:latin typeface="Inter" panose="02000503000000020004" pitchFamily="2" charset="0"/>
                        </a:rPr>
                        <a:t>​</a:t>
                      </a:r>
                      <a:endParaRPr lang="en-US" sz="900" b="0" i="0">
                        <a:solidFill>
                          <a:schemeClr val="tx1"/>
                        </a:solidFill>
                        <a:effectLst/>
                      </a:endParaRPr>
                    </a:p>
                  </a:txBody>
                  <a:tcPr marL="91371" marR="91371" marT="45685" marB="45685"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525" cap="flat" cmpd="sng" algn="ctr">
                      <a:solidFill>
                        <a:srgbClr val="F3F3F3"/>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extLst>
                  <a:ext uri="{0D108BD9-81ED-4DB2-BD59-A6C34878D82A}">
                    <a16:rowId xmlns:a16="http://schemas.microsoft.com/office/drawing/2014/main" val="4196657105"/>
                  </a:ext>
                </a:extLst>
              </a:tr>
              <a:tr h="751905">
                <a:tc>
                  <a:txBody>
                    <a:bodyPr/>
                    <a:lstStyle/>
                    <a:p>
                      <a:pPr algn="l" fontAlgn="base"/>
                      <a:r>
                        <a:rPr lang="en-US" sz="1000" b="0" i="0">
                          <a:solidFill>
                            <a:schemeClr val="tx1"/>
                          </a:solidFill>
                          <a:effectLst/>
                          <a:latin typeface="Arial" panose="020B0604020202020204" pitchFamily="34" charset="0"/>
                        </a:rPr>
                        <a:t>Lorem Ipsum​</a:t>
                      </a:r>
                      <a:endParaRPr lang="en-US" sz="900" b="0" i="0">
                        <a:solidFill>
                          <a:schemeClr val="tx1"/>
                        </a:solidFill>
                        <a:effectLst/>
                      </a:endParaRPr>
                    </a:p>
                    <a:p>
                      <a:pPr algn="l" fontAlgn="base"/>
                      <a:r>
                        <a:rPr lang="en-US" sz="1000" b="0" i="0">
                          <a:solidFill>
                            <a:schemeClr val="tx1"/>
                          </a:solidFill>
                          <a:effectLst/>
                          <a:latin typeface="Inter" panose="02000503000000020004" pitchFamily="2" charset="0"/>
                        </a:rPr>
                        <a:t>​</a:t>
                      </a:r>
                      <a:endParaRPr lang="en-US" sz="900" b="0" i="0">
                        <a:solidFill>
                          <a:schemeClr val="tx1"/>
                        </a:solidFill>
                        <a:effectLst/>
                      </a:endParaRPr>
                    </a:p>
                  </a:txBody>
                  <a:tcPr marL="91371" marR="91371" marT="45685" marB="45685"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525" cap="flat" cmpd="sng" algn="ctr">
                      <a:solidFill>
                        <a:srgbClr val="F3F3F3"/>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tc>
                  <a:txBody>
                    <a:bodyPr/>
                    <a:lstStyle/>
                    <a:p>
                      <a:pPr algn="l" fontAlgn="base"/>
                      <a:r>
                        <a:rPr lang="en-US" sz="1000" b="0" i="0">
                          <a:solidFill>
                            <a:schemeClr val="tx1"/>
                          </a:solidFill>
                          <a:effectLst/>
                          <a:latin typeface="Arial" panose="020B0604020202020204" pitchFamily="34" charset="0"/>
                        </a:rPr>
                        <a:t>8.5%​</a:t>
                      </a:r>
                      <a:endParaRPr lang="en-US" sz="900" b="0" i="0">
                        <a:solidFill>
                          <a:schemeClr val="tx1"/>
                        </a:solidFill>
                        <a:effectLst/>
                      </a:endParaRPr>
                    </a:p>
                  </a:txBody>
                  <a:tcPr marL="91371" marR="91371" marT="45685" marB="45685"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525" cap="flat" cmpd="sng" algn="ctr">
                      <a:solidFill>
                        <a:srgbClr val="F3F3F3"/>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tc>
                  <a:txBody>
                    <a:bodyPr/>
                    <a:lstStyle/>
                    <a:p>
                      <a:pPr algn="l" fontAlgn="base"/>
                      <a:r>
                        <a:rPr lang="en-US" sz="1000" b="0" i="0">
                          <a:solidFill>
                            <a:schemeClr val="tx1"/>
                          </a:solidFill>
                          <a:effectLst/>
                          <a:latin typeface="Arial" panose="020B0604020202020204" pitchFamily="34" charset="0"/>
                        </a:rPr>
                        <a:t>$10.5M​</a:t>
                      </a:r>
                      <a:endParaRPr lang="en-US" sz="900" b="0" i="0">
                        <a:solidFill>
                          <a:schemeClr val="tx1"/>
                        </a:solidFill>
                        <a:effectLst/>
                      </a:endParaRPr>
                    </a:p>
                    <a:p>
                      <a:pPr algn="l" fontAlgn="base"/>
                      <a:r>
                        <a:rPr lang="en-US" sz="1000" b="0" i="0">
                          <a:solidFill>
                            <a:schemeClr val="tx1"/>
                          </a:solidFill>
                          <a:effectLst/>
                          <a:latin typeface="Inter" panose="02000503000000020004" pitchFamily="2" charset="0"/>
                        </a:rPr>
                        <a:t>​</a:t>
                      </a:r>
                      <a:endParaRPr lang="en-US" sz="900" b="0" i="0">
                        <a:solidFill>
                          <a:schemeClr val="tx1"/>
                        </a:solidFill>
                        <a:effectLst/>
                      </a:endParaRPr>
                    </a:p>
                  </a:txBody>
                  <a:tcPr marL="91371" marR="91371" marT="45685" marB="45685"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525" cap="flat" cmpd="sng" algn="ctr">
                      <a:solidFill>
                        <a:srgbClr val="F3F3F3"/>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tc>
                  <a:txBody>
                    <a:bodyPr/>
                    <a:lstStyle/>
                    <a:p>
                      <a:pPr algn="l" fontAlgn="base"/>
                      <a:r>
                        <a:rPr lang="en-US" sz="1000" b="0" i="0">
                          <a:solidFill>
                            <a:schemeClr val="tx1"/>
                          </a:solidFill>
                          <a:effectLst/>
                          <a:latin typeface="Arial" panose="020B0604020202020204" pitchFamily="34" charset="0"/>
                        </a:rPr>
                        <a:t>On trend​</a:t>
                      </a:r>
                      <a:endParaRPr lang="en-US" sz="900" b="0" i="0">
                        <a:solidFill>
                          <a:schemeClr val="tx1"/>
                        </a:solidFill>
                        <a:effectLst/>
                      </a:endParaRPr>
                    </a:p>
                    <a:p>
                      <a:pPr algn="l" fontAlgn="base"/>
                      <a:r>
                        <a:rPr lang="en-US" sz="1000" b="0" i="0">
                          <a:solidFill>
                            <a:schemeClr val="tx1"/>
                          </a:solidFill>
                          <a:effectLst/>
                          <a:latin typeface="Inter" panose="02000503000000020004" pitchFamily="2" charset="0"/>
                        </a:rPr>
                        <a:t>​</a:t>
                      </a:r>
                      <a:endParaRPr lang="en-US" sz="900" b="0" i="0">
                        <a:solidFill>
                          <a:schemeClr val="tx1"/>
                        </a:solidFill>
                        <a:effectLst/>
                      </a:endParaRPr>
                    </a:p>
                  </a:txBody>
                  <a:tcPr marL="91371" marR="91371" marT="45685" marB="45685"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525" cap="flat" cmpd="sng" algn="ctr">
                      <a:solidFill>
                        <a:srgbClr val="F3F3F3"/>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tc>
                  <a:txBody>
                    <a:bodyPr/>
                    <a:lstStyle/>
                    <a:p>
                      <a:pPr algn="l" fontAlgn="base"/>
                      <a:r>
                        <a:rPr lang="en-US" sz="1000" b="0" i="0">
                          <a:solidFill>
                            <a:schemeClr val="tx1"/>
                          </a:solidFill>
                          <a:effectLst/>
                          <a:latin typeface="Arial" panose="020B0604020202020204" pitchFamily="34" charset="0"/>
                        </a:rPr>
                        <a:t>$25.4M​</a:t>
                      </a:r>
                      <a:endParaRPr lang="en-US" sz="900" b="0" i="0">
                        <a:solidFill>
                          <a:schemeClr val="tx1"/>
                        </a:solidFill>
                        <a:effectLst/>
                      </a:endParaRPr>
                    </a:p>
                    <a:p>
                      <a:pPr algn="l" fontAlgn="base"/>
                      <a:r>
                        <a:rPr lang="en-US" sz="1000" b="0" i="0">
                          <a:solidFill>
                            <a:schemeClr val="tx1"/>
                          </a:solidFill>
                          <a:effectLst/>
                          <a:latin typeface="Inter" panose="02000503000000020004" pitchFamily="2" charset="0"/>
                        </a:rPr>
                        <a:t>​</a:t>
                      </a:r>
                      <a:endParaRPr lang="en-US" sz="900" b="0" i="0">
                        <a:solidFill>
                          <a:schemeClr val="tx1"/>
                        </a:solidFill>
                        <a:effectLst/>
                      </a:endParaRPr>
                    </a:p>
                  </a:txBody>
                  <a:tcPr marL="91371" marR="91371" marT="45685" marB="45685"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525" cap="flat" cmpd="sng" algn="ctr">
                      <a:solidFill>
                        <a:srgbClr val="F3F3F3"/>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extLst>
                  <a:ext uri="{0D108BD9-81ED-4DB2-BD59-A6C34878D82A}">
                    <a16:rowId xmlns:a16="http://schemas.microsoft.com/office/drawing/2014/main" val="460418325"/>
                  </a:ext>
                </a:extLst>
              </a:tr>
              <a:tr h="751905">
                <a:tc>
                  <a:txBody>
                    <a:bodyPr/>
                    <a:lstStyle/>
                    <a:p>
                      <a:pPr algn="l" fontAlgn="base"/>
                      <a:r>
                        <a:rPr lang="en-US" sz="1000" b="0" i="0">
                          <a:solidFill>
                            <a:srgbClr val="FF6D00"/>
                          </a:solidFill>
                          <a:effectLst/>
                          <a:latin typeface="Arial" panose="020B0604020202020204" pitchFamily="34" charset="0"/>
                        </a:rPr>
                        <a:t>Lorem Ipsum</a:t>
                      </a:r>
                      <a:r>
                        <a:rPr lang="en-US" sz="1000" b="0" i="0">
                          <a:solidFill>
                            <a:srgbClr val="051C2B"/>
                          </a:solidFill>
                          <a:effectLst/>
                          <a:latin typeface="Arial" panose="020B0604020202020204" pitchFamily="34" charset="0"/>
                        </a:rPr>
                        <a:t>​</a:t>
                      </a:r>
                      <a:endParaRPr lang="en-US" sz="900" b="0" i="0">
                        <a:solidFill>
                          <a:srgbClr val="051C2B"/>
                        </a:solidFill>
                        <a:effectLst/>
                      </a:endParaRPr>
                    </a:p>
                    <a:p>
                      <a:pPr algn="l" fontAlgn="base"/>
                      <a:r>
                        <a:rPr lang="en-US" sz="1000" b="0" i="0">
                          <a:solidFill>
                            <a:srgbClr val="051C2B"/>
                          </a:solidFill>
                          <a:effectLst/>
                          <a:latin typeface="Inter" panose="02000503000000020004" pitchFamily="2" charset="0"/>
                        </a:rPr>
                        <a:t>​</a:t>
                      </a:r>
                      <a:endParaRPr lang="en-US" sz="900" b="0" i="0">
                        <a:solidFill>
                          <a:srgbClr val="051C2B"/>
                        </a:solidFill>
                        <a:effectLst/>
                      </a:endParaRPr>
                    </a:p>
                  </a:txBody>
                  <a:tcPr marL="91371" marR="91371" marT="45685" marB="45685"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525" cap="flat" cmpd="sng" algn="ctr">
                      <a:solidFill>
                        <a:srgbClr val="F3F3F3"/>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tc>
                  <a:txBody>
                    <a:bodyPr/>
                    <a:lstStyle/>
                    <a:p>
                      <a:pPr algn="l" fontAlgn="base"/>
                      <a:r>
                        <a:rPr lang="en-US" sz="1000" b="0" i="0">
                          <a:solidFill>
                            <a:srgbClr val="FF6D00"/>
                          </a:solidFill>
                          <a:effectLst/>
                          <a:latin typeface="Arial" panose="020B0604020202020204" pitchFamily="34" charset="0"/>
                        </a:rPr>
                        <a:t>12.5%</a:t>
                      </a:r>
                      <a:r>
                        <a:rPr lang="en-US" sz="1000" b="0" i="0">
                          <a:solidFill>
                            <a:srgbClr val="051C2B"/>
                          </a:solidFill>
                          <a:effectLst/>
                          <a:latin typeface="Arial" panose="020B0604020202020204" pitchFamily="34" charset="0"/>
                        </a:rPr>
                        <a:t>​</a:t>
                      </a:r>
                      <a:endParaRPr lang="en-US" sz="900" b="0" i="0">
                        <a:solidFill>
                          <a:srgbClr val="051C2B"/>
                        </a:solidFill>
                        <a:effectLst/>
                      </a:endParaRPr>
                    </a:p>
                  </a:txBody>
                  <a:tcPr marL="91371" marR="91371" marT="45685" marB="45685"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525" cap="flat" cmpd="sng" algn="ctr">
                      <a:solidFill>
                        <a:srgbClr val="F3F3F3"/>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tc>
                  <a:txBody>
                    <a:bodyPr/>
                    <a:lstStyle/>
                    <a:p>
                      <a:pPr algn="l" fontAlgn="base"/>
                      <a:r>
                        <a:rPr lang="en-US" sz="1000" b="0" i="0">
                          <a:solidFill>
                            <a:srgbClr val="FF6D00"/>
                          </a:solidFill>
                          <a:effectLst/>
                          <a:latin typeface="Arial" panose="020B0604020202020204" pitchFamily="34" charset="0"/>
                        </a:rPr>
                        <a:t>$7.5M</a:t>
                      </a:r>
                      <a:r>
                        <a:rPr lang="en-US" sz="1000" b="0" i="0">
                          <a:solidFill>
                            <a:srgbClr val="051C2B"/>
                          </a:solidFill>
                          <a:effectLst/>
                          <a:latin typeface="Arial" panose="020B0604020202020204" pitchFamily="34" charset="0"/>
                        </a:rPr>
                        <a:t>​</a:t>
                      </a:r>
                      <a:endParaRPr lang="en-US" sz="900" b="0" i="0">
                        <a:solidFill>
                          <a:srgbClr val="051C2B"/>
                        </a:solidFill>
                        <a:effectLst/>
                      </a:endParaRPr>
                    </a:p>
                    <a:p>
                      <a:pPr algn="l" fontAlgn="base"/>
                      <a:r>
                        <a:rPr lang="en-US" sz="1000" b="0" i="0">
                          <a:solidFill>
                            <a:srgbClr val="051C2B"/>
                          </a:solidFill>
                          <a:effectLst/>
                          <a:latin typeface="Inter" panose="02000503000000020004" pitchFamily="2" charset="0"/>
                        </a:rPr>
                        <a:t>​</a:t>
                      </a:r>
                      <a:endParaRPr lang="en-US" sz="900" b="0" i="0">
                        <a:solidFill>
                          <a:srgbClr val="051C2B"/>
                        </a:solidFill>
                        <a:effectLst/>
                      </a:endParaRPr>
                    </a:p>
                  </a:txBody>
                  <a:tcPr marL="91371" marR="91371" marT="45685" marB="45685"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525" cap="flat" cmpd="sng" algn="ctr">
                      <a:solidFill>
                        <a:srgbClr val="F3F3F3"/>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tc>
                  <a:txBody>
                    <a:bodyPr/>
                    <a:lstStyle/>
                    <a:p>
                      <a:pPr algn="l" fontAlgn="base"/>
                      <a:r>
                        <a:rPr lang="en-US" sz="1000" b="0" i="0">
                          <a:solidFill>
                            <a:srgbClr val="FF6D00"/>
                          </a:solidFill>
                          <a:effectLst/>
                          <a:latin typeface="Arial" panose="020B0604020202020204" pitchFamily="34" charset="0"/>
                        </a:rPr>
                        <a:t>At risk</a:t>
                      </a:r>
                      <a:r>
                        <a:rPr lang="en-US" sz="1000" b="0" i="0">
                          <a:solidFill>
                            <a:srgbClr val="051C2B"/>
                          </a:solidFill>
                          <a:effectLst/>
                          <a:latin typeface="Arial" panose="020B0604020202020204" pitchFamily="34" charset="0"/>
                        </a:rPr>
                        <a:t>​</a:t>
                      </a:r>
                      <a:endParaRPr lang="en-US" sz="900" b="0" i="0">
                        <a:solidFill>
                          <a:srgbClr val="051C2B"/>
                        </a:solidFill>
                        <a:effectLst/>
                      </a:endParaRPr>
                    </a:p>
                  </a:txBody>
                  <a:tcPr marL="91371" marR="91371" marT="45685" marB="45685"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525" cap="flat" cmpd="sng" algn="ctr">
                      <a:solidFill>
                        <a:srgbClr val="F3F3F3"/>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tc>
                  <a:txBody>
                    <a:bodyPr/>
                    <a:lstStyle/>
                    <a:p>
                      <a:pPr algn="l" fontAlgn="base"/>
                      <a:r>
                        <a:rPr lang="en-US" sz="1000" b="0" i="0">
                          <a:solidFill>
                            <a:srgbClr val="FF6D00"/>
                          </a:solidFill>
                          <a:effectLst/>
                          <a:latin typeface="Arial" panose="020B0604020202020204" pitchFamily="34" charset="0"/>
                        </a:rPr>
                        <a:t>$19.4M</a:t>
                      </a:r>
                      <a:r>
                        <a:rPr lang="en-US" sz="1000" b="0" i="0">
                          <a:solidFill>
                            <a:srgbClr val="051C2B"/>
                          </a:solidFill>
                          <a:effectLst/>
                          <a:latin typeface="Arial" panose="020B0604020202020204" pitchFamily="34" charset="0"/>
                        </a:rPr>
                        <a:t>​</a:t>
                      </a:r>
                      <a:endParaRPr lang="en-US" sz="900" b="0" i="0">
                        <a:solidFill>
                          <a:srgbClr val="051C2B"/>
                        </a:solidFill>
                        <a:effectLst/>
                      </a:endParaRPr>
                    </a:p>
                  </a:txBody>
                  <a:tcPr marL="91371" marR="91371" marT="45685" marB="45685"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525" cap="flat" cmpd="sng" algn="ctr">
                      <a:solidFill>
                        <a:srgbClr val="F3F3F3"/>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extLst>
                  <a:ext uri="{0D108BD9-81ED-4DB2-BD59-A6C34878D82A}">
                    <a16:rowId xmlns:a16="http://schemas.microsoft.com/office/drawing/2014/main" val="3309441660"/>
                  </a:ext>
                </a:extLst>
              </a:tr>
              <a:tr h="751905">
                <a:tc>
                  <a:txBody>
                    <a:bodyPr/>
                    <a:lstStyle/>
                    <a:p>
                      <a:pPr algn="l" fontAlgn="base"/>
                      <a:r>
                        <a:rPr lang="en-US" sz="1000" b="0" i="0">
                          <a:solidFill>
                            <a:schemeClr val="tx1"/>
                          </a:solidFill>
                          <a:effectLst/>
                          <a:latin typeface="Arial" panose="020B0604020202020204" pitchFamily="34" charset="0"/>
                        </a:rPr>
                        <a:t>Lorem Ipsum​</a:t>
                      </a:r>
                      <a:endParaRPr lang="en-US" sz="900" b="0" i="0">
                        <a:solidFill>
                          <a:schemeClr val="tx1"/>
                        </a:solidFill>
                        <a:effectLst/>
                      </a:endParaRPr>
                    </a:p>
                    <a:p>
                      <a:pPr algn="l" fontAlgn="base"/>
                      <a:r>
                        <a:rPr lang="en-US" sz="1000" b="0" i="0">
                          <a:solidFill>
                            <a:schemeClr val="tx1"/>
                          </a:solidFill>
                          <a:effectLst/>
                          <a:latin typeface="Inter" panose="02000503000000020004" pitchFamily="2" charset="0"/>
                        </a:rPr>
                        <a:t>​</a:t>
                      </a:r>
                      <a:endParaRPr lang="en-US" sz="900" b="0" i="0">
                        <a:solidFill>
                          <a:schemeClr val="tx1"/>
                        </a:solidFill>
                        <a:effectLst/>
                      </a:endParaRPr>
                    </a:p>
                  </a:txBody>
                  <a:tcPr marL="91371" marR="91371" marT="45685" marB="45685"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525" cap="flat" cmpd="sng" algn="ctr">
                      <a:solidFill>
                        <a:srgbClr val="F3F3F3"/>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tc>
                  <a:txBody>
                    <a:bodyPr/>
                    <a:lstStyle/>
                    <a:p>
                      <a:pPr algn="l" fontAlgn="base"/>
                      <a:r>
                        <a:rPr lang="en-US" sz="1000" b="0" i="0">
                          <a:solidFill>
                            <a:schemeClr val="tx1"/>
                          </a:solidFill>
                          <a:effectLst/>
                          <a:latin typeface="Arial" panose="020B0604020202020204" pitchFamily="34" charset="0"/>
                        </a:rPr>
                        <a:t>6.45%​</a:t>
                      </a:r>
                      <a:endParaRPr lang="en-US" sz="900" b="0" i="0">
                        <a:solidFill>
                          <a:schemeClr val="tx1"/>
                        </a:solidFill>
                        <a:effectLst/>
                      </a:endParaRPr>
                    </a:p>
                  </a:txBody>
                  <a:tcPr marL="91371" marR="91371" marT="45685" marB="45685"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525" cap="flat" cmpd="sng" algn="ctr">
                      <a:solidFill>
                        <a:srgbClr val="F3F3F3"/>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tc>
                  <a:txBody>
                    <a:bodyPr/>
                    <a:lstStyle/>
                    <a:p>
                      <a:pPr algn="l" fontAlgn="base"/>
                      <a:r>
                        <a:rPr lang="en-US" sz="1000" b="0" i="0">
                          <a:solidFill>
                            <a:schemeClr val="tx1"/>
                          </a:solidFill>
                          <a:effectLst/>
                          <a:latin typeface="Arial" panose="020B0604020202020204" pitchFamily="34" charset="0"/>
                        </a:rPr>
                        <a:t>$900,000​</a:t>
                      </a:r>
                      <a:endParaRPr lang="en-US" sz="900" b="0" i="0">
                        <a:solidFill>
                          <a:schemeClr val="tx1"/>
                        </a:solidFill>
                        <a:effectLst/>
                      </a:endParaRPr>
                    </a:p>
                    <a:p>
                      <a:pPr algn="l" fontAlgn="base"/>
                      <a:r>
                        <a:rPr lang="en-US" sz="1000" b="0" i="0">
                          <a:solidFill>
                            <a:schemeClr val="tx1"/>
                          </a:solidFill>
                          <a:effectLst/>
                          <a:latin typeface="Inter" panose="02000503000000020004" pitchFamily="2" charset="0"/>
                        </a:rPr>
                        <a:t>​</a:t>
                      </a:r>
                      <a:endParaRPr lang="en-US" sz="900" b="0" i="0">
                        <a:solidFill>
                          <a:schemeClr val="tx1"/>
                        </a:solidFill>
                        <a:effectLst/>
                      </a:endParaRPr>
                    </a:p>
                  </a:txBody>
                  <a:tcPr marL="91371" marR="91371" marT="45685" marB="45685"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525" cap="flat" cmpd="sng" algn="ctr">
                      <a:solidFill>
                        <a:srgbClr val="F3F3F3"/>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tc>
                  <a:txBody>
                    <a:bodyPr/>
                    <a:lstStyle/>
                    <a:p>
                      <a:pPr algn="l" fontAlgn="base"/>
                      <a:r>
                        <a:rPr lang="en-US" sz="1000" b="0" i="0">
                          <a:solidFill>
                            <a:schemeClr val="tx1"/>
                          </a:solidFill>
                          <a:effectLst/>
                          <a:latin typeface="Arial" panose="020B0604020202020204" pitchFamily="34" charset="0"/>
                        </a:rPr>
                        <a:t>Fast Tracked​</a:t>
                      </a:r>
                      <a:endParaRPr lang="en-US" sz="900" b="0" i="0">
                        <a:solidFill>
                          <a:schemeClr val="tx1"/>
                        </a:solidFill>
                        <a:effectLst/>
                      </a:endParaRPr>
                    </a:p>
                  </a:txBody>
                  <a:tcPr marL="91371" marR="91371" marT="45685" marB="45685"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525" cap="flat" cmpd="sng" algn="ctr">
                      <a:solidFill>
                        <a:srgbClr val="F3F3F3"/>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tc>
                  <a:txBody>
                    <a:bodyPr/>
                    <a:lstStyle/>
                    <a:p>
                      <a:pPr algn="l" fontAlgn="base"/>
                      <a:r>
                        <a:rPr lang="en-US" sz="1000" b="0" i="0">
                          <a:solidFill>
                            <a:schemeClr val="tx1"/>
                          </a:solidFill>
                          <a:effectLst/>
                          <a:latin typeface="Arial" panose="020B0604020202020204" pitchFamily="34" charset="0"/>
                        </a:rPr>
                        <a:t>$14M​</a:t>
                      </a:r>
                      <a:endParaRPr lang="en-US" sz="900" b="0" i="0">
                        <a:solidFill>
                          <a:schemeClr val="tx1"/>
                        </a:solidFill>
                        <a:effectLst/>
                      </a:endParaRPr>
                    </a:p>
                  </a:txBody>
                  <a:tcPr marL="91371" marR="91371" marT="45685" marB="45685"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525" cap="flat" cmpd="sng" algn="ctr">
                      <a:solidFill>
                        <a:srgbClr val="F3F3F3"/>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extLst>
                  <a:ext uri="{0D108BD9-81ED-4DB2-BD59-A6C34878D82A}">
                    <a16:rowId xmlns:a16="http://schemas.microsoft.com/office/drawing/2014/main" val="1526638470"/>
                  </a:ext>
                </a:extLst>
              </a:tr>
            </a:tbl>
          </a:graphicData>
        </a:graphic>
      </p:graphicFrame>
      <p:sp>
        <p:nvSpPr>
          <p:cNvPr id="14" name="Rectangle 2">
            <a:extLst>
              <a:ext uri="{FF2B5EF4-FFF2-40B4-BE49-F238E27FC236}">
                <a16:creationId xmlns:a16="http://schemas.microsoft.com/office/drawing/2014/main" id="{9FC0A26E-B2F7-1C7D-8C2D-B845A8565E1F}"/>
              </a:ext>
            </a:extLst>
          </p:cNvPr>
          <p:cNvSpPr>
            <a:spLocks noChangeArrowheads="1"/>
          </p:cNvSpPr>
          <p:nvPr userDrawn="1"/>
        </p:nvSpPr>
        <p:spPr bwMode="auto">
          <a:xfrm>
            <a:off x="585788" y="19891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1089079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Final Slide">
    <p:bg>
      <p:bgPr>
        <a:solidFill>
          <a:schemeClr val="bg1"/>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D67C805-D881-C510-8D5C-229A0EAF8F41}"/>
              </a:ext>
            </a:extLst>
          </p:cNvPr>
          <p:cNvSpPr>
            <a:spLocks noGrp="1"/>
          </p:cNvSpPr>
          <p:nvPr>
            <p:ph type="title"/>
          </p:nvPr>
        </p:nvSpPr>
        <p:spPr>
          <a:xfrm>
            <a:off x="585788" y="1236811"/>
            <a:ext cx="6169342" cy="569122"/>
          </a:xfrm>
        </p:spPr>
        <p:txBody>
          <a:bodyPr anchor="b">
            <a:normAutofit/>
          </a:bodyPr>
          <a:lstStyle>
            <a:lvl1pPr algn="l">
              <a:defRPr sz="3500">
                <a:solidFill>
                  <a:schemeClr val="tx1"/>
                </a:solidFill>
                <a:latin typeface="+mj-lt"/>
              </a:defRPr>
            </a:lvl1pPr>
          </a:lstStyle>
          <a:p>
            <a:r>
              <a:rPr lang="en-US"/>
              <a:t>Click to edit Master title style</a:t>
            </a:r>
            <a:endParaRPr lang="en-TH"/>
          </a:p>
        </p:txBody>
      </p:sp>
      <p:sp>
        <p:nvSpPr>
          <p:cNvPr id="6" name="Text Placeholder 6">
            <a:extLst>
              <a:ext uri="{FF2B5EF4-FFF2-40B4-BE49-F238E27FC236}">
                <a16:creationId xmlns:a16="http://schemas.microsoft.com/office/drawing/2014/main" id="{55DDF404-0430-BA71-0FC3-0EBC94C4756B}"/>
              </a:ext>
            </a:extLst>
          </p:cNvPr>
          <p:cNvSpPr>
            <a:spLocks noGrp="1"/>
          </p:cNvSpPr>
          <p:nvPr>
            <p:ph type="body" sz="quarter" idx="12"/>
          </p:nvPr>
        </p:nvSpPr>
        <p:spPr>
          <a:xfrm>
            <a:off x="585788" y="815246"/>
            <a:ext cx="4464223" cy="312666"/>
          </a:xfrm>
        </p:spPr>
        <p:txBody>
          <a:bodyPr>
            <a:normAutofit/>
          </a:bodyPr>
          <a:lstStyle>
            <a:lvl1pPr marL="0" indent="0">
              <a:buNone/>
              <a:defRPr sz="1400" cap="all" spc="300" baseline="0">
                <a:solidFill>
                  <a:schemeClr val="bg2"/>
                </a:solidFill>
                <a:latin typeface="+mj-lt"/>
              </a:defRPr>
            </a:lvl1pPr>
          </a:lstStyle>
          <a:p>
            <a:pPr lvl="0"/>
            <a:r>
              <a:rPr lang="en-US"/>
              <a:t>Click to edit Master text styles</a:t>
            </a:r>
          </a:p>
        </p:txBody>
      </p:sp>
      <p:pic>
        <p:nvPicPr>
          <p:cNvPr id="7" name="Picture 6" descr="A white letter on a black background&#10;&#10;Description automatically generated">
            <a:extLst>
              <a:ext uri="{FF2B5EF4-FFF2-40B4-BE49-F238E27FC236}">
                <a16:creationId xmlns:a16="http://schemas.microsoft.com/office/drawing/2014/main" id="{C6DB4E95-F81F-1848-D5FA-6E5B498C6BE0}"/>
              </a:ext>
            </a:extLst>
          </p:cNvPr>
          <p:cNvPicPr>
            <a:picLocks noChangeAspect="1"/>
          </p:cNvPicPr>
          <p:nvPr userDrawn="1"/>
        </p:nvPicPr>
        <p:blipFill>
          <a:blip r:embed="rId2"/>
          <a:stretch>
            <a:fillRect/>
          </a:stretch>
        </p:blipFill>
        <p:spPr>
          <a:xfrm>
            <a:off x="574192" y="329333"/>
            <a:ext cx="1353999" cy="250019"/>
          </a:xfrm>
          <a:prstGeom prst="rect">
            <a:avLst/>
          </a:prstGeom>
        </p:spPr>
      </p:pic>
      <p:sp>
        <p:nvSpPr>
          <p:cNvPr id="14" name="Rectangle 2">
            <a:extLst>
              <a:ext uri="{FF2B5EF4-FFF2-40B4-BE49-F238E27FC236}">
                <a16:creationId xmlns:a16="http://schemas.microsoft.com/office/drawing/2014/main" id="{9FC0A26E-B2F7-1C7D-8C2D-B845A8565E1F}"/>
              </a:ext>
            </a:extLst>
          </p:cNvPr>
          <p:cNvSpPr>
            <a:spLocks noChangeArrowheads="1"/>
          </p:cNvSpPr>
          <p:nvPr userDrawn="1"/>
        </p:nvSpPr>
        <p:spPr bwMode="auto">
          <a:xfrm>
            <a:off x="585788" y="19891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2" name="Table 1">
            <a:extLst>
              <a:ext uri="{FF2B5EF4-FFF2-40B4-BE49-F238E27FC236}">
                <a16:creationId xmlns:a16="http://schemas.microsoft.com/office/drawing/2014/main" id="{EE8DEBAE-FD27-8E98-50D1-2BB2CF733B01}"/>
              </a:ext>
            </a:extLst>
          </p:cNvPr>
          <p:cNvGraphicFramePr>
            <a:graphicFrameLocks noGrp="1"/>
          </p:cNvGraphicFramePr>
          <p:nvPr userDrawn="1">
            <p:extLst>
              <p:ext uri="{D42A27DB-BD31-4B8C-83A1-F6EECF244321}">
                <p14:modId xmlns:p14="http://schemas.microsoft.com/office/powerpoint/2010/main" val="3946397553"/>
              </p:ext>
            </p:extLst>
          </p:nvPr>
        </p:nvGraphicFramePr>
        <p:xfrm>
          <a:off x="6390708" y="2081699"/>
          <a:ext cx="5238750" cy="3539490"/>
        </p:xfrm>
        <a:graphic>
          <a:graphicData uri="http://schemas.openxmlformats.org/drawingml/2006/table">
            <a:tbl>
              <a:tblPr/>
              <a:tblGrid>
                <a:gridCol w="1047750">
                  <a:extLst>
                    <a:ext uri="{9D8B030D-6E8A-4147-A177-3AD203B41FA5}">
                      <a16:colId xmlns:a16="http://schemas.microsoft.com/office/drawing/2014/main" val="3199204385"/>
                    </a:ext>
                  </a:extLst>
                </a:gridCol>
                <a:gridCol w="1047750">
                  <a:extLst>
                    <a:ext uri="{9D8B030D-6E8A-4147-A177-3AD203B41FA5}">
                      <a16:colId xmlns:a16="http://schemas.microsoft.com/office/drawing/2014/main" val="3594192921"/>
                    </a:ext>
                  </a:extLst>
                </a:gridCol>
                <a:gridCol w="1047750">
                  <a:extLst>
                    <a:ext uri="{9D8B030D-6E8A-4147-A177-3AD203B41FA5}">
                      <a16:colId xmlns:a16="http://schemas.microsoft.com/office/drawing/2014/main" val="954439434"/>
                    </a:ext>
                  </a:extLst>
                </a:gridCol>
                <a:gridCol w="1047750">
                  <a:extLst>
                    <a:ext uri="{9D8B030D-6E8A-4147-A177-3AD203B41FA5}">
                      <a16:colId xmlns:a16="http://schemas.microsoft.com/office/drawing/2014/main" val="1195692808"/>
                    </a:ext>
                  </a:extLst>
                </a:gridCol>
                <a:gridCol w="1047750">
                  <a:extLst>
                    <a:ext uri="{9D8B030D-6E8A-4147-A177-3AD203B41FA5}">
                      <a16:colId xmlns:a16="http://schemas.microsoft.com/office/drawing/2014/main" val="4137462643"/>
                    </a:ext>
                  </a:extLst>
                </a:gridCol>
              </a:tblGrid>
              <a:tr h="352425">
                <a:tc>
                  <a:txBody>
                    <a:bodyPr/>
                    <a:lstStyle/>
                    <a:p>
                      <a:pPr algn="l" fontAlgn="base"/>
                      <a:r>
                        <a:rPr lang="en-US" sz="1000" b="1" i="0">
                          <a:solidFill>
                            <a:srgbClr val="051C2B"/>
                          </a:solidFill>
                          <a:effectLst/>
                          <a:latin typeface="Arial" panose="020B0604020202020204" pitchFamily="34" charset="0"/>
                        </a:rPr>
                        <a:t>Program</a:t>
                      </a:r>
                      <a:r>
                        <a:rPr lang="en-US" sz="1000" b="1" i="0">
                          <a:solidFill>
                            <a:srgbClr val="FFFFFF"/>
                          </a:solidFill>
                          <a:effectLst/>
                          <a:latin typeface="Arial" panose="020B0604020202020204" pitchFamily="34" charset="0"/>
                        </a:rPr>
                        <a:t>​</a:t>
                      </a:r>
                      <a:endParaRPr lang="en-US" b="1" i="0">
                        <a:solidFill>
                          <a:srgbClr val="FFFFFF"/>
                        </a:solidFill>
                        <a:effectLst/>
                      </a:endParaRPr>
                    </a:p>
                  </a:txBody>
                  <a:tcPr anchor="ctr">
                    <a:lnL w="9525" cap="flat" cmpd="sng" algn="ctr">
                      <a:solidFill>
                        <a:srgbClr val="F3F3F3"/>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F3F3F3"/>
                      </a:solidFill>
                      <a:prstDash val="solid"/>
                      <a:round/>
                      <a:headEnd type="none" w="med" len="med"/>
                      <a:tailEnd type="none" w="med" len="med"/>
                    </a:lnT>
                    <a:lnB w="9677" cap="flat" cmpd="sng" algn="ctr">
                      <a:solidFill>
                        <a:srgbClr val="FFFFFF"/>
                      </a:solidFill>
                      <a:prstDash val="solid"/>
                      <a:round/>
                      <a:headEnd type="none" w="med" len="med"/>
                      <a:tailEnd type="none" w="med" len="med"/>
                    </a:lnB>
                    <a:solidFill>
                      <a:srgbClr val="CFD6DA"/>
                    </a:solidFill>
                  </a:tcPr>
                </a:tc>
                <a:tc>
                  <a:txBody>
                    <a:bodyPr/>
                    <a:lstStyle/>
                    <a:p>
                      <a:pPr algn="l" fontAlgn="base"/>
                      <a:r>
                        <a:rPr lang="en-US" sz="1000" b="1" i="0">
                          <a:solidFill>
                            <a:srgbClr val="051C2B"/>
                          </a:solidFill>
                          <a:effectLst/>
                          <a:latin typeface="Arial" panose="020B0604020202020204" pitchFamily="34" charset="0"/>
                        </a:rPr>
                        <a:t>Percentage</a:t>
                      </a:r>
                      <a:r>
                        <a:rPr lang="en-US" sz="1000" b="1" i="0">
                          <a:solidFill>
                            <a:srgbClr val="FFFFFF"/>
                          </a:solidFill>
                          <a:effectLst/>
                          <a:latin typeface="Arial" panose="020B0604020202020204" pitchFamily="34" charset="0"/>
                        </a:rPr>
                        <a:t>​</a:t>
                      </a:r>
                      <a:endParaRPr lang="en-US" b="1" i="0">
                        <a:solidFill>
                          <a:srgbClr val="FFFFFF"/>
                        </a:solidFill>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F3F3F3"/>
                      </a:solidFill>
                      <a:prstDash val="solid"/>
                      <a:round/>
                      <a:headEnd type="none" w="med" len="med"/>
                      <a:tailEnd type="none" w="med" len="med"/>
                    </a:lnT>
                    <a:lnB w="9677" cap="flat" cmpd="sng" algn="ctr">
                      <a:solidFill>
                        <a:srgbClr val="FFFFFF"/>
                      </a:solidFill>
                      <a:prstDash val="solid"/>
                      <a:round/>
                      <a:headEnd type="none" w="med" len="med"/>
                      <a:tailEnd type="none" w="med" len="med"/>
                    </a:lnB>
                    <a:solidFill>
                      <a:srgbClr val="CFD6DA"/>
                    </a:solidFill>
                  </a:tcPr>
                </a:tc>
                <a:tc>
                  <a:txBody>
                    <a:bodyPr/>
                    <a:lstStyle/>
                    <a:p>
                      <a:pPr algn="l" fontAlgn="base"/>
                      <a:r>
                        <a:rPr lang="en-US" sz="1000" b="1" i="0">
                          <a:solidFill>
                            <a:srgbClr val="051C2B"/>
                          </a:solidFill>
                          <a:effectLst/>
                          <a:latin typeface="Arial" panose="020B0604020202020204" pitchFamily="34" charset="0"/>
                        </a:rPr>
                        <a:t>Amount Spent</a:t>
                      </a:r>
                      <a:r>
                        <a:rPr lang="en-US" sz="1000" b="1" i="0">
                          <a:solidFill>
                            <a:srgbClr val="FFFFFF"/>
                          </a:solidFill>
                          <a:effectLst/>
                          <a:latin typeface="Arial" panose="020B0604020202020204" pitchFamily="34" charset="0"/>
                        </a:rPr>
                        <a:t>​</a:t>
                      </a:r>
                      <a:endParaRPr lang="en-US" b="1" i="0">
                        <a:solidFill>
                          <a:srgbClr val="FFFFFF"/>
                        </a:solidFill>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F3F3F3"/>
                      </a:solidFill>
                      <a:prstDash val="solid"/>
                      <a:round/>
                      <a:headEnd type="none" w="med" len="med"/>
                      <a:tailEnd type="none" w="med" len="med"/>
                    </a:lnT>
                    <a:lnB w="9677" cap="flat" cmpd="sng" algn="ctr">
                      <a:solidFill>
                        <a:srgbClr val="FFFFFF"/>
                      </a:solidFill>
                      <a:prstDash val="solid"/>
                      <a:round/>
                      <a:headEnd type="none" w="med" len="med"/>
                      <a:tailEnd type="none" w="med" len="med"/>
                    </a:lnB>
                    <a:solidFill>
                      <a:srgbClr val="CFD6DA"/>
                    </a:solidFill>
                  </a:tcPr>
                </a:tc>
                <a:tc>
                  <a:txBody>
                    <a:bodyPr/>
                    <a:lstStyle/>
                    <a:p>
                      <a:pPr algn="l" fontAlgn="base"/>
                      <a:r>
                        <a:rPr lang="en-US" sz="1000" b="1" i="0">
                          <a:solidFill>
                            <a:srgbClr val="051C2B"/>
                          </a:solidFill>
                          <a:effectLst/>
                          <a:latin typeface="Arial" panose="020B0604020202020204" pitchFamily="34" charset="0"/>
                        </a:rPr>
                        <a:t>Notes</a:t>
                      </a:r>
                      <a:r>
                        <a:rPr lang="en-US" sz="1000" b="1" i="0">
                          <a:solidFill>
                            <a:srgbClr val="FFFFFF"/>
                          </a:solidFill>
                          <a:effectLst/>
                          <a:latin typeface="Arial" panose="020B0604020202020204" pitchFamily="34" charset="0"/>
                        </a:rPr>
                        <a:t>​</a:t>
                      </a:r>
                      <a:endParaRPr lang="en-US" b="1" i="0">
                        <a:solidFill>
                          <a:srgbClr val="FFFFFF"/>
                        </a:solidFill>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F3F3F3"/>
                      </a:solidFill>
                      <a:prstDash val="solid"/>
                      <a:round/>
                      <a:headEnd type="none" w="med" len="med"/>
                      <a:tailEnd type="none" w="med" len="med"/>
                    </a:lnT>
                    <a:lnB w="9677" cap="flat" cmpd="sng" algn="ctr">
                      <a:solidFill>
                        <a:srgbClr val="FFFFFF"/>
                      </a:solidFill>
                      <a:prstDash val="solid"/>
                      <a:round/>
                      <a:headEnd type="none" w="med" len="med"/>
                      <a:tailEnd type="none" w="med" len="med"/>
                    </a:lnB>
                    <a:solidFill>
                      <a:srgbClr val="CFD6DA"/>
                    </a:solidFill>
                  </a:tcPr>
                </a:tc>
                <a:tc>
                  <a:txBody>
                    <a:bodyPr/>
                    <a:lstStyle/>
                    <a:p>
                      <a:pPr algn="l" fontAlgn="base"/>
                      <a:r>
                        <a:rPr lang="en-US" sz="1000" b="1" i="0">
                          <a:solidFill>
                            <a:srgbClr val="051C2B"/>
                          </a:solidFill>
                          <a:effectLst/>
                          <a:latin typeface="Arial" panose="020B0604020202020204" pitchFamily="34" charset="0"/>
                        </a:rPr>
                        <a:t>Total</a:t>
                      </a:r>
                      <a:r>
                        <a:rPr lang="en-US" sz="1000" b="1" i="0">
                          <a:solidFill>
                            <a:srgbClr val="FFFFFF"/>
                          </a:solidFill>
                          <a:effectLst/>
                          <a:latin typeface="Arial" panose="020B0604020202020204" pitchFamily="34" charset="0"/>
                        </a:rPr>
                        <a:t>​</a:t>
                      </a:r>
                      <a:endParaRPr lang="en-US" b="1" i="0">
                        <a:solidFill>
                          <a:srgbClr val="FFFFFF"/>
                        </a:solidFill>
                        <a:effectLst/>
                      </a:endParaRPr>
                    </a:p>
                  </a:txBody>
                  <a:tcPr anchor="ctr">
                    <a:lnL w="12700" cap="flat" cmpd="sng" algn="ctr">
                      <a:solidFill>
                        <a:srgbClr val="FFFFFF"/>
                      </a:solidFill>
                      <a:prstDash val="solid"/>
                      <a:round/>
                      <a:headEnd type="none" w="med" len="med"/>
                      <a:tailEnd type="none" w="med" len="med"/>
                    </a:lnL>
                    <a:lnR w="9525" cap="flat" cmpd="sng" algn="ctr">
                      <a:solidFill>
                        <a:srgbClr val="F3F3F3"/>
                      </a:solidFill>
                      <a:prstDash val="solid"/>
                      <a:round/>
                      <a:headEnd type="none" w="med" len="med"/>
                      <a:tailEnd type="none" w="med" len="med"/>
                    </a:lnR>
                    <a:lnT w="9525" cap="flat" cmpd="sng" algn="ctr">
                      <a:solidFill>
                        <a:srgbClr val="F3F3F3"/>
                      </a:solidFill>
                      <a:prstDash val="solid"/>
                      <a:round/>
                      <a:headEnd type="none" w="med" len="med"/>
                      <a:tailEnd type="none" w="med" len="med"/>
                    </a:lnT>
                    <a:lnB w="9677" cap="flat" cmpd="sng" algn="ctr">
                      <a:solidFill>
                        <a:srgbClr val="FFFFFF"/>
                      </a:solidFill>
                      <a:prstDash val="solid"/>
                      <a:round/>
                      <a:headEnd type="none" w="med" len="med"/>
                      <a:tailEnd type="none" w="med" len="med"/>
                    </a:lnB>
                    <a:solidFill>
                      <a:srgbClr val="CFD6DA"/>
                    </a:solidFill>
                  </a:tcPr>
                </a:tc>
                <a:extLst>
                  <a:ext uri="{0D108BD9-81ED-4DB2-BD59-A6C34878D82A}">
                    <a16:rowId xmlns:a16="http://schemas.microsoft.com/office/drawing/2014/main" val="2076451007"/>
                  </a:ext>
                </a:extLst>
              </a:tr>
              <a:tr h="628650">
                <a:tc>
                  <a:txBody>
                    <a:bodyPr/>
                    <a:lstStyle/>
                    <a:p>
                      <a:pPr algn="l" fontAlgn="base"/>
                      <a:r>
                        <a:rPr lang="en-US" sz="1000" b="0" i="0">
                          <a:solidFill>
                            <a:schemeClr val="tx1"/>
                          </a:solidFill>
                          <a:effectLst/>
                          <a:latin typeface="Arial" panose="020B0604020202020204" pitchFamily="34" charset="0"/>
                        </a:rPr>
                        <a:t>Lorem Ipsum​</a:t>
                      </a:r>
                      <a:endParaRPr lang="en-US" b="0" i="0">
                        <a:solidFill>
                          <a:schemeClr val="tx1"/>
                        </a:solidFill>
                        <a:effectLst/>
                      </a:endParaRPr>
                    </a:p>
                  </a:txBody>
                  <a:tcPr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677" cap="flat" cmpd="sng" algn="ctr">
                      <a:solidFill>
                        <a:srgbClr val="FFFFFF"/>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tc>
                  <a:txBody>
                    <a:bodyPr/>
                    <a:lstStyle/>
                    <a:p>
                      <a:pPr algn="l" fontAlgn="base"/>
                      <a:r>
                        <a:rPr lang="en-US" sz="1000" b="0" i="0">
                          <a:solidFill>
                            <a:schemeClr val="tx1"/>
                          </a:solidFill>
                          <a:effectLst/>
                          <a:latin typeface="Arial" panose="020B0604020202020204" pitchFamily="34" charset="0"/>
                        </a:rPr>
                        <a:t>1.2%​</a:t>
                      </a:r>
                      <a:endParaRPr lang="en-US" b="0" i="0">
                        <a:solidFill>
                          <a:schemeClr val="tx1"/>
                        </a:solidFill>
                        <a:effectLst/>
                      </a:endParaRPr>
                    </a:p>
                  </a:txBody>
                  <a:tcPr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677" cap="flat" cmpd="sng" algn="ctr">
                      <a:solidFill>
                        <a:srgbClr val="FFFFFF"/>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tc>
                  <a:txBody>
                    <a:bodyPr/>
                    <a:lstStyle/>
                    <a:p>
                      <a:pPr algn="l" fontAlgn="base"/>
                      <a:r>
                        <a:rPr lang="en-US" sz="1000" b="0" i="0">
                          <a:solidFill>
                            <a:schemeClr val="tx1"/>
                          </a:solidFill>
                          <a:effectLst/>
                          <a:latin typeface="Arial" panose="020B0604020202020204" pitchFamily="34" charset="0"/>
                        </a:rPr>
                        <a:t>$5.4M​</a:t>
                      </a:r>
                      <a:endParaRPr lang="en-US" b="0" i="0">
                        <a:solidFill>
                          <a:schemeClr val="tx1"/>
                        </a:solidFill>
                        <a:effectLst/>
                      </a:endParaRPr>
                    </a:p>
                  </a:txBody>
                  <a:tcPr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677" cap="flat" cmpd="sng" algn="ctr">
                      <a:solidFill>
                        <a:srgbClr val="FFFFFF"/>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tc>
                  <a:txBody>
                    <a:bodyPr/>
                    <a:lstStyle/>
                    <a:p>
                      <a:pPr algn="l" fontAlgn="base"/>
                      <a:r>
                        <a:rPr lang="en-US" sz="1000" b="0" i="0">
                          <a:solidFill>
                            <a:schemeClr val="tx1"/>
                          </a:solidFill>
                          <a:effectLst/>
                          <a:latin typeface="Arial" panose="020B0604020202020204" pitchFamily="34" charset="0"/>
                        </a:rPr>
                        <a:t>On trend​</a:t>
                      </a:r>
                      <a:endParaRPr lang="en-US" b="0" i="0">
                        <a:solidFill>
                          <a:schemeClr val="tx1"/>
                        </a:solidFill>
                        <a:effectLst/>
                      </a:endParaRPr>
                    </a:p>
                  </a:txBody>
                  <a:tcPr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677" cap="flat" cmpd="sng" algn="ctr">
                      <a:solidFill>
                        <a:srgbClr val="FFFFFF"/>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tc>
                  <a:txBody>
                    <a:bodyPr/>
                    <a:lstStyle/>
                    <a:p>
                      <a:pPr algn="l" fontAlgn="base"/>
                      <a:r>
                        <a:rPr lang="en-US" sz="1000" b="0" i="0">
                          <a:solidFill>
                            <a:schemeClr val="tx1"/>
                          </a:solidFill>
                          <a:effectLst/>
                          <a:latin typeface="Arial" panose="020B0604020202020204" pitchFamily="34" charset="0"/>
                        </a:rPr>
                        <a:t>$18.1M​</a:t>
                      </a:r>
                      <a:endParaRPr lang="en-US" b="0" i="0">
                        <a:solidFill>
                          <a:schemeClr val="tx1"/>
                        </a:solidFill>
                        <a:effectLst/>
                      </a:endParaRPr>
                    </a:p>
                  </a:txBody>
                  <a:tcPr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677" cap="flat" cmpd="sng" algn="ctr">
                      <a:solidFill>
                        <a:srgbClr val="FFFFFF"/>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extLst>
                  <a:ext uri="{0D108BD9-81ED-4DB2-BD59-A6C34878D82A}">
                    <a16:rowId xmlns:a16="http://schemas.microsoft.com/office/drawing/2014/main" val="3572148949"/>
                  </a:ext>
                </a:extLst>
              </a:tr>
              <a:tr h="628650">
                <a:tc>
                  <a:txBody>
                    <a:bodyPr/>
                    <a:lstStyle/>
                    <a:p>
                      <a:pPr algn="l" fontAlgn="base"/>
                      <a:r>
                        <a:rPr lang="en-US" sz="1000" b="0" i="0">
                          <a:solidFill>
                            <a:schemeClr val="tx1"/>
                          </a:solidFill>
                          <a:effectLst/>
                          <a:latin typeface="Arial" panose="020B0604020202020204" pitchFamily="34" charset="0"/>
                        </a:rPr>
                        <a:t>Lorem Ipsum​</a:t>
                      </a:r>
                      <a:endParaRPr lang="en-US" b="0" i="0">
                        <a:solidFill>
                          <a:schemeClr val="tx1"/>
                        </a:solidFill>
                        <a:effectLst/>
                      </a:endParaRPr>
                    </a:p>
                    <a:p>
                      <a:pPr algn="l" fontAlgn="base"/>
                      <a:r>
                        <a:rPr lang="en-US" sz="1000" b="0" i="0">
                          <a:solidFill>
                            <a:schemeClr val="tx1"/>
                          </a:solidFill>
                          <a:effectLst/>
                          <a:latin typeface="Inter" panose="02000503000000020004" pitchFamily="2" charset="0"/>
                        </a:rPr>
                        <a:t>​</a:t>
                      </a:r>
                      <a:endParaRPr lang="en-US" b="0" i="0">
                        <a:solidFill>
                          <a:schemeClr val="tx1"/>
                        </a:solidFill>
                        <a:effectLst/>
                      </a:endParaRPr>
                    </a:p>
                  </a:txBody>
                  <a:tcPr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525" cap="flat" cmpd="sng" algn="ctr">
                      <a:solidFill>
                        <a:srgbClr val="F3F3F3"/>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tc>
                  <a:txBody>
                    <a:bodyPr/>
                    <a:lstStyle/>
                    <a:p>
                      <a:pPr algn="l" fontAlgn="base"/>
                      <a:r>
                        <a:rPr lang="en-US" sz="1000" b="0" i="0">
                          <a:solidFill>
                            <a:schemeClr val="tx1"/>
                          </a:solidFill>
                          <a:effectLst/>
                          <a:latin typeface="Arial" panose="020B0604020202020204" pitchFamily="34" charset="0"/>
                        </a:rPr>
                        <a:t>3.5%​</a:t>
                      </a:r>
                      <a:endParaRPr lang="en-US" b="0" i="0">
                        <a:solidFill>
                          <a:schemeClr val="tx1"/>
                        </a:solidFill>
                        <a:effectLst/>
                      </a:endParaRPr>
                    </a:p>
                  </a:txBody>
                  <a:tcPr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525" cap="flat" cmpd="sng" algn="ctr">
                      <a:solidFill>
                        <a:srgbClr val="F3F3F3"/>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tc>
                  <a:txBody>
                    <a:bodyPr/>
                    <a:lstStyle/>
                    <a:p>
                      <a:pPr algn="l" fontAlgn="base"/>
                      <a:r>
                        <a:rPr lang="en-US" sz="1000" b="0" i="0">
                          <a:solidFill>
                            <a:schemeClr val="tx1"/>
                          </a:solidFill>
                          <a:effectLst/>
                          <a:latin typeface="Arial" panose="020B0604020202020204" pitchFamily="34" charset="0"/>
                        </a:rPr>
                        <a:t>$8.2M​</a:t>
                      </a:r>
                      <a:endParaRPr lang="en-US" b="0" i="0">
                        <a:solidFill>
                          <a:schemeClr val="tx1"/>
                        </a:solidFill>
                        <a:effectLst/>
                      </a:endParaRPr>
                    </a:p>
                    <a:p>
                      <a:pPr algn="l" fontAlgn="base"/>
                      <a:r>
                        <a:rPr lang="en-US" sz="1000" b="0" i="0">
                          <a:solidFill>
                            <a:schemeClr val="tx1"/>
                          </a:solidFill>
                          <a:effectLst/>
                          <a:latin typeface="Inter" panose="02000503000000020004" pitchFamily="2" charset="0"/>
                        </a:rPr>
                        <a:t>​</a:t>
                      </a:r>
                      <a:endParaRPr lang="en-US" b="0" i="0">
                        <a:solidFill>
                          <a:schemeClr val="tx1"/>
                        </a:solidFill>
                        <a:effectLst/>
                      </a:endParaRPr>
                    </a:p>
                  </a:txBody>
                  <a:tcPr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525" cap="flat" cmpd="sng" algn="ctr">
                      <a:solidFill>
                        <a:srgbClr val="F3F3F3"/>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tc>
                  <a:txBody>
                    <a:bodyPr/>
                    <a:lstStyle/>
                    <a:p>
                      <a:pPr algn="l" fontAlgn="base"/>
                      <a:r>
                        <a:rPr lang="en-US" sz="1000" b="0" i="0">
                          <a:solidFill>
                            <a:schemeClr val="tx1"/>
                          </a:solidFill>
                          <a:effectLst/>
                          <a:latin typeface="Arial" panose="020B0604020202020204" pitchFamily="34" charset="0"/>
                        </a:rPr>
                        <a:t>On trend​</a:t>
                      </a:r>
                      <a:endParaRPr lang="en-US" b="0" i="0">
                        <a:solidFill>
                          <a:schemeClr val="tx1"/>
                        </a:solidFill>
                        <a:effectLst/>
                      </a:endParaRPr>
                    </a:p>
                    <a:p>
                      <a:pPr algn="l" fontAlgn="base"/>
                      <a:r>
                        <a:rPr lang="en-US" sz="1000" b="0" i="0">
                          <a:solidFill>
                            <a:schemeClr val="tx1"/>
                          </a:solidFill>
                          <a:effectLst/>
                          <a:latin typeface="Inter" panose="02000503000000020004" pitchFamily="2" charset="0"/>
                        </a:rPr>
                        <a:t>​</a:t>
                      </a:r>
                      <a:endParaRPr lang="en-US" b="0" i="0">
                        <a:solidFill>
                          <a:schemeClr val="tx1"/>
                        </a:solidFill>
                        <a:effectLst/>
                      </a:endParaRPr>
                    </a:p>
                  </a:txBody>
                  <a:tcPr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525" cap="flat" cmpd="sng" algn="ctr">
                      <a:solidFill>
                        <a:srgbClr val="F3F3F3"/>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tc>
                  <a:txBody>
                    <a:bodyPr/>
                    <a:lstStyle/>
                    <a:p>
                      <a:pPr algn="l" fontAlgn="base"/>
                      <a:r>
                        <a:rPr lang="en-US" sz="1000" b="0" i="0">
                          <a:solidFill>
                            <a:schemeClr val="tx1"/>
                          </a:solidFill>
                          <a:effectLst/>
                          <a:latin typeface="Arial" panose="020B0604020202020204" pitchFamily="34" charset="0"/>
                        </a:rPr>
                        <a:t>$31.4M​</a:t>
                      </a:r>
                      <a:endParaRPr lang="en-US" b="0" i="0">
                        <a:solidFill>
                          <a:schemeClr val="tx1"/>
                        </a:solidFill>
                        <a:effectLst/>
                      </a:endParaRPr>
                    </a:p>
                    <a:p>
                      <a:pPr algn="l" fontAlgn="base"/>
                      <a:r>
                        <a:rPr lang="en-US" sz="1000" b="0" i="0">
                          <a:solidFill>
                            <a:schemeClr val="tx1"/>
                          </a:solidFill>
                          <a:effectLst/>
                          <a:latin typeface="Inter" panose="02000503000000020004" pitchFamily="2" charset="0"/>
                        </a:rPr>
                        <a:t>​</a:t>
                      </a:r>
                      <a:endParaRPr lang="en-US" b="0" i="0">
                        <a:solidFill>
                          <a:schemeClr val="tx1"/>
                        </a:solidFill>
                        <a:effectLst/>
                      </a:endParaRPr>
                    </a:p>
                  </a:txBody>
                  <a:tcPr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525" cap="flat" cmpd="sng" algn="ctr">
                      <a:solidFill>
                        <a:srgbClr val="F3F3F3"/>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extLst>
                  <a:ext uri="{0D108BD9-81ED-4DB2-BD59-A6C34878D82A}">
                    <a16:rowId xmlns:a16="http://schemas.microsoft.com/office/drawing/2014/main" val="890797975"/>
                  </a:ext>
                </a:extLst>
              </a:tr>
              <a:tr h="628650">
                <a:tc>
                  <a:txBody>
                    <a:bodyPr/>
                    <a:lstStyle/>
                    <a:p>
                      <a:pPr algn="l" fontAlgn="base"/>
                      <a:r>
                        <a:rPr lang="en-US" sz="1000" b="0" i="0">
                          <a:solidFill>
                            <a:schemeClr val="tx1"/>
                          </a:solidFill>
                          <a:effectLst/>
                          <a:latin typeface="Arial" panose="020B0604020202020204" pitchFamily="34" charset="0"/>
                        </a:rPr>
                        <a:t>Lorem Ipsum​</a:t>
                      </a:r>
                      <a:endParaRPr lang="en-US" b="0" i="0">
                        <a:solidFill>
                          <a:schemeClr val="tx1"/>
                        </a:solidFill>
                        <a:effectLst/>
                      </a:endParaRPr>
                    </a:p>
                    <a:p>
                      <a:pPr algn="l" fontAlgn="base"/>
                      <a:r>
                        <a:rPr lang="en-US" sz="1000" b="0" i="0">
                          <a:solidFill>
                            <a:schemeClr val="tx1"/>
                          </a:solidFill>
                          <a:effectLst/>
                          <a:latin typeface="Inter" panose="02000503000000020004" pitchFamily="2" charset="0"/>
                        </a:rPr>
                        <a:t>​</a:t>
                      </a:r>
                      <a:endParaRPr lang="en-US" b="0" i="0">
                        <a:solidFill>
                          <a:schemeClr val="tx1"/>
                        </a:solidFill>
                        <a:effectLst/>
                      </a:endParaRPr>
                    </a:p>
                  </a:txBody>
                  <a:tcPr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525" cap="flat" cmpd="sng" algn="ctr">
                      <a:solidFill>
                        <a:srgbClr val="F3F3F3"/>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tc>
                  <a:txBody>
                    <a:bodyPr/>
                    <a:lstStyle/>
                    <a:p>
                      <a:pPr algn="l" fontAlgn="base"/>
                      <a:r>
                        <a:rPr lang="en-US" sz="1000" b="0" i="0">
                          <a:solidFill>
                            <a:schemeClr val="tx1"/>
                          </a:solidFill>
                          <a:effectLst/>
                          <a:latin typeface="Arial" panose="020B0604020202020204" pitchFamily="34" charset="0"/>
                        </a:rPr>
                        <a:t>8.5%​</a:t>
                      </a:r>
                      <a:endParaRPr lang="en-US" b="0" i="0">
                        <a:solidFill>
                          <a:schemeClr val="tx1"/>
                        </a:solidFill>
                        <a:effectLst/>
                      </a:endParaRPr>
                    </a:p>
                  </a:txBody>
                  <a:tcPr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525" cap="flat" cmpd="sng" algn="ctr">
                      <a:solidFill>
                        <a:srgbClr val="F3F3F3"/>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tc>
                  <a:txBody>
                    <a:bodyPr/>
                    <a:lstStyle/>
                    <a:p>
                      <a:pPr algn="l" fontAlgn="base"/>
                      <a:r>
                        <a:rPr lang="en-US" sz="1000" b="0" i="0">
                          <a:solidFill>
                            <a:schemeClr val="tx1"/>
                          </a:solidFill>
                          <a:effectLst/>
                          <a:latin typeface="Arial" panose="020B0604020202020204" pitchFamily="34" charset="0"/>
                        </a:rPr>
                        <a:t>$10.5M​</a:t>
                      </a:r>
                      <a:endParaRPr lang="en-US" b="0" i="0">
                        <a:solidFill>
                          <a:schemeClr val="tx1"/>
                        </a:solidFill>
                        <a:effectLst/>
                      </a:endParaRPr>
                    </a:p>
                    <a:p>
                      <a:pPr algn="l" fontAlgn="base"/>
                      <a:r>
                        <a:rPr lang="en-US" sz="1000" b="0" i="0">
                          <a:solidFill>
                            <a:schemeClr val="tx1"/>
                          </a:solidFill>
                          <a:effectLst/>
                          <a:latin typeface="Inter" panose="02000503000000020004" pitchFamily="2" charset="0"/>
                        </a:rPr>
                        <a:t>​</a:t>
                      </a:r>
                      <a:endParaRPr lang="en-US" b="0" i="0">
                        <a:solidFill>
                          <a:schemeClr val="tx1"/>
                        </a:solidFill>
                        <a:effectLst/>
                      </a:endParaRPr>
                    </a:p>
                  </a:txBody>
                  <a:tcPr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525" cap="flat" cmpd="sng" algn="ctr">
                      <a:solidFill>
                        <a:srgbClr val="F3F3F3"/>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tc>
                  <a:txBody>
                    <a:bodyPr/>
                    <a:lstStyle/>
                    <a:p>
                      <a:pPr algn="l" fontAlgn="base"/>
                      <a:r>
                        <a:rPr lang="en-US" sz="1000" b="0" i="0">
                          <a:solidFill>
                            <a:schemeClr val="tx1"/>
                          </a:solidFill>
                          <a:effectLst/>
                          <a:latin typeface="Arial" panose="020B0604020202020204" pitchFamily="34" charset="0"/>
                        </a:rPr>
                        <a:t>On trend​</a:t>
                      </a:r>
                      <a:endParaRPr lang="en-US" b="0" i="0">
                        <a:solidFill>
                          <a:schemeClr val="tx1"/>
                        </a:solidFill>
                        <a:effectLst/>
                      </a:endParaRPr>
                    </a:p>
                    <a:p>
                      <a:pPr algn="l" fontAlgn="base"/>
                      <a:r>
                        <a:rPr lang="en-US" sz="1000" b="0" i="0">
                          <a:solidFill>
                            <a:schemeClr val="tx1"/>
                          </a:solidFill>
                          <a:effectLst/>
                          <a:latin typeface="Inter" panose="02000503000000020004" pitchFamily="2" charset="0"/>
                        </a:rPr>
                        <a:t>​</a:t>
                      </a:r>
                      <a:endParaRPr lang="en-US" b="0" i="0">
                        <a:solidFill>
                          <a:schemeClr val="tx1"/>
                        </a:solidFill>
                        <a:effectLst/>
                      </a:endParaRPr>
                    </a:p>
                  </a:txBody>
                  <a:tcPr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525" cap="flat" cmpd="sng" algn="ctr">
                      <a:solidFill>
                        <a:srgbClr val="F3F3F3"/>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tc>
                  <a:txBody>
                    <a:bodyPr/>
                    <a:lstStyle/>
                    <a:p>
                      <a:pPr algn="l" fontAlgn="base"/>
                      <a:r>
                        <a:rPr lang="en-US" sz="1000" b="0" i="0">
                          <a:solidFill>
                            <a:schemeClr val="tx1"/>
                          </a:solidFill>
                          <a:effectLst/>
                          <a:latin typeface="Arial" panose="020B0604020202020204" pitchFamily="34" charset="0"/>
                        </a:rPr>
                        <a:t>$25.4M​</a:t>
                      </a:r>
                      <a:endParaRPr lang="en-US" b="0" i="0">
                        <a:solidFill>
                          <a:schemeClr val="tx1"/>
                        </a:solidFill>
                        <a:effectLst/>
                      </a:endParaRPr>
                    </a:p>
                    <a:p>
                      <a:pPr algn="l" fontAlgn="base"/>
                      <a:r>
                        <a:rPr lang="en-US" sz="1000" b="0" i="0">
                          <a:solidFill>
                            <a:schemeClr val="tx1"/>
                          </a:solidFill>
                          <a:effectLst/>
                          <a:latin typeface="Inter" panose="02000503000000020004" pitchFamily="2" charset="0"/>
                        </a:rPr>
                        <a:t>​</a:t>
                      </a:r>
                      <a:endParaRPr lang="en-US" b="0" i="0">
                        <a:solidFill>
                          <a:schemeClr val="tx1"/>
                        </a:solidFill>
                        <a:effectLst/>
                      </a:endParaRPr>
                    </a:p>
                  </a:txBody>
                  <a:tcPr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525" cap="flat" cmpd="sng" algn="ctr">
                      <a:solidFill>
                        <a:srgbClr val="F3F3F3"/>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extLst>
                  <a:ext uri="{0D108BD9-81ED-4DB2-BD59-A6C34878D82A}">
                    <a16:rowId xmlns:a16="http://schemas.microsoft.com/office/drawing/2014/main" val="828096235"/>
                  </a:ext>
                </a:extLst>
              </a:tr>
              <a:tr h="628650">
                <a:tc>
                  <a:txBody>
                    <a:bodyPr/>
                    <a:lstStyle/>
                    <a:p>
                      <a:pPr algn="l" fontAlgn="base"/>
                      <a:r>
                        <a:rPr lang="en-US" sz="1000" b="0" i="0">
                          <a:solidFill>
                            <a:schemeClr val="tx1"/>
                          </a:solidFill>
                          <a:effectLst/>
                          <a:latin typeface="Arial" panose="020B0604020202020204" pitchFamily="34" charset="0"/>
                        </a:rPr>
                        <a:t>Lorem Ipsum​</a:t>
                      </a:r>
                      <a:endParaRPr lang="en-US" b="0" i="0">
                        <a:solidFill>
                          <a:schemeClr val="tx1"/>
                        </a:solidFill>
                        <a:effectLst/>
                      </a:endParaRPr>
                    </a:p>
                    <a:p>
                      <a:pPr algn="l" fontAlgn="base"/>
                      <a:r>
                        <a:rPr lang="en-US" sz="1000" b="0" i="0">
                          <a:solidFill>
                            <a:schemeClr val="tx1"/>
                          </a:solidFill>
                          <a:effectLst/>
                          <a:latin typeface="Inter" panose="02000503000000020004" pitchFamily="2" charset="0"/>
                        </a:rPr>
                        <a:t>​</a:t>
                      </a:r>
                      <a:endParaRPr lang="en-US" b="0" i="0">
                        <a:solidFill>
                          <a:schemeClr val="tx1"/>
                        </a:solidFill>
                        <a:effectLst/>
                      </a:endParaRPr>
                    </a:p>
                  </a:txBody>
                  <a:tcPr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525" cap="flat" cmpd="sng" algn="ctr">
                      <a:solidFill>
                        <a:srgbClr val="F3F3F3"/>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tc>
                  <a:txBody>
                    <a:bodyPr/>
                    <a:lstStyle/>
                    <a:p>
                      <a:pPr algn="l" fontAlgn="base"/>
                      <a:r>
                        <a:rPr lang="en-US" sz="1000" b="0" i="0">
                          <a:solidFill>
                            <a:schemeClr val="tx1"/>
                          </a:solidFill>
                          <a:effectLst/>
                          <a:latin typeface="Arial" panose="020B0604020202020204" pitchFamily="34" charset="0"/>
                        </a:rPr>
                        <a:t>12.5%​</a:t>
                      </a:r>
                      <a:endParaRPr lang="en-US" b="0" i="0">
                        <a:solidFill>
                          <a:schemeClr val="tx1"/>
                        </a:solidFill>
                        <a:effectLst/>
                      </a:endParaRPr>
                    </a:p>
                  </a:txBody>
                  <a:tcPr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525" cap="flat" cmpd="sng" algn="ctr">
                      <a:solidFill>
                        <a:srgbClr val="F3F3F3"/>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tc>
                  <a:txBody>
                    <a:bodyPr/>
                    <a:lstStyle/>
                    <a:p>
                      <a:pPr algn="l" fontAlgn="base"/>
                      <a:r>
                        <a:rPr lang="en-US" sz="1000" b="0" i="0">
                          <a:solidFill>
                            <a:schemeClr val="tx1"/>
                          </a:solidFill>
                          <a:effectLst/>
                          <a:latin typeface="Arial" panose="020B0604020202020204" pitchFamily="34" charset="0"/>
                        </a:rPr>
                        <a:t>$7.5M​</a:t>
                      </a:r>
                      <a:endParaRPr lang="en-US" b="0" i="0">
                        <a:solidFill>
                          <a:schemeClr val="tx1"/>
                        </a:solidFill>
                        <a:effectLst/>
                      </a:endParaRPr>
                    </a:p>
                    <a:p>
                      <a:pPr algn="l" fontAlgn="base"/>
                      <a:r>
                        <a:rPr lang="en-US" sz="1000" b="0" i="0">
                          <a:solidFill>
                            <a:schemeClr val="tx1"/>
                          </a:solidFill>
                          <a:effectLst/>
                          <a:latin typeface="Inter" panose="02000503000000020004" pitchFamily="2" charset="0"/>
                        </a:rPr>
                        <a:t>​</a:t>
                      </a:r>
                      <a:endParaRPr lang="en-US" b="0" i="0">
                        <a:solidFill>
                          <a:schemeClr val="tx1"/>
                        </a:solidFill>
                        <a:effectLst/>
                      </a:endParaRPr>
                    </a:p>
                  </a:txBody>
                  <a:tcPr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525" cap="flat" cmpd="sng" algn="ctr">
                      <a:solidFill>
                        <a:srgbClr val="F3F3F3"/>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tc>
                  <a:txBody>
                    <a:bodyPr/>
                    <a:lstStyle/>
                    <a:p>
                      <a:pPr algn="l" fontAlgn="base"/>
                      <a:r>
                        <a:rPr lang="en-US" sz="1000" b="0" i="0">
                          <a:solidFill>
                            <a:schemeClr val="tx1"/>
                          </a:solidFill>
                          <a:effectLst/>
                          <a:latin typeface="Arial" panose="020B0604020202020204" pitchFamily="34" charset="0"/>
                        </a:rPr>
                        <a:t>At risk​</a:t>
                      </a:r>
                      <a:endParaRPr lang="en-US" b="0" i="0">
                        <a:solidFill>
                          <a:schemeClr val="tx1"/>
                        </a:solidFill>
                        <a:effectLst/>
                      </a:endParaRPr>
                    </a:p>
                  </a:txBody>
                  <a:tcPr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525" cap="flat" cmpd="sng" algn="ctr">
                      <a:solidFill>
                        <a:srgbClr val="F3F3F3"/>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tc>
                  <a:txBody>
                    <a:bodyPr/>
                    <a:lstStyle/>
                    <a:p>
                      <a:pPr algn="l" fontAlgn="base"/>
                      <a:r>
                        <a:rPr lang="en-US" sz="1000" b="0" i="0">
                          <a:solidFill>
                            <a:schemeClr val="tx1"/>
                          </a:solidFill>
                          <a:effectLst/>
                          <a:latin typeface="Arial" panose="020B0604020202020204" pitchFamily="34" charset="0"/>
                        </a:rPr>
                        <a:t>$19.4M​</a:t>
                      </a:r>
                      <a:endParaRPr lang="en-US" b="0" i="0">
                        <a:solidFill>
                          <a:schemeClr val="tx1"/>
                        </a:solidFill>
                        <a:effectLst/>
                      </a:endParaRPr>
                    </a:p>
                  </a:txBody>
                  <a:tcPr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525" cap="flat" cmpd="sng" algn="ctr">
                      <a:solidFill>
                        <a:srgbClr val="F3F3F3"/>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extLst>
                  <a:ext uri="{0D108BD9-81ED-4DB2-BD59-A6C34878D82A}">
                    <a16:rowId xmlns:a16="http://schemas.microsoft.com/office/drawing/2014/main" val="1368376656"/>
                  </a:ext>
                </a:extLst>
              </a:tr>
              <a:tr h="628650">
                <a:tc>
                  <a:txBody>
                    <a:bodyPr/>
                    <a:lstStyle/>
                    <a:p>
                      <a:pPr algn="l" fontAlgn="base"/>
                      <a:r>
                        <a:rPr lang="en-US" sz="1000" b="0" i="0">
                          <a:solidFill>
                            <a:schemeClr val="tx1"/>
                          </a:solidFill>
                          <a:effectLst/>
                          <a:latin typeface="Arial" panose="020B0604020202020204" pitchFamily="34" charset="0"/>
                        </a:rPr>
                        <a:t>Lorem Ipsum​</a:t>
                      </a:r>
                      <a:endParaRPr lang="en-US" b="0" i="0">
                        <a:solidFill>
                          <a:schemeClr val="tx1"/>
                        </a:solidFill>
                        <a:effectLst/>
                      </a:endParaRPr>
                    </a:p>
                    <a:p>
                      <a:pPr algn="l" fontAlgn="base"/>
                      <a:r>
                        <a:rPr lang="en-US" sz="1000" b="0" i="0">
                          <a:solidFill>
                            <a:schemeClr val="tx1"/>
                          </a:solidFill>
                          <a:effectLst/>
                          <a:latin typeface="Inter" panose="02000503000000020004" pitchFamily="2" charset="0"/>
                        </a:rPr>
                        <a:t>​</a:t>
                      </a:r>
                      <a:endParaRPr lang="en-US" b="0" i="0">
                        <a:solidFill>
                          <a:schemeClr val="tx1"/>
                        </a:solidFill>
                        <a:effectLst/>
                      </a:endParaRPr>
                    </a:p>
                  </a:txBody>
                  <a:tcPr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525" cap="flat" cmpd="sng" algn="ctr">
                      <a:solidFill>
                        <a:srgbClr val="F3F3F3"/>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tc>
                  <a:txBody>
                    <a:bodyPr/>
                    <a:lstStyle/>
                    <a:p>
                      <a:pPr algn="l" fontAlgn="base"/>
                      <a:r>
                        <a:rPr lang="en-US" sz="1000" b="0" i="0">
                          <a:solidFill>
                            <a:schemeClr val="tx1"/>
                          </a:solidFill>
                          <a:effectLst/>
                          <a:latin typeface="Arial" panose="020B0604020202020204" pitchFamily="34" charset="0"/>
                        </a:rPr>
                        <a:t>6.45%​</a:t>
                      </a:r>
                      <a:endParaRPr lang="en-US" b="0" i="0">
                        <a:solidFill>
                          <a:schemeClr val="tx1"/>
                        </a:solidFill>
                        <a:effectLst/>
                      </a:endParaRPr>
                    </a:p>
                  </a:txBody>
                  <a:tcPr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525" cap="flat" cmpd="sng" algn="ctr">
                      <a:solidFill>
                        <a:srgbClr val="F3F3F3"/>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tc>
                  <a:txBody>
                    <a:bodyPr/>
                    <a:lstStyle/>
                    <a:p>
                      <a:pPr algn="l" fontAlgn="base"/>
                      <a:r>
                        <a:rPr lang="en-US" sz="1000" b="0" i="0">
                          <a:solidFill>
                            <a:schemeClr val="tx1"/>
                          </a:solidFill>
                          <a:effectLst/>
                          <a:latin typeface="Arial" panose="020B0604020202020204" pitchFamily="34" charset="0"/>
                        </a:rPr>
                        <a:t>$900,000​</a:t>
                      </a:r>
                      <a:endParaRPr lang="en-US" b="0" i="0">
                        <a:solidFill>
                          <a:schemeClr val="tx1"/>
                        </a:solidFill>
                        <a:effectLst/>
                      </a:endParaRPr>
                    </a:p>
                    <a:p>
                      <a:pPr algn="l" fontAlgn="base"/>
                      <a:r>
                        <a:rPr lang="en-US" sz="1000" b="0" i="0">
                          <a:solidFill>
                            <a:schemeClr val="tx1"/>
                          </a:solidFill>
                          <a:effectLst/>
                          <a:latin typeface="Inter" panose="02000503000000020004" pitchFamily="2" charset="0"/>
                        </a:rPr>
                        <a:t>​</a:t>
                      </a:r>
                      <a:endParaRPr lang="en-US" b="0" i="0">
                        <a:solidFill>
                          <a:schemeClr val="tx1"/>
                        </a:solidFill>
                        <a:effectLst/>
                      </a:endParaRPr>
                    </a:p>
                  </a:txBody>
                  <a:tcPr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525" cap="flat" cmpd="sng" algn="ctr">
                      <a:solidFill>
                        <a:srgbClr val="F3F3F3"/>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tc>
                  <a:txBody>
                    <a:bodyPr/>
                    <a:lstStyle/>
                    <a:p>
                      <a:pPr algn="l" fontAlgn="base"/>
                      <a:r>
                        <a:rPr lang="en-US" sz="1000" b="0" i="0">
                          <a:solidFill>
                            <a:schemeClr val="tx1"/>
                          </a:solidFill>
                          <a:effectLst/>
                          <a:latin typeface="Arial" panose="020B0604020202020204" pitchFamily="34" charset="0"/>
                        </a:rPr>
                        <a:t>Fast Tracked​</a:t>
                      </a:r>
                      <a:endParaRPr lang="en-US" b="0" i="0">
                        <a:solidFill>
                          <a:schemeClr val="tx1"/>
                        </a:solidFill>
                        <a:effectLst/>
                      </a:endParaRPr>
                    </a:p>
                  </a:txBody>
                  <a:tcPr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525" cap="flat" cmpd="sng" algn="ctr">
                      <a:solidFill>
                        <a:srgbClr val="F3F3F3"/>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tc>
                  <a:txBody>
                    <a:bodyPr/>
                    <a:lstStyle/>
                    <a:p>
                      <a:pPr algn="l" fontAlgn="base"/>
                      <a:r>
                        <a:rPr lang="en-US" sz="1000" b="0" i="0">
                          <a:solidFill>
                            <a:schemeClr val="tx1"/>
                          </a:solidFill>
                          <a:effectLst/>
                          <a:latin typeface="Arial" panose="020B0604020202020204" pitchFamily="34" charset="0"/>
                        </a:rPr>
                        <a:t>$14M​</a:t>
                      </a:r>
                      <a:endParaRPr lang="en-US" b="0" i="0">
                        <a:solidFill>
                          <a:schemeClr val="tx1"/>
                        </a:solidFill>
                        <a:effectLst/>
                      </a:endParaRPr>
                    </a:p>
                  </a:txBody>
                  <a:tcPr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525" cap="flat" cmpd="sng" algn="ctr">
                      <a:solidFill>
                        <a:srgbClr val="F3F3F3"/>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extLst>
                  <a:ext uri="{0D108BD9-81ED-4DB2-BD59-A6C34878D82A}">
                    <a16:rowId xmlns:a16="http://schemas.microsoft.com/office/drawing/2014/main" val="285711190"/>
                  </a:ext>
                </a:extLst>
              </a:tr>
            </a:tbl>
          </a:graphicData>
        </a:graphic>
      </p:graphicFrame>
      <p:sp>
        <p:nvSpPr>
          <p:cNvPr id="3" name="Rectangle 1">
            <a:extLst>
              <a:ext uri="{FF2B5EF4-FFF2-40B4-BE49-F238E27FC236}">
                <a16:creationId xmlns:a16="http://schemas.microsoft.com/office/drawing/2014/main" id="{FA47885C-1C44-A3AF-576D-0E33E8583C20}"/>
              </a:ext>
            </a:extLst>
          </p:cNvPr>
          <p:cNvSpPr>
            <a:spLocks noChangeArrowheads="1"/>
          </p:cNvSpPr>
          <p:nvPr userDrawn="1"/>
        </p:nvSpPr>
        <p:spPr bwMode="auto">
          <a:xfrm>
            <a:off x="6388462" y="22558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 name="Content Placeholder 2">
            <a:extLst>
              <a:ext uri="{FF2B5EF4-FFF2-40B4-BE49-F238E27FC236}">
                <a16:creationId xmlns:a16="http://schemas.microsoft.com/office/drawing/2014/main" id="{6AC5DA2E-62AC-B285-B1F4-F2017DF705DD}"/>
              </a:ext>
            </a:extLst>
          </p:cNvPr>
          <p:cNvSpPr>
            <a:spLocks noGrp="1"/>
          </p:cNvSpPr>
          <p:nvPr>
            <p:ph idx="1"/>
          </p:nvPr>
        </p:nvSpPr>
        <p:spPr>
          <a:xfrm>
            <a:off x="562542" y="1988840"/>
            <a:ext cx="5246866" cy="41881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Tree>
    <p:extLst>
      <p:ext uri="{BB962C8B-B14F-4D97-AF65-F5344CB8AC3E}">
        <p14:creationId xmlns:p14="http://schemas.microsoft.com/office/powerpoint/2010/main" val="27751487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Quote">
    <p:spTree>
      <p:nvGrpSpPr>
        <p:cNvPr id="1" name=""/>
        <p:cNvGrpSpPr/>
        <p:nvPr/>
      </p:nvGrpSpPr>
      <p:grpSpPr>
        <a:xfrm>
          <a:off x="0" y="0"/>
          <a:ext cx="0" cy="0"/>
          <a:chOff x="0" y="0"/>
          <a:chExt cx="0" cy="0"/>
        </a:xfrm>
      </p:grpSpPr>
      <p:pic>
        <p:nvPicPr>
          <p:cNvPr id="2" name="Picture 1" descr="A screenshot of a video game&#10;&#10;Description automatically generated">
            <a:extLst>
              <a:ext uri="{FF2B5EF4-FFF2-40B4-BE49-F238E27FC236}">
                <a16:creationId xmlns:a16="http://schemas.microsoft.com/office/drawing/2014/main" id="{800DC4AE-FEAD-3765-48A9-A22BEDA5656C}"/>
              </a:ext>
            </a:extLst>
          </p:cNvPr>
          <p:cNvPicPr>
            <a:picLocks noChangeAspect="1"/>
          </p:cNvPicPr>
          <p:nvPr userDrawn="1"/>
        </p:nvPicPr>
        <p:blipFill>
          <a:blip r:embed="rId2">
            <a:alphaModFix amt="68000"/>
          </a:blip>
          <a:srcRect l="17134" r="14188"/>
          <a:stretch/>
        </p:blipFill>
        <p:spPr>
          <a:xfrm>
            <a:off x="112295" y="-16042"/>
            <a:ext cx="12192000" cy="6905674"/>
          </a:xfrm>
          <a:prstGeom prst="rect">
            <a:avLst/>
          </a:prstGeom>
        </p:spPr>
      </p:pic>
      <p:sp>
        <p:nvSpPr>
          <p:cNvPr id="3" name="Text Placeholder 2">
            <a:extLst>
              <a:ext uri="{FF2B5EF4-FFF2-40B4-BE49-F238E27FC236}">
                <a16:creationId xmlns:a16="http://schemas.microsoft.com/office/drawing/2014/main" id="{F6EB5E60-2C56-1D72-8A30-42226A285CFB}"/>
              </a:ext>
            </a:extLst>
          </p:cNvPr>
          <p:cNvSpPr>
            <a:spLocks noGrp="1"/>
          </p:cNvSpPr>
          <p:nvPr>
            <p:ph type="body" sz="quarter" idx="13" hasCustomPrompt="1"/>
          </p:nvPr>
        </p:nvSpPr>
        <p:spPr>
          <a:xfrm>
            <a:off x="574191" y="1122223"/>
            <a:ext cx="11056827" cy="3240559"/>
          </a:xfrm>
        </p:spPr>
        <p:txBody>
          <a:bodyPr>
            <a:normAutofit/>
          </a:bodyPr>
          <a:lstStyle>
            <a:lvl1pPr marL="0" indent="0">
              <a:lnSpc>
                <a:spcPct val="100000"/>
              </a:lnSpc>
              <a:buNone/>
              <a:defRPr sz="4250" b="0" i="0">
                <a:latin typeface="+mj-lt"/>
              </a:defRPr>
            </a:lvl1pPr>
            <a:lvl2pPr>
              <a:defRPr sz="4250" b="0" i="0">
                <a:latin typeface="Diagramm Medium" panose="020B0003000000020004" pitchFamily="34" charset="0"/>
              </a:defRPr>
            </a:lvl2pPr>
            <a:lvl3pPr>
              <a:defRPr sz="4250" b="0" i="0">
                <a:latin typeface="Diagramm Medium" panose="020B0003000000020004" pitchFamily="34" charset="0"/>
              </a:defRPr>
            </a:lvl3pPr>
            <a:lvl4pPr>
              <a:defRPr sz="4250" b="0" i="0">
                <a:latin typeface="Diagramm Medium" panose="020B0003000000020004" pitchFamily="34" charset="0"/>
              </a:defRPr>
            </a:lvl4pPr>
            <a:lvl5pPr>
              <a:defRPr sz="4250" b="0" i="0"/>
            </a:lvl5pPr>
          </a:lstStyle>
          <a:p>
            <a:pPr lvl="0"/>
            <a:r>
              <a:rPr lang="en-US"/>
              <a:t>“Quote slide. Adjust text size and line spacing if needed to ensure best fit. Five to seven lines fit best. Adjust the space between the quote and the source text if needed.”</a:t>
            </a:r>
          </a:p>
        </p:txBody>
      </p:sp>
      <p:sp>
        <p:nvSpPr>
          <p:cNvPr id="6" name="Text Placeholder 5">
            <a:extLst>
              <a:ext uri="{FF2B5EF4-FFF2-40B4-BE49-F238E27FC236}">
                <a16:creationId xmlns:a16="http://schemas.microsoft.com/office/drawing/2014/main" id="{A5927C24-9FF7-1D7C-BE89-0BCEDA19ACD0}"/>
              </a:ext>
            </a:extLst>
          </p:cNvPr>
          <p:cNvSpPr>
            <a:spLocks noGrp="1"/>
          </p:cNvSpPr>
          <p:nvPr>
            <p:ph type="body" sz="quarter" idx="14" hasCustomPrompt="1"/>
          </p:nvPr>
        </p:nvSpPr>
        <p:spPr>
          <a:xfrm>
            <a:off x="8256240" y="4529369"/>
            <a:ext cx="3374779" cy="1044575"/>
          </a:xfrm>
        </p:spPr>
        <p:txBody>
          <a:bodyPr>
            <a:noAutofit/>
          </a:bodyPr>
          <a:lstStyle>
            <a:lvl1pPr marL="0" indent="0">
              <a:buNone/>
              <a:defRPr sz="2000" b="0" i="0">
                <a:solidFill>
                  <a:schemeClr val="accent3"/>
                </a:solidFill>
                <a:latin typeface="+mj-lt"/>
              </a:defRPr>
            </a:lvl1pPr>
            <a:lvl2pPr>
              <a:defRPr sz="2000" b="0" i="0">
                <a:solidFill>
                  <a:schemeClr val="accent3"/>
                </a:solidFill>
                <a:latin typeface="Diagramm Medium" panose="020B0003000000020004" pitchFamily="34" charset="0"/>
              </a:defRPr>
            </a:lvl2pPr>
            <a:lvl3pPr>
              <a:defRPr sz="2000" b="0" i="0">
                <a:solidFill>
                  <a:schemeClr val="accent3"/>
                </a:solidFill>
                <a:latin typeface="Diagramm Medium" panose="020B0003000000020004" pitchFamily="34" charset="0"/>
              </a:defRPr>
            </a:lvl3pPr>
            <a:lvl4pPr>
              <a:defRPr sz="2000" b="0" i="0">
                <a:solidFill>
                  <a:schemeClr val="accent3"/>
                </a:solidFill>
                <a:latin typeface="Diagramm Medium" panose="020B0003000000020004" pitchFamily="34" charset="0"/>
              </a:defRPr>
            </a:lvl4pPr>
            <a:lvl5pPr>
              <a:defRPr sz="2000" b="0" i="0">
                <a:solidFill>
                  <a:schemeClr val="accent3"/>
                </a:solidFill>
                <a:latin typeface="Diagramm Medium" panose="020B0003000000020004" pitchFamily="34" charset="0"/>
              </a:defRPr>
            </a:lvl5pPr>
          </a:lstStyle>
          <a:p>
            <a:pPr lvl="0"/>
            <a:r>
              <a:rPr lang="en-US"/>
              <a:t>Name Surname</a:t>
            </a:r>
            <a:br>
              <a:rPr lang="en-US"/>
            </a:br>
            <a:r>
              <a:rPr lang="en-US"/>
              <a:t>Company and/or Position</a:t>
            </a:r>
            <a:endParaRPr lang="en-TH"/>
          </a:p>
        </p:txBody>
      </p:sp>
      <p:sp>
        <p:nvSpPr>
          <p:cNvPr id="9" name="Footer Placeholder 8">
            <a:extLst>
              <a:ext uri="{FF2B5EF4-FFF2-40B4-BE49-F238E27FC236}">
                <a16:creationId xmlns:a16="http://schemas.microsoft.com/office/drawing/2014/main" id="{F94D7AB3-A1AF-2CF8-7266-BF14F08E207A}"/>
              </a:ext>
            </a:extLst>
          </p:cNvPr>
          <p:cNvSpPr>
            <a:spLocks noGrp="1"/>
          </p:cNvSpPr>
          <p:nvPr>
            <p:ph type="ftr" sz="quarter" idx="15"/>
          </p:nvPr>
        </p:nvSpPr>
        <p:spPr/>
        <p:txBody>
          <a:bodyPr/>
          <a:lstStyle>
            <a:lvl1pPr>
              <a:defRPr>
                <a:solidFill>
                  <a:schemeClr val="tx2"/>
                </a:solidFill>
              </a:defRPr>
            </a:lvl1pPr>
          </a:lstStyle>
          <a:p>
            <a:r>
              <a:rPr lang="en-TH">
                <a:latin typeface="Inter Light" panose="02000503000000020004" pitchFamily="2" charset="0"/>
                <a:ea typeface="Inter Light" panose="02000503000000020004" pitchFamily="2" charset="0"/>
              </a:rPr>
              <a:t>www.lumificyber.com</a:t>
            </a:r>
          </a:p>
          <a:p>
            <a:endParaRPr lang="en-TH"/>
          </a:p>
        </p:txBody>
      </p:sp>
      <p:pic>
        <p:nvPicPr>
          <p:cNvPr id="4" name="Picture 3" descr="A white letter on a black background&#10;&#10;Description automatically generated">
            <a:extLst>
              <a:ext uri="{FF2B5EF4-FFF2-40B4-BE49-F238E27FC236}">
                <a16:creationId xmlns:a16="http://schemas.microsoft.com/office/drawing/2014/main" id="{B4A85751-DD98-1B5E-000F-12EE00C3A337}"/>
              </a:ext>
            </a:extLst>
          </p:cNvPr>
          <p:cNvPicPr>
            <a:picLocks noChangeAspect="1"/>
          </p:cNvPicPr>
          <p:nvPr userDrawn="1"/>
        </p:nvPicPr>
        <p:blipFill>
          <a:blip r:embed="rId3"/>
          <a:stretch>
            <a:fillRect/>
          </a:stretch>
        </p:blipFill>
        <p:spPr>
          <a:xfrm>
            <a:off x="574192" y="329333"/>
            <a:ext cx="1353999" cy="250019"/>
          </a:xfrm>
          <a:prstGeom prst="rect">
            <a:avLst/>
          </a:prstGeom>
        </p:spPr>
      </p:pic>
    </p:spTree>
    <p:extLst>
      <p:ext uri="{BB962C8B-B14F-4D97-AF65-F5344CB8AC3E}">
        <p14:creationId xmlns:p14="http://schemas.microsoft.com/office/powerpoint/2010/main" val="4572988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90FF7-E745-15A0-BEF2-51160DBE5343}"/>
              </a:ext>
            </a:extLst>
          </p:cNvPr>
          <p:cNvSpPr>
            <a:spLocks noGrp="1"/>
          </p:cNvSpPr>
          <p:nvPr>
            <p:ph type="title" hasCustomPrompt="1"/>
          </p:nvPr>
        </p:nvSpPr>
        <p:spPr/>
        <p:txBody>
          <a:bodyPr/>
          <a:lstStyle>
            <a:lvl1pPr>
              <a:defRPr/>
            </a:lvl1pPr>
          </a:lstStyle>
          <a:p>
            <a:r>
              <a:rPr lang="en-US"/>
              <a:t>Icons</a:t>
            </a:r>
          </a:p>
        </p:txBody>
      </p:sp>
      <p:sp>
        <p:nvSpPr>
          <p:cNvPr id="4" name="Footer Placeholder 3">
            <a:extLst>
              <a:ext uri="{FF2B5EF4-FFF2-40B4-BE49-F238E27FC236}">
                <a16:creationId xmlns:a16="http://schemas.microsoft.com/office/drawing/2014/main" id="{B6F4840B-760B-40B9-CC57-037CFA869F74}"/>
              </a:ext>
            </a:extLst>
          </p:cNvPr>
          <p:cNvSpPr>
            <a:spLocks noGrp="1"/>
          </p:cNvSpPr>
          <p:nvPr>
            <p:ph type="ftr" sz="quarter" idx="11"/>
          </p:nvPr>
        </p:nvSpPr>
        <p:spPr/>
        <p:txBody>
          <a:bodyPr/>
          <a:lstStyle/>
          <a:p>
            <a:r>
              <a:rPr lang="en-US"/>
              <a:t>www.lumificyber.com </a:t>
            </a:r>
            <a:endParaRPr lang="en-TH"/>
          </a:p>
        </p:txBody>
      </p:sp>
      <p:pic>
        <p:nvPicPr>
          <p:cNvPr id="61" name="Graphic 60">
            <a:extLst>
              <a:ext uri="{FF2B5EF4-FFF2-40B4-BE49-F238E27FC236}">
                <a16:creationId xmlns:a16="http://schemas.microsoft.com/office/drawing/2014/main" id="{4EE86216-697D-28EB-1C13-0C399EAB20B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8445" y="2228888"/>
            <a:ext cx="522901" cy="522901"/>
          </a:xfrm>
          <a:prstGeom prst="rect">
            <a:avLst/>
          </a:prstGeom>
        </p:spPr>
      </p:pic>
      <p:pic>
        <p:nvPicPr>
          <p:cNvPr id="62" name="Graphic 61">
            <a:extLst>
              <a:ext uri="{FF2B5EF4-FFF2-40B4-BE49-F238E27FC236}">
                <a16:creationId xmlns:a16="http://schemas.microsoft.com/office/drawing/2014/main" id="{7D667FDA-E09D-E1CD-D33B-2AA3EB5DE04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46968" y="2221648"/>
            <a:ext cx="522901" cy="522901"/>
          </a:xfrm>
          <a:prstGeom prst="rect">
            <a:avLst/>
          </a:prstGeom>
        </p:spPr>
      </p:pic>
      <p:pic>
        <p:nvPicPr>
          <p:cNvPr id="63" name="Graphic 62">
            <a:extLst>
              <a:ext uri="{FF2B5EF4-FFF2-40B4-BE49-F238E27FC236}">
                <a16:creationId xmlns:a16="http://schemas.microsoft.com/office/drawing/2014/main" id="{5BC6B692-171F-FDCA-F6AE-530BBFC98FE3}"/>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722222" y="2228888"/>
            <a:ext cx="522901" cy="522901"/>
          </a:xfrm>
          <a:prstGeom prst="rect">
            <a:avLst/>
          </a:prstGeom>
        </p:spPr>
      </p:pic>
      <p:pic>
        <p:nvPicPr>
          <p:cNvPr id="64" name="Graphic 63">
            <a:extLst>
              <a:ext uri="{FF2B5EF4-FFF2-40B4-BE49-F238E27FC236}">
                <a16:creationId xmlns:a16="http://schemas.microsoft.com/office/drawing/2014/main" id="{84BDC82A-B349-1C9A-66C8-3F5AECA1E669}"/>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237382" y="2227394"/>
            <a:ext cx="517155" cy="517155"/>
          </a:xfrm>
          <a:prstGeom prst="rect">
            <a:avLst/>
          </a:prstGeom>
        </p:spPr>
      </p:pic>
      <p:pic>
        <p:nvPicPr>
          <p:cNvPr id="65" name="Graphic 64">
            <a:extLst>
              <a:ext uri="{FF2B5EF4-FFF2-40B4-BE49-F238E27FC236}">
                <a16:creationId xmlns:a16="http://schemas.microsoft.com/office/drawing/2014/main" id="{9FC3F63C-47A4-52FC-A276-37AA9CBAD21E}"/>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785245" y="2221648"/>
            <a:ext cx="522901" cy="522901"/>
          </a:xfrm>
          <a:prstGeom prst="rect">
            <a:avLst/>
          </a:prstGeom>
        </p:spPr>
      </p:pic>
      <p:pic>
        <p:nvPicPr>
          <p:cNvPr id="66" name="Graphic 65">
            <a:extLst>
              <a:ext uri="{FF2B5EF4-FFF2-40B4-BE49-F238E27FC236}">
                <a16:creationId xmlns:a16="http://schemas.microsoft.com/office/drawing/2014/main" id="{9DA8D5A7-E5B3-4577-B177-0B0EBD07576B}"/>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338854" y="2221648"/>
            <a:ext cx="522901" cy="522901"/>
          </a:xfrm>
          <a:prstGeom prst="rect">
            <a:avLst/>
          </a:prstGeom>
        </p:spPr>
      </p:pic>
      <p:pic>
        <p:nvPicPr>
          <p:cNvPr id="67" name="Graphic 66">
            <a:extLst>
              <a:ext uri="{FF2B5EF4-FFF2-40B4-BE49-F238E27FC236}">
                <a16:creationId xmlns:a16="http://schemas.microsoft.com/office/drawing/2014/main" id="{5D3B4BC2-C354-80BF-C857-FC3E731C8587}"/>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875224" y="2195563"/>
            <a:ext cx="522901" cy="522901"/>
          </a:xfrm>
          <a:prstGeom prst="rect">
            <a:avLst/>
          </a:prstGeom>
        </p:spPr>
      </p:pic>
      <p:pic>
        <p:nvPicPr>
          <p:cNvPr id="68" name="Graphic 67">
            <a:extLst>
              <a:ext uri="{FF2B5EF4-FFF2-40B4-BE49-F238E27FC236}">
                <a16:creationId xmlns:a16="http://schemas.microsoft.com/office/drawing/2014/main" id="{0021917B-0418-E045-D88F-9B88B5A90DA8}"/>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74192" y="3141211"/>
            <a:ext cx="511409" cy="522901"/>
          </a:xfrm>
          <a:prstGeom prst="rect">
            <a:avLst/>
          </a:prstGeom>
        </p:spPr>
      </p:pic>
      <p:pic>
        <p:nvPicPr>
          <p:cNvPr id="69" name="Graphic 68">
            <a:extLst>
              <a:ext uri="{FF2B5EF4-FFF2-40B4-BE49-F238E27FC236}">
                <a16:creationId xmlns:a16="http://schemas.microsoft.com/office/drawing/2014/main" id="{F991F3A6-BD68-3C7C-9AD1-645DCCE31DB6}"/>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158896" y="3141211"/>
            <a:ext cx="482678" cy="522901"/>
          </a:xfrm>
          <a:prstGeom prst="rect">
            <a:avLst/>
          </a:prstGeom>
        </p:spPr>
      </p:pic>
      <p:pic>
        <p:nvPicPr>
          <p:cNvPr id="70" name="Graphic 69">
            <a:extLst>
              <a:ext uri="{FF2B5EF4-FFF2-40B4-BE49-F238E27FC236}">
                <a16:creationId xmlns:a16="http://schemas.microsoft.com/office/drawing/2014/main" id="{39D042BD-3EE5-CCC0-822D-99A02751A741}"/>
              </a:ext>
            </a:extLst>
          </p:cNvPr>
          <p:cNvPicPr>
            <a:picLocks noChangeAspect="1"/>
          </p:cNvPicPr>
          <p:nvPr userDrawn="1"/>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650904" y="3141211"/>
            <a:ext cx="551632" cy="522901"/>
          </a:xfrm>
          <a:prstGeom prst="rect">
            <a:avLst/>
          </a:prstGeom>
        </p:spPr>
      </p:pic>
      <p:pic>
        <p:nvPicPr>
          <p:cNvPr id="71" name="Graphic 70">
            <a:extLst>
              <a:ext uri="{FF2B5EF4-FFF2-40B4-BE49-F238E27FC236}">
                <a16:creationId xmlns:a16="http://schemas.microsoft.com/office/drawing/2014/main" id="{B3C7B575-F6A6-8F07-0B8B-49FE8D7BEB16}"/>
              </a:ext>
            </a:extLst>
          </p:cNvPr>
          <p:cNvPicPr>
            <a:picLocks noChangeAspect="1"/>
          </p:cNvPicPr>
          <p:nvPr userDrawn="1"/>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5219898" y="3141211"/>
            <a:ext cx="551632" cy="522901"/>
          </a:xfrm>
          <a:prstGeom prst="rect">
            <a:avLst/>
          </a:prstGeom>
        </p:spPr>
      </p:pic>
      <p:pic>
        <p:nvPicPr>
          <p:cNvPr id="72" name="Graphic 71">
            <a:extLst>
              <a:ext uri="{FF2B5EF4-FFF2-40B4-BE49-F238E27FC236}">
                <a16:creationId xmlns:a16="http://schemas.microsoft.com/office/drawing/2014/main" id="{68241832-86B2-4A44-445B-97D9CF9441B9}"/>
              </a:ext>
            </a:extLst>
          </p:cNvPr>
          <p:cNvPicPr>
            <a:picLocks noChangeAspect="1"/>
          </p:cNvPicPr>
          <p:nvPr userDrawn="1"/>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6734620" y="3141211"/>
            <a:ext cx="545886" cy="522901"/>
          </a:xfrm>
          <a:prstGeom prst="rect">
            <a:avLst/>
          </a:prstGeom>
        </p:spPr>
      </p:pic>
      <p:pic>
        <p:nvPicPr>
          <p:cNvPr id="73" name="Graphic 72">
            <a:extLst>
              <a:ext uri="{FF2B5EF4-FFF2-40B4-BE49-F238E27FC236}">
                <a16:creationId xmlns:a16="http://schemas.microsoft.com/office/drawing/2014/main" id="{79359FEA-3F8B-AA81-41C9-EF66028804E7}"/>
              </a:ext>
            </a:extLst>
          </p:cNvPr>
          <p:cNvPicPr>
            <a:picLocks noChangeAspect="1"/>
          </p:cNvPicPr>
          <p:nvPr userDrawn="1"/>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8319581" y="3141211"/>
            <a:ext cx="465440" cy="522901"/>
          </a:xfrm>
          <a:prstGeom prst="rect">
            <a:avLst/>
          </a:prstGeom>
        </p:spPr>
      </p:pic>
      <p:pic>
        <p:nvPicPr>
          <p:cNvPr id="74" name="Graphic 73">
            <a:extLst>
              <a:ext uri="{FF2B5EF4-FFF2-40B4-BE49-F238E27FC236}">
                <a16:creationId xmlns:a16="http://schemas.microsoft.com/office/drawing/2014/main" id="{3AC508CE-84B8-2614-CED0-60280500FCA1}"/>
              </a:ext>
            </a:extLst>
          </p:cNvPr>
          <p:cNvPicPr>
            <a:picLocks noChangeAspect="1"/>
          </p:cNvPicPr>
          <p:nvPr userDrawn="1"/>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9882843" y="3141211"/>
            <a:ext cx="465440" cy="522901"/>
          </a:xfrm>
          <a:prstGeom prst="rect">
            <a:avLst/>
          </a:prstGeom>
        </p:spPr>
      </p:pic>
      <p:pic>
        <p:nvPicPr>
          <p:cNvPr id="75" name="Graphic 74">
            <a:extLst>
              <a:ext uri="{FF2B5EF4-FFF2-40B4-BE49-F238E27FC236}">
                <a16:creationId xmlns:a16="http://schemas.microsoft.com/office/drawing/2014/main" id="{6CC62D95-B941-AB7C-02C5-92A965B24A01}"/>
              </a:ext>
            </a:extLst>
          </p:cNvPr>
          <p:cNvPicPr>
            <a:picLocks noChangeAspect="1"/>
          </p:cNvPicPr>
          <p:nvPr userDrawn="1"/>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622526" y="4060773"/>
            <a:ext cx="522901" cy="522901"/>
          </a:xfrm>
          <a:prstGeom prst="rect">
            <a:avLst/>
          </a:prstGeom>
        </p:spPr>
      </p:pic>
      <p:pic>
        <p:nvPicPr>
          <p:cNvPr id="76" name="Graphic 75">
            <a:extLst>
              <a:ext uri="{FF2B5EF4-FFF2-40B4-BE49-F238E27FC236}">
                <a16:creationId xmlns:a16="http://schemas.microsoft.com/office/drawing/2014/main" id="{3C04A606-DD42-1F61-EDD8-563FFBF28601}"/>
              </a:ext>
            </a:extLst>
          </p:cNvPr>
          <p:cNvPicPr>
            <a:picLocks noChangeAspect="1"/>
          </p:cNvPicPr>
          <p:nvPr userDrawn="1"/>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2158896" y="4060773"/>
            <a:ext cx="522901" cy="522901"/>
          </a:xfrm>
          <a:prstGeom prst="rect">
            <a:avLst/>
          </a:prstGeom>
        </p:spPr>
      </p:pic>
      <p:pic>
        <p:nvPicPr>
          <p:cNvPr id="77" name="Graphic 76">
            <a:extLst>
              <a:ext uri="{FF2B5EF4-FFF2-40B4-BE49-F238E27FC236}">
                <a16:creationId xmlns:a16="http://schemas.microsoft.com/office/drawing/2014/main" id="{E8EB844E-844A-264F-5662-2F4483AB2527}"/>
              </a:ext>
            </a:extLst>
          </p:cNvPr>
          <p:cNvPicPr>
            <a:picLocks noChangeAspect="1"/>
          </p:cNvPicPr>
          <p:nvPr userDrawn="1"/>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3695266" y="4060773"/>
            <a:ext cx="522901" cy="522901"/>
          </a:xfrm>
          <a:prstGeom prst="rect">
            <a:avLst/>
          </a:prstGeom>
        </p:spPr>
      </p:pic>
      <p:pic>
        <p:nvPicPr>
          <p:cNvPr id="78" name="Graphic 77">
            <a:extLst>
              <a:ext uri="{FF2B5EF4-FFF2-40B4-BE49-F238E27FC236}">
                <a16:creationId xmlns:a16="http://schemas.microsoft.com/office/drawing/2014/main" id="{600E196F-E24E-50DB-F158-A506F4C02DE0}"/>
              </a:ext>
            </a:extLst>
          </p:cNvPr>
          <p:cNvPicPr>
            <a:picLocks noChangeAspect="1"/>
          </p:cNvPicPr>
          <p:nvPr userDrawn="1"/>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5231636" y="4060773"/>
            <a:ext cx="522901" cy="522901"/>
          </a:xfrm>
          <a:prstGeom prst="rect">
            <a:avLst/>
          </a:prstGeom>
        </p:spPr>
      </p:pic>
      <p:pic>
        <p:nvPicPr>
          <p:cNvPr id="79" name="Graphic 78">
            <a:extLst>
              <a:ext uri="{FF2B5EF4-FFF2-40B4-BE49-F238E27FC236}">
                <a16:creationId xmlns:a16="http://schemas.microsoft.com/office/drawing/2014/main" id="{9A732753-2247-ECD5-59AA-D2D728C2AB1E}"/>
              </a:ext>
            </a:extLst>
          </p:cNvPr>
          <p:cNvPicPr>
            <a:picLocks noChangeAspect="1"/>
          </p:cNvPicPr>
          <p:nvPr userDrawn="1"/>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6768007" y="4060773"/>
            <a:ext cx="557378" cy="557378"/>
          </a:xfrm>
          <a:prstGeom prst="rect">
            <a:avLst/>
          </a:prstGeom>
        </p:spPr>
      </p:pic>
      <p:pic>
        <p:nvPicPr>
          <p:cNvPr id="80" name="Graphic 79">
            <a:extLst>
              <a:ext uri="{FF2B5EF4-FFF2-40B4-BE49-F238E27FC236}">
                <a16:creationId xmlns:a16="http://schemas.microsoft.com/office/drawing/2014/main" id="{AC412C44-1188-5F31-C942-4934F030A4B1}"/>
              </a:ext>
            </a:extLst>
          </p:cNvPr>
          <p:cNvPicPr>
            <a:picLocks noChangeAspect="1"/>
          </p:cNvPicPr>
          <p:nvPr userDrawn="1"/>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8338854" y="4060773"/>
            <a:ext cx="522901" cy="522901"/>
          </a:xfrm>
          <a:prstGeom prst="rect">
            <a:avLst/>
          </a:prstGeom>
        </p:spPr>
      </p:pic>
      <p:pic>
        <p:nvPicPr>
          <p:cNvPr id="81" name="Graphic 80">
            <a:extLst>
              <a:ext uri="{FF2B5EF4-FFF2-40B4-BE49-F238E27FC236}">
                <a16:creationId xmlns:a16="http://schemas.microsoft.com/office/drawing/2014/main" id="{62A655D9-0AC5-352F-C6D5-6536488BAD24}"/>
              </a:ext>
            </a:extLst>
          </p:cNvPr>
          <p:cNvPicPr>
            <a:picLocks noChangeAspect="1"/>
          </p:cNvPicPr>
          <p:nvPr userDrawn="1"/>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9875224" y="4060773"/>
            <a:ext cx="522901" cy="522901"/>
          </a:xfrm>
          <a:prstGeom prst="rect">
            <a:avLst/>
          </a:prstGeom>
        </p:spPr>
      </p:pic>
      <p:pic>
        <p:nvPicPr>
          <p:cNvPr id="82" name="Graphic 81">
            <a:extLst>
              <a:ext uri="{FF2B5EF4-FFF2-40B4-BE49-F238E27FC236}">
                <a16:creationId xmlns:a16="http://schemas.microsoft.com/office/drawing/2014/main" id="{CFA67804-587D-B260-A0D7-4AC129DF41AF}"/>
              </a:ext>
            </a:extLst>
          </p:cNvPr>
          <p:cNvPicPr>
            <a:picLocks noChangeAspect="1"/>
          </p:cNvPicPr>
          <p:nvPr userDrawn="1"/>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622526" y="5010993"/>
            <a:ext cx="568871" cy="522901"/>
          </a:xfrm>
          <a:prstGeom prst="rect">
            <a:avLst/>
          </a:prstGeom>
        </p:spPr>
      </p:pic>
      <p:pic>
        <p:nvPicPr>
          <p:cNvPr id="83" name="Graphic 82">
            <a:extLst>
              <a:ext uri="{FF2B5EF4-FFF2-40B4-BE49-F238E27FC236}">
                <a16:creationId xmlns:a16="http://schemas.microsoft.com/office/drawing/2014/main" id="{BAE22D82-3AAC-EAC3-FED5-F25A46CC8635}"/>
              </a:ext>
            </a:extLst>
          </p:cNvPr>
          <p:cNvPicPr>
            <a:picLocks noChangeAspect="1"/>
          </p:cNvPicPr>
          <p:nvPr userDrawn="1"/>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2142595" y="5010993"/>
            <a:ext cx="568871" cy="522901"/>
          </a:xfrm>
          <a:prstGeom prst="rect">
            <a:avLst/>
          </a:prstGeom>
        </p:spPr>
      </p:pic>
      <p:pic>
        <p:nvPicPr>
          <p:cNvPr id="84" name="Graphic 83">
            <a:extLst>
              <a:ext uri="{FF2B5EF4-FFF2-40B4-BE49-F238E27FC236}">
                <a16:creationId xmlns:a16="http://schemas.microsoft.com/office/drawing/2014/main" id="{5E5DB46A-AB91-5541-E384-14977FCA3ED4}"/>
              </a:ext>
            </a:extLst>
          </p:cNvPr>
          <p:cNvPicPr>
            <a:picLocks noChangeAspect="1"/>
          </p:cNvPicPr>
          <p:nvPr userDrawn="1"/>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tretch>
            <a:fillRect/>
          </a:stretch>
        </p:blipFill>
        <p:spPr>
          <a:xfrm>
            <a:off x="3699238" y="5010993"/>
            <a:ext cx="568871" cy="522901"/>
          </a:xfrm>
          <a:prstGeom prst="rect">
            <a:avLst/>
          </a:prstGeom>
        </p:spPr>
      </p:pic>
      <p:pic>
        <p:nvPicPr>
          <p:cNvPr id="85" name="Graphic 84">
            <a:extLst>
              <a:ext uri="{FF2B5EF4-FFF2-40B4-BE49-F238E27FC236}">
                <a16:creationId xmlns:a16="http://schemas.microsoft.com/office/drawing/2014/main" id="{2B5017F1-2ECA-D984-D87C-B042BFE27FC2}"/>
              </a:ext>
            </a:extLst>
          </p:cNvPr>
          <p:cNvPicPr>
            <a:picLocks noChangeAspect="1"/>
          </p:cNvPicPr>
          <p:nvPr userDrawn="1"/>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5316003" y="5010993"/>
            <a:ext cx="430963" cy="522901"/>
          </a:xfrm>
          <a:prstGeom prst="rect">
            <a:avLst/>
          </a:prstGeom>
        </p:spPr>
      </p:pic>
      <p:pic>
        <p:nvPicPr>
          <p:cNvPr id="86" name="Graphic 85">
            <a:extLst>
              <a:ext uri="{FF2B5EF4-FFF2-40B4-BE49-F238E27FC236}">
                <a16:creationId xmlns:a16="http://schemas.microsoft.com/office/drawing/2014/main" id="{DAB11899-4449-22BF-9137-EE42F2F71C1B}"/>
              </a:ext>
            </a:extLst>
          </p:cNvPr>
          <p:cNvPicPr>
            <a:picLocks noChangeAspect="1"/>
          </p:cNvPicPr>
          <p:nvPr userDrawn="1"/>
        </p:nvPicPr>
        <p:blipFill>
          <a:blip r:embed="rId52">
            <a:extLst>
              <a:ext uri="{28A0092B-C50C-407E-A947-70E740481C1C}">
                <a14:useLocalDpi xmlns:a14="http://schemas.microsoft.com/office/drawing/2010/main" val="0"/>
              </a:ext>
              <a:ext uri="{96DAC541-7B7A-43D3-8B79-37D633B846F1}">
                <asvg:svgBlip xmlns:asvg="http://schemas.microsoft.com/office/drawing/2016/SVG/main" r:embed="rId53"/>
              </a:ext>
            </a:extLst>
          </a:blip>
          <a:stretch>
            <a:fillRect/>
          </a:stretch>
        </p:blipFill>
        <p:spPr>
          <a:xfrm>
            <a:off x="6851908" y="5010993"/>
            <a:ext cx="407978" cy="522901"/>
          </a:xfrm>
          <a:prstGeom prst="rect">
            <a:avLst/>
          </a:prstGeom>
        </p:spPr>
      </p:pic>
      <p:pic>
        <p:nvPicPr>
          <p:cNvPr id="87" name="Graphic 86">
            <a:extLst>
              <a:ext uri="{FF2B5EF4-FFF2-40B4-BE49-F238E27FC236}">
                <a16:creationId xmlns:a16="http://schemas.microsoft.com/office/drawing/2014/main" id="{9043FF50-85B2-17FA-50BD-95D070A2612A}"/>
              </a:ext>
            </a:extLst>
          </p:cNvPr>
          <p:cNvPicPr>
            <a:picLocks noChangeAspect="1"/>
          </p:cNvPicPr>
          <p:nvPr userDrawn="1"/>
        </p:nvPicPr>
        <p:blipFill>
          <a:blip r:embed="rId54">
            <a:extLst>
              <a:ext uri="{28A0092B-C50C-407E-A947-70E740481C1C}">
                <a14:useLocalDpi xmlns:a14="http://schemas.microsoft.com/office/drawing/2010/main" val="0"/>
              </a:ext>
              <a:ext uri="{96DAC541-7B7A-43D3-8B79-37D633B846F1}">
                <asvg:svgBlip xmlns:asvg="http://schemas.microsoft.com/office/drawing/2016/SVG/main" r:embed="rId55"/>
              </a:ext>
            </a:extLst>
          </a:blip>
          <a:stretch>
            <a:fillRect/>
          </a:stretch>
        </p:blipFill>
        <p:spPr>
          <a:xfrm>
            <a:off x="8376638" y="5010993"/>
            <a:ext cx="534394" cy="522901"/>
          </a:xfrm>
          <a:prstGeom prst="rect">
            <a:avLst/>
          </a:prstGeom>
        </p:spPr>
      </p:pic>
      <p:pic>
        <p:nvPicPr>
          <p:cNvPr id="88" name="Graphic 87">
            <a:extLst>
              <a:ext uri="{FF2B5EF4-FFF2-40B4-BE49-F238E27FC236}">
                <a16:creationId xmlns:a16="http://schemas.microsoft.com/office/drawing/2014/main" id="{8FB69D8A-3FD4-0B2D-FB7E-20BCDE7FA12B}"/>
              </a:ext>
            </a:extLst>
          </p:cNvPr>
          <p:cNvPicPr>
            <a:picLocks noChangeAspect="1"/>
          </p:cNvPicPr>
          <p:nvPr userDrawn="1"/>
        </p:nvPicPr>
        <p:blipFill>
          <a:blip r:embed="rId56">
            <a:extLst>
              <a:ext uri="{28A0092B-C50C-407E-A947-70E740481C1C}">
                <a14:useLocalDpi xmlns:a14="http://schemas.microsoft.com/office/drawing/2010/main" val="0"/>
              </a:ext>
              <a:ext uri="{96DAC541-7B7A-43D3-8B79-37D633B846F1}">
                <asvg:svgBlip xmlns:asvg="http://schemas.microsoft.com/office/drawing/2016/SVG/main" r:embed="rId57"/>
              </a:ext>
            </a:extLst>
          </a:blip>
          <a:stretch>
            <a:fillRect/>
          </a:stretch>
        </p:blipFill>
        <p:spPr>
          <a:xfrm>
            <a:off x="9989840" y="5010993"/>
            <a:ext cx="344770" cy="534394"/>
          </a:xfrm>
          <a:prstGeom prst="rect">
            <a:avLst/>
          </a:prstGeom>
        </p:spPr>
      </p:pic>
    </p:spTree>
    <p:extLst>
      <p:ext uri="{BB962C8B-B14F-4D97-AF65-F5344CB8AC3E}">
        <p14:creationId xmlns:p14="http://schemas.microsoft.com/office/powerpoint/2010/main" val="2701323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Presentation Cover">
    <p:bg>
      <p:bgPr>
        <a:blipFill dpi="0" rotWithShape="1">
          <a:blip r:embed="rId2">
            <a:lum/>
          </a:blip>
          <a:srcRect/>
          <a:stretch>
            <a:fillRect l="-22000" r="-22000"/>
          </a:stretch>
        </a:blipFill>
        <a:effectLst/>
      </p:bgPr>
    </p:bg>
    <p:spTree>
      <p:nvGrpSpPr>
        <p:cNvPr id="1" name=""/>
        <p:cNvGrpSpPr/>
        <p:nvPr/>
      </p:nvGrpSpPr>
      <p:grpSpPr>
        <a:xfrm>
          <a:off x="0" y="0"/>
          <a:ext cx="0" cy="0"/>
          <a:chOff x="0" y="0"/>
          <a:chExt cx="0" cy="0"/>
        </a:xfrm>
      </p:grpSpPr>
      <p:sp>
        <p:nvSpPr>
          <p:cNvPr id="10" name="Footer Placeholder 9">
            <a:extLst>
              <a:ext uri="{FF2B5EF4-FFF2-40B4-BE49-F238E27FC236}">
                <a16:creationId xmlns:a16="http://schemas.microsoft.com/office/drawing/2014/main" id="{D5EB8C49-530F-5DEA-A167-A0A5D1C14B4A}"/>
              </a:ext>
            </a:extLst>
          </p:cNvPr>
          <p:cNvSpPr>
            <a:spLocks noGrp="1"/>
          </p:cNvSpPr>
          <p:nvPr>
            <p:ph type="ftr" sz="quarter" idx="11"/>
          </p:nvPr>
        </p:nvSpPr>
        <p:spPr/>
        <p:txBody>
          <a:bodyPr/>
          <a:lstStyle/>
          <a:p>
            <a:r>
              <a:rPr lang="en-US"/>
              <a:t>www.lumificyber.com </a:t>
            </a:r>
            <a:endParaRPr lang="en-TH"/>
          </a:p>
        </p:txBody>
      </p:sp>
      <p:sp>
        <p:nvSpPr>
          <p:cNvPr id="11" name="Text Placeholder 2">
            <a:extLst>
              <a:ext uri="{FF2B5EF4-FFF2-40B4-BE49-F238E27FC236}">
                <a16:creationId xmlns:a16="http://schemas.microsoft.com/office/drawing/2014/main" id="{F99E850D-C0FC-BA0C-1B24-C5DD32A591BA}"/>
              </a:ext>
            </a:extLst>
          </p:cNvPr>
          <p:cNvSpPr>
            <a:spLocks noGrp="1"/>
          </p:cNvSpPr>
          <p:nvPr>
            <p:ph type="body" idx="1"/>
          </p:nvPr>
        </p:nvSpPr>
        <p:spPr>
          <a:xfrm>
            <a:off x="574192" y="3665643"/>
            <a:ext cx="4464224" cy="1002837"/>
          </a:xfrm>
        </p:spPr>
        <p:txBody>
          <a:bodyPr>
            <a:normAutofit/>
          </a:bodyPr>
          <a:lstStyle>
            <a:lvl1pPr marL="0" indent="0">
              <a:buNone/>
              <a:defRPr sz="3600">
                <a:solidFill>
                  <a:schemeClr val="tx1"/>
                </a:solidFill>
                <a:latin typeface="+mn-lt"/>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en-US">
                <a:effectLst/>
              </a:rPr>
              <a:t>Click to edit Master text styles</a:t>
            </a:r>
          </a:p>
        </p:txBody>
      </p:sp>
      <p:sp>
        <p:nvSpPr>
          <p:cNvPr id="5" name="Text Placeholder 4">
            <a:extLst>
              <a:ext uri="{FF2B5EF4-FFF2-40B4-BE49-F238E27FC236}">
                <a16:creationId xmlns:a16="http://schemas.microsoft.com/office/drawing/2014/main" id="{265C9365-9029-ADB0-C30E-77305CB84382}"/>
              </a:ext>
            </a:extLst>
          </p:cNvPr>
          <p:cNvSpPr>
            <a:spLocks noGrp="1"/>
          </p:cNvSpPr>
          <p:nvPr>
            <p:ph type="body" sz="quarter" idx="12" hasCustomPrompt="1"/>
          </p:nvPr>
        </p:nvSpPr>
        <p:spPr>
          <a:xfrm>
            <a:off x="574366" y="3192357"/>
            <a:ext cx="4464050" cy="276225"/>
          </a:xfrm>
        </p:spPr>
        <p:txBody>
          <a:bodyPr/>
          <a:lstStyle>
            <a:lvl1pPr marL="0" indent="0">
              <a:buNone/>
              <a:defRPr spc="300">
                <a:solidFill>
                  <a:schemeClr val="bg2"/>
                </a:solidFill>
              </a:defRPr>
            </a:lvl1pPr>
            <a:lvl2pPr marL="222250" indent="0">
              <a:buNone/>
              <a:defRPr>
                <a:solidFill>
                  <a:schemeClr val="bg2"/>
                </a:solidFill>
              </a:defRPr>
            </a:lvl2pPr>
          </a:lstStyle>
          <a:p>
            <a:pPr lvl="0"/>
            <a:r>
              <a:rPr lang="en-US"/>
              <a:t>SUBTITLE</a:t>
            </a:r>
          </a:p>
        </p:txBody>
      </p:sp>
      <p:pic>
        <p:nvPicPr>
          <p:cNvPr id="3" name="Picture 2" descr="A white letter on a black background&#10;&#10;Description automatically generated">
            <a:extLst>
              <a:ext uri="{FF2B5EF4-FFF2-40B4-BE49-F238E27FC236}">
                <a16:creationId xmlns:a16="http://schemas.microsoft.com/office/drawing/2014/main" id="{57FFA0A2-3A77-3CB6-4453-E12EFF54F8D5}"/>
              </a:ext>
            </a:extLst>
          </p:cNvPr>
          <p:cNvPicPr>
            <a:picLocks noChangeAspect="1"/>
          </p:cNvPicPr>
          <p:nvPr userDrawn="1"/>
        </p:nvPicPr>
        <p:blipFill>
          <a:blip r:embed="rId3"/>
          <a:stretch>
            <a:fillRect/>
          </a:stretch>
        </p:blipFill>
        <p:spPr>
          <a:xfrm>
            <a:off x="665633" y="486089"/>
            <a:ext cx="1353999" cy="250019"/>
          </a:xfrm>
          <a:prstGeom prst="rect">
            <a:avLst/>
          </a:prstGeom>
        </p:spPr>
      </p:pic>
    </p:spTree>
    <p:extLst>
      <p:ext uri="{BB962C8B-B14F-4D97-AF65-F5344CB8AC3E}">
        <p14:creationId xmlns:p14="http://schemas.microsoft.com/office/powerpoint/2010/main" val="2029398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ransition Slide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38A68-D209-EA9F-DB3B-1BA7179657EB}"/>
              </a:ext>
            </a:extLst>
          </p:cNvPr>
          <p:cNvSpPr>
            <a:spLocks noGrp="1"/>
          </p:cNvSpPr>
          <p:nvPr>
            <p:ph type="ctrTitle"/>
          </p:nvPr>
        </p:nvSpPr>
        <p:spPr>
          <a:xfrm>
            <a:off x="360760" y="2187389"/>
            <a:ext cx="4470573" cy="989873"/>
          </a:xfrm>
        </p:spPr>
        <p:txBody>
          <a:bodyPr anchor="b">
            <a:normAutofit/>
          </a:bodyPr>
          <a:lstStyle>
            <a:lvl1pPr algn="l">
              <a:defRPr sz="3500">
                <a:solidFill>
                  <a:schemeClr val="tx1"/>
                </a:solidFill>
              </a:defRPr>
            </a:lvl1pPr>
          </a:lstStyle>
          <a:p>
            <a:r>
              <a:rPr lang="en-US"/>
              <a:t>Click to edit Master title style</a:t>
            </a:r>
            <a:endParaRPr lang="en-TH"/>
          </a:p>
        </p:txBody>
      </p:sp>
      <p:sp>
        <p:nvSpPr>
          <p:cNvPr id="9" name="Text Placeholder 3">
            <a:extLst>
              <a:ext uri="{FF2B5EF4-FFF2-40B4-BE49-F238E27FC236}">
                <a16:creationId xmlns:a16="http://schemas.microsoft.com/office/drawing/2014/main" id="{3E238A9C-BFF4-0DC6-FAFB-A29DD8A97619}"/>
              </a:ext>
            </a:extLst>
          </p:cNvPr>
          <p:cNvSpPr>
            <a:spLocks noGrp="1"/>
          </p:cNvSpPr>
          <p:nvPr>
            <p:ph type="body" sz="quarter" idx="11"/>
          </p:nvPr>
        </p:nvSpPr>
        <p:spPr>
          <a:xfrm>
            <a:off x="360760" y="3357283"/>
            <a:ext cx="4470572" cy="1391455"/>
          </a:xfrm>
        </p:spPr>
        <p:txBody>
          <a:bodyPr/>
          <a:lstStyle>
            <a:lvl1pPr marL="0" indent="0">
              <a:buNone/>
              <a:defRPr sz="1400">
                <a:solidFill>
                  <a:schemeClr val="tx1"/>
                </a:solidFill>
              </a:defRPr>
            </a:lvl1pPr>
          </a:lstStyle>
          <a:p>
            <a:pPr lvl="0"/>
            <a:r>
              <a:rPr lang="en-US"/>
              <a:t>Click to edit Master text styles</a:t>
            </a:r>
          </a:p>
        </p:txBody>
      </p:sp>
      <p:pic>
        <p:nvPicPr>
          <p:cNvPr id="5" name="Graphic 4">
            <a:extLst>
              <a:ext uri="{FF2B5EF4-FFF2-40B4-BE49-F238E27FC236}">
                <a16:creationId xmlns:a16="http://schemas.microsoft.com/office/drawing/2014/main" id="{0E1B9E40-580D-959A-533C-D8DF15A5EEC0}"/>
              </a:ext>
            </a:extLst>
          </p:cNvPr>
          <p:cNvPicPr>
            <a:picLocks noChangeAspect="1"/>
          </p:cNvPicPr>
          <p:nvPr userDrawn="1"/>
        </p:nvPicPr>
        <p:blipFill>
          <a:blip r:embed="rId3">
            <a:alphaModFix/>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38246" y="0"/>
            <a:ext cx="9253754" cy="6858000"/>
          </a:xfrm>
          <a:prstGeom prst="rect">
            <a:avLst/>
          </a:prstGeom>
          <a:effectLst>
            <a:outerShdw blurRad="50800" dist="38100" dir="2700000" algn="tl" rotWithShape="0">
              <a:schemeClr val="bg1">
                <a:alpha val="3000"/>
              </a:schemeClr>
            </a:outerShdw>
          </a:effectLst>
        </p:spPr>
      </p:pic>
      <p:pic>
        <p:nvPicPr>
          <p:cNvPr id="3" name="Picture 2" descr="A white letter on a black background&#10;&#10;Description automatically generated">
            <a:extLst>
              <a:ext uri="{FF2B5EF4-FFF2-40B4-BE49-F238E27FC236}">
                <a16:creationId xmlns:a16="http://schemas.microsoft.com/office/drawing/2014/main" id="{8E70990D-F91E-4179-775F-AED70DE7DC4F}"/>
              </a:ext>
            </a:extLst>
          </p:cNvPr>
          <p:cNvPicPr>
            <a:picLocks noChangeAspect="1"/>
          </p:cNvPicPr>
          <p:nvPr userDrawn="1"/>
        </p:nvPicPr>
        <p:blipFill>
          <a:blip r:embed="rId5"/>
          <a:stretch>
            <a:fillRect/>
          </a:stretch>
        </p:blipFill>
        <p:spPr>
          <a:xfrm>
            <a:off x="665633" y="486089"/>
            <a:ext cx="1353999" cy="250019"/>
          </a:xfrm>
          <a:prstGeom prst="rect">
            <a:avLst/>
          </a:prstGeom>
        </p:spPr>
      </p:pic>
    </p:spTree>
    <p:extLst>
      <p:ext uri="{BB962C8B-B14F-4D97-AF65-F5344CB8AC3E}">
        <p14:creationId xmlns:p14="http://schemas.microsoft.com/office/powerpoint/2010/main" val="10394651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ransition Slide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38A68-D209-EA9F-DB3B-1BA7179657EB}"/>
              </a:ext>
            </a:extLst>
          </p:cNvPr>
          <p:cNvSpPr>
            <a:spLocks noGrp="1"/>
          </p:cNvSpPr>
          <p:nvPr>
            <p:ph type="ctrTitle"/>
          </p:nvPr>
        </p:nvSpPr>
        <p:spPr>
          <a:xfrm>
            <a:off x="360760" y="2187389"/>
            <a:ext cx="4470573" cy="989873"/>
          </a:xfrm>
        </p:spPr>
        <p:txBody>
          <a:bodyPr anchor="b">
            <a:normAutofit/>
          </a:bodyPr>
          <a:lstStyle>
            <a:lvl1pPr algn="l">
              <a:defRPr sz="3500">
                <a:solidFill>
                  <a:schemeClr val="tx1"/>
                </a:solidFill>
              </a:defRPr>
            </a:lvl1pPr>
          </a:lstStyle>
          <a:p>
            <a:r>
              <a:rPr lang="en-US"/>
              <a:t>Click to edit Master title style</a:t>
            </a:r>
            <a:endParaRPr lang="en-TH"/>
          </a:p>
        </p:txBody>
      </p:sp>
      <p:sp>
        <p:nvSpPr>
          <p:cNvPr id="9" name="Text Placeholder 3">
            <a:extLst>
              <a:ext uri="{FF2B5EF4-FFF2-40B4-BE49-F238E27FC236}">
                <a16:creationId xmlns:a16="http://schemas.microsoft.com/office/drawing/2014/main" id="{3E238A9C-BFF4-0DC6-FAFB-A29DD8A97619}"/>
              </a:ext>
            </a:extLst>
          </p:cNvPr>
          <p:cNvSpPr>
            <a:spLocks noGrp="1"/>
          </p:cNvSpPr>
          <p:nvPr>
            <p:ph type="body" sz="quarter" idx="11"/>
          </p:nvPr>
        </p:nvSpPr>
        <p:spPr>
          <a:xfrm>
            <a:off x="360760" y="3357283"/>
            <a:ext cx="4470572" cy="1391455"/>
          </a:xfrm>
        </p:spPr>
        <p:txBody>
          <a:bodyPr/>
          <a:lstStyle>
            <a:lvl1pPr marL="0" indent="0">
              <a:buNone/>
              <a:defRPr sz="1400">
                <a:solidFill>
                  <a:schemeClr val="tx1"/>
                </a:solidFill>
              </a:defRPr>
            </a:lvl1pPr>
          </a:lstStyle>
          <a:p>
            <a:pPr lvl="0"/>
            <a:r>
              <a:rPr lang="en-US"/>
              <a:t>Click to edit Master text styles</a:t>
            </a:r>
          </a:p>
        </p:txBody>
      </p:sp>
      <p:pic>
        <p:nvPicPr>
          <p:cNvPr id="5" name="Graphic 4">
            <a:extLst>
              <a:ext uri="{FF2B5EF4-FFF2-40B4-BE49-F238E27FC236}">
                <a16:creationId xmlns:a16="http://schemas.microsoft.com/office/drawing/2014/main" id="{0E1B9E40-580D-959A-533C-D8DF15A5EEC0}"/>
              </a:ext>
            </a:extLst>
          </p:cNvPr>
          <p:cNvPicPr>
            <a:picLocks noChangeAspect="1"/>
          </p:cNvPicPr>
          <p:nvPr userDrawn="1"/>
        </p:nvPicPr>
        <p:blipFill>
          <a:blip r:embed="rId3">
            <a:alphaModFix/>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38246" y="0"/>
            <a:ext cx="9253754" cy="6858000"/>
          </a:xfrm>
          <a:prstGeom prst="rect">
            <a:avLst/>
          </a:prstGeom>
          <a:effectLst>
            <a:outerShdw blurRad="50800" dist="38100" dir="2700000" algn="tl" rotWithShape="0">
              <a:schemeClr val="bg1">
                <a:alpha val="3000"/>
              </a:schemeClr>
            </a:outerShdw>
          </a:effectLst>
        </p:spPr>
      </p:pic>
      <p:pic>
        <p:nvPicPr>
          <p:cNvPr id="3" name="Picture 2" descr="A white letter on a black background&#10;&#10;Description automatically generated">
            <a:extLst>
              <a:ext uri="{FF2B5EF4-FFF2-40B4-BE49-F238E27FC236}">
                <a16:creationId xmlns:a16="http://schemas.microsoft.com/office/drawing/2014/main" id="{8E70990D-F91E-4179-775F-AED70DE7DC4F}"/>
              </a:ext>
            </a:extLst>
          </p:cNvPr>
          <p:cNvPicPr>
            <a:picLocks noChangeAspect="1"/>
          </p:cNvPicPr>
          <p:nvPr userDrawn="1"/>
        </p:nvPicPr>
        <p:blipFill>
          <a:blip r:embed="rId5"/>
          <a:stretch>
            <a:fillRect/>
          </a:stretch>
        </p:blipFill>
        <p:spPr>
          <a:xfrm>
            <a:off x="665633" y="486089"/>
            <a:ext cx="1353999" cy="250019"/>
          </a:xfrm>
          <a:prstGeom prst="rect">
            <a:avLst/>
          </a:prstGeom>
        </p:spPr>
      </p:pic>
    </p:spTree>
    <p:extLst>
      <p:ext uri="{BB962C8B-B14F-4D97-AF65-F5344CB8AC3E}">
        <p14:creationId xmlns:p14="http://schemas.microsoft.com/office/powerpoint/2010/main" val="22712555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ransition Slide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03788CF-5E16-8D8D-78D1-5375B15C537E}"/>
              </a:ext>
            </a:extLst>
          </p:cNvPr>
          <p:cNvPicPr>
            <a:picLocks noChangeAspect="1"/>
          </p:cNvPicPr>
          <p:nvPr/>
        </p:nvPicPr>
        <p:blipFill>
          <a:blip r:embed="rId3">
            <a:alphaModFix/>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38246" y="0"/>
            <a:ext cx="9253754" cy="6858000"/>
          </a:xfrm>
          <a:prstGeom prst="rect">
            <a:avLst/>
          </a:prstGeom>
          <a:effectLst>
            <a:outerShdw blurRad="50800" dist="38100" dir="2700000" algn="tl" rotWithShape="0">
              <a:schemeClr val="bg1">
                <a:alpha val="3000"/>
              </a:schemeClr>
            </a:outerShdw>
          </a:effectLst>
        </p:spPr>
      </p:pic>
      <p:sp>
        <p:nvSpPr>
          <p:cNvPr id="2" name="Title 1">
            <a:extLst>
              <a:ext uri="{FF2B5EF4-FFF2-40B4-BE49-F238E27FC236}">
                <a16:creationId xmlns:a16="http://schemas.microsoft.com/office/drawing/2014/main" id="{13338A68-D209-EA9F-DB3B-1BA7179657EB}"/>
              </a:ext>
            </a:extLst>
          </p:cNvPr>
          <p:cNvSpPr>
            <a:spLocks noGrp="1"/>
          </p:cNvSpPr>
          <p:nvPr>
            <p:ph type="ctrTitle"/>
          </p:nvPr>
        </p:nvSpPr>
        <p:spPr>
          <a:xfrm>
            <a:off x="7165156" y="2348874"/>
            <a:ext cx="4475188" cy="1217464"/>
          </a:xfrm>
        </p:spPr>
        <p:txBody>
          <a:bodyPr anchor="b">
            <a:normAutofit/>
          </a:bodyPr>
          <a:lstStyle>
            <a:lvl1pPr algn="l">
              <a:defRPr sz="3500">
                <a:solidFill>
                  <a:schemeClr val="bg1"/>
                </a:solidFill>
              </a:defRPr>
            </a:lvl1pPr>
          </a:lstStyle>
          <a:p>
            <a:r>
              <a:rPr lang="en-US"/>
              <a:t>Click to edit Master title style</a:t>
            </a:r>
            <a:endParaRPr lang="en-TH"/>
          </a:p>
        </p:txBody>
      </p:sp>
      <p:sp>
        <p:nvSpPr>
          <p:cNvPr id="3" name="Text Placeholder 3">
            <a:extLst>
              <a:ext uri="{FF2B5EF4-FFF2-40B4-BE49-F238E27FC236}">
                <a16:creationId xmlns:a16="http://schemas.microsoft.com/office/drawing/2014/main" id="{221CF40F-3E21-0F76-63AC-833F7C96F9BC}"/>
              </a:ext>
            </a:extLst>
          </p:cNvPr>
          <p:cNvSpPr>
            <a:spLocks noGrp="1"/>
          </p:cNvSpPr>
          <p:nvPr>
            <p:ph type="body" sz="quarter" idx="11"/>
          </p:nvPr>
        </p:nvSpPr>
        <p:spPr>
          <a:xfrm>
            <a:off x="7167515" y="3828487"/>
            <a:ext cx="4556055" cy="1532785"/>
          </a:xfrm>
        </p:spPr>
        <p:txBody>
          <a:bodyPr/>
          <a:lstStyle>
            <a:lvl1pPr marL="0" indent="0">
              <a:buNone/>
              <a:defRPr sz="1400">
                <a:solidFill>
                  <a:schemeClr val="bg1"/>
                </a:solidFill>
              </a:defRPr>
            </a:lvl1pPr>
          </a:lstStyle>
          <a:p>
            <a:pPr lvl="0"/>
            <a:r>
              <a:rPr lang="en-US"/>
              <a:t>Click to edit Master text styles</a:t>
            </a:r>
          </a:p>
        </p:txBody>
      </p:sp>
      <p:pic>
        <p:nvPicPr>
          <p:cNvPr id="4" name="Picture 3" descr="A white letter on a black background&#10;&#10;Description automatically generated">
            <a:extLst>
              <a:ext uri="{FF2B5EF4-FFF2-40B4-BE49-F238E27FC236}">
                <a16:creationId xmlns:a16="http://schemas.microsoft.com/office/drawing/2014/main" id="{3D69B1BB-59F2-3A0E-D7F4-012F0DD8B6FF}"/>
              </a:ext>
            </a:extLst>
          </p:cNvPr>
          <p:cNvPicPr>
            <a:picLocks noChangeAspect="1"/>
          </p:cNvPicPr>
          <p:nvPr userDrawn="1"/>
        </p:nvPicPr>
        <p:blipFill>
          <a:blip r:embed="rId5"/>
          <a:stretch>
            <a:fillRect/>
          </a:stretch>
        </p:blipFill>
        <p:spPr>
          <a:xfrm>
            <a:off x="665633" y="486089"/>
            <a:ext cx="1353999" cy="250019"/>
          </a:xfrm>
          <a:prstGeom prst="rect">
            <a:avLst/>
          </a:prstGeom>
        </p:spPr>
      </p:pic>
    </p:spTree>
    <p:extLst>
      <p:ext uri="{BB962C8B-B14F-4D97-AF65-F5344CB8AC3E}">
        <p14:creationId xmlns:p14="http://schemas.microsoft.com/office/powerpoint/2010/main" val="24845347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Transition Slide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38A68-D209-EA9F-DB3B-1BA7179657EB}"/>
              </a:ext>
            </a:extLst>
          </p:cNvPr>
          <p:cNvSpPr>
            <a:spLocks noGrp="1"/>
          </p:cNvSpPr>
          <p:nvPr>
            <p:ph type="ctrTitle"/>
          </p:nvPr>
        </p:nvSpPr>
        <p:spPr>
          <a:xfrm>
            <a:off x="360760" y="2187389"/>
            <a:ext cx="4470573" cy="989873"/>
          </a:xfrm>
        </p:spPr>
        <p:txBody>
          <a:bodyPr anchor="b">
            <a:normAutofit/>
          </a:bodyPr>
          <a:lstStyle>
            <a:lvl1pPr algn="l">
              <a:defRPr sz="3500">
                <a:solidFill>
                  <a:schemeClr val="tx1"/>
                </a:solidFill>
              </a:defRPr>
            </a:lvl1pPr>
          </a:lstStyle>
          <a:p>
            <a:r>
              <a:rPr lang="en-US"/>
              <a:t>Click to edit Master title style</a:t>
            </a:r>
            <a:endParaRPr lang="en-TH"/>
          </a:p>
        </p:txBody>
      </p:sp>
      <p:sp>
        <p:nvSpPr>
          <p:cNvPr id="9" name="Text Placeholder 3">
            <a:extLst>
              <a:ext uri="{FF2B5EF4-FFF2-40B4-BE49-F238E27FC236}">
                <a16:creationId xmlns:a16="http://schemas.microsoft.com/office/drawing/2014/main" id="{3E238A9C-BFF4-0DC6-FAFB-A29DD8A97619}"/>
              </a:ext>
            </a:extLst>
          </p:cNvPr>
          <p:cNvSpPr>
            <a:spLocks noGrp="1"/>
          </p:cNvSpPr>
          <p:nvPr>
            <p:ph type="body" sz="quarter" idx="11"/>
          </p:nvPr>
        </p:nvSpPr>
        <p:spPr>
          <a:xfrm>
            <a:off x="360760" y="3357283"/>
            <a:ext cx="4470572" cy="1391455"/>
          </a:xfrm>
        </p:spPr>
        <p:txBody>
          <a:bodyPr/>
          <a:lstStyle>
            <a:lvl1pPr marL="0" indent="0">
              <a:buNone/>
              <a:defRPr sz="1400">
                <a:solidFill>
                  <a:schemeClr val="tx1"/>
                </a:solidFill>
              </a:defRPr>
            </a:lvl1pPr>
          </a:lstStyle>
          <a:p>
            <a:pPr lvl="0"/>
            <a:r>
              <a:rPr lang="en-US"/>
              <a:t>Click to edit Master text styles</a:t>
            </a:r>
          </a:p>
        </p:txBody>
      </p:sp>
      <p:pic>
        <p:nvPicPr>
          <p:cNvPr id="3" name="Picture 2" descr="A white letter on a black background&#10;&#10;Description automatically generated">
            <a:extLst>
              <a:ext uri="{FF2B5EF4-FFF2-40B4-BE49-F238E27FC236}">
                <a16:creationId xmlns:a16="http://schemas.microsoft.com/office/drawing/2014/main" id="{1AB6C1E9-B975-D89C-FCD6-AEDFC83A3CA8}"/>
              </a:ext>
            </a:extLst>
          </p:cNvPr>
          <p:cNvPicPr>
            <a:picLocks noChangeAspect="1"/>
          </p:cNvPicPr>
          <p:nvPr userDrawn="1"/>
        </p:nvPicPr>
        <p:blipFill>
          <a:blip r:embed="rId3"/>
          <a:stretch>
            <a:fillRect/>
          </a:stretch>
        </p:blipFill>
        <p:spPr>
          <a:xfrm>
            <a:off x="665633" y="486089"/>
            <a:ext cx="1353999" cy="250019"/>
          </a:xfrm>
          <a:prstGeom prst="rect">
            <a:avLst/>
          </a:prstGeom>
        </p:spPr>
      </p:pic>
    </p:spTree>
    <p:extLst>
      <p:ext uri="{BB962C8B-B14F-4D97-AF65-F5344CB8AC3E}">
        <p14:creationId xmlns:p14="http://schemas.microsoft.com/office/powerpoint/2010/main" val="16012947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_Transition Slide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38A68-D209-EA9F-DB3B-1BA7179657EB}"/>
              </a:ext>
            </a:extLst>
          </p:cNvPr>
          <p:cNvSpPr>
            <a:spLocks noGrp="1"/>
          </p:cNvSpPr>
          <p:nvPr>
            <p:ph type="ctrTitle"/>
          </p:nvPr>
        </p:nvSpPr>
        <p:spPr>
          <a:xfrm>
            <a:off x="360760" y="2187389"/>
            <a:ext cx="4470573" cy="989873"/>
          </a:xfrm>
        </p:spPr>
        <p:txBody>
          <a:bodyPr anchor="b">
            <a:normAutofit/>
          </a:bodyPr>
          <a:lstStyle>
            <a:lvl1pPr algn="l">
              <a:defRPr sz="3500">
                <a:solidFill>
                  <a:schemeClr val="tx1"/>
                </a:solidFill>
              </a:defRPr>
            </a:lvl1pPr>
          </a:lstStyle>
          <a:p>
            <a:r>
              <a:rPr lang="en-US"/>
              <a:t>Click to edit Master title style</a:t>
            </a:r>
            <a:endParaRPr lang="en-TH"/>
          </a:p>
        </p:txBody>
      </p:sp>
      <p:sp>
        <p:nvSpPr>
          <p:cNvPr id="9" name="Text Placeholder 3">
            <a:extLst>
              <a:ext uri="{FF2B5EF4-FFF2-40B4-BE49-F238E27FC236}">
                <a16:creationId xmlns:a16="http://schemas.microsoft.com/office/drawing/2014/main" id="{3E238A9C-BFF4-0DC6-FAFB-A29DD8A97619}"/>
              </a:ext>
            </a:extLst>
          </p:cNvPr>
          <p:cNvSpPr>
            <a:spLocks noGrp="1"/>
          </p:cNvSpPr>
          <p:nvPr>
            <p:ph type="body" sz="quarter" idx="11"/>
          </p:nvPr>
        </p:nvSpPr>
        <p:spPr>
          <a:xfrm>
            <a:off x="360760" y="3357283"/>
            <a:ext cx="4470572" cy="1391455"/>
          </a:xfrm>
        </p:spPr>
        <p:txBody>
          <a:bodyPr/>
          <a:lstStyle>
            <a:lvl1pPr marL="0" indent="0">
              <a:buNone/>
              <a:defRPr sz="1400">
                <a:solidFill>
                  <a:schemeClr val="tx1"/>
                </a:solidFill>
              </a:defRPr>
            </a:lvl1pPr>
          </a:lstStyle>
          <a:p>
            <a:pPr lvl="0"/>
            <a:r>
              <a:rPr lang="en-US"/>
              <a:t>Click to edit Master text styles</a:t>
            </a:r>
          </a:p>
        </p:txBody>
      </p:sp>
      <p:pic>
        <p:nvPicPr>
          <p:cNvPr id="3" name="Picture 2" descr="A white letter on a black background&#10;&#10;Description automatically generated">
            <a:extLst>
              <a:ext uri="{FF2B5EF4-FFF2-40B4-BE49-F238E27FC236}">
                <a16:creationId xmlns:a16="http://schemas.microsoft.com/office/drawing/2014/main" id="{D3F37945-7709-B3ED-9295-002AADADE15E}"/>
              </a:ext>
            </a:extLst>
          </p:cNvPr>
          <p:cNvPicPr>
            <a:picLocks noChangeAspect="1"/>
          </p:cNvPicPr>
          <p:nvPr userDrawn="1"/>
        </p:nvPicPr>
        <p:blipFill>
          <a:blip r:embed="rId3"/>
          <a:stretch>
            <a:fillRect/>
          </a:stretch>
        </p:blipFill>
        <p:spPr>
          <a:xfrm>
            <a:off x="665633" y="486089"/>
            <a:ext cx="1353999" cy="250019"/>
          </a:xfrm>
          <a:prstGeom prst="rect">
            <a:avLst/>
          </a:prstGeom>
        </p:spPr>
      </p:pic>
    </p:spTree>
    <p:extLst>
      <p:ext uri="{BB962C8B-B14F-4D97-AF65-F5344CB8AC3E}">
        <p14:creationId xmlns:p14="http://schemas.microsoft.com/office/powerpoint/2010/main" val="14647621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8" name="Picture 17" descr="A screenshot of a video game&#10;&#10;Description automatically generated">
            <a:extLst>
              <a:ext uri="{FF2B5EF4-FFF2-40B4-BE49-F238E27FC236}">
                <a16:creationId xmlns:a16="http://schemas.microsoft.com/office/drawing/2014/main" id="{9A039DBF-B612-4443-DC25-824C2E898A36}"/>
              </a:ext>
            </a:extLst>
          </p:cNvPr>
          <p:cNvPicPr>
            <a:picLocks noChangeAspect="1"/>
          </p:cNvPicPr>
          <p:nvPr userDrawn="1"/>
        </p:nvPicPr>
        <p:blipFill>
          <a:blip r:embed="rId2">
            <a:alphaModFix amt="68000"/>
          </a:blip>
          <a:srcRect l="17134" r="14188"/>
          <a:stretch/>
        </p:blipFill>
        <p:spPr>
          <a:xfrm>
            <a:off x="112295" y="0"/>
            <a:ext cx="12192000" cy="6905674"/>
          </a:xfrm>
          <a:prstGeom prst="rect">
            <a:avLst/>
          </a:prstGeom>
        </p:spPr>
      </p:pic>
      <p:sp>
        <p:nvSpPr>
          <p:cNvPr id="8" name="Footer Placeholder 7">
            <a:extLst>
              <a:ext uri="{FF2B5EF4-FFF2-40B4-BE49-F238E27FC236}">
                <a16:creationId xmlns:a16="http://schemas.microsoft.com/office/drawing/2014/main" id="{3390B8A1-9779-5A2F-5C63-FFABD6DFB941}"/>
              </a:ext>
            </a:extLst>
          </p:cNvPr>
          <p:cNvSpPr>
            <a:spLocks noGrp="1"/>
          </p:cNvSpPr>
          <p:nvPr>
            <p:ph type="ftr" sz="quarter" idx="23"/>
          </p:nvPr>
        </p:nvSpPr>
        <p:spPr/>
        <p:txBody>
          <a:bodyPr/>
          <a:lstStyle/>
          <a:p>
            <a:r>
              <a:rPr lang="en-US"/>
              <a:t>www.lumificyber.com </a:t>
            </a:r>
            <a:endParaRPr lang="en-TH"/>
          </a:p>
        </p:txBody>
      </p:sp>
      <p:sp>
        <p:nvSpPr>
          <p:cNvPr id="2" name="Title 1">
            <a:extLst>
              <a:ext uri="{FF2B5EF4-FFF2-40B4-BE49-F238E27FC236}">
                <a16:creationId xmlns:a16="http://schemas.microsoft.com/office/drawing/2014/main" id="{E969EF01-CA36-28EF-A99A-B87A0693DA9F}"/>
              </a:ext>
            </a:extLst>
          </p:cNvPr>
          <p:cNvSpPr>
            <a:spLocks noGrp="1"/>
          </p:cNvSpPr>
          <p:nvPr>
            <p:ph type="title"/>
          </p:nvPr>
        </p:nvSpPr>
        <p:spPr>
          <a:xfrm>
            <a:off x="551162" y="1179291"/>
            <a:ext cx="11088687" cy="585707"/>
          </a:xfrm>
        </p:spPr>
        <p:txBody>
          <a:bodyPr anchor="t"/>
          <a:lstStyle>
            <a:lvl1pPr marL="0" marR="0" indent="0" algn="l" defTabSz="457200" rtl="0" eaLnBrk="1" fontAlgn="auto" latinLnBrk="0" hangingPunct="1">
              <a:lnSpc>
                <a:spcPct val="90000"/>
              </a:lnSpc>
              <a:spcBef>
                <a:spcPct val="0"/>
              </a:spcBef>
              <a:spcAft>
                <a:spcPts val="0"/>
              </a:spcAft>
              <a:buClrTx/>
              <a:buSzTx/>
              <a:buFontTx/>
              <a:buNone/>
              <a:tabLst/>
              <a:defRPr/>
            </a:lvl1pPr>
          </a:lstStyle>
          <a:p>
            <a:r>
              <a:rPr lang="en-US"/>
              <a:t>Click to edit Master title style</a:t>
            </a:r>
            <a:endParaRPr lang="en-TH"/>
          </a:p>
        </p:txBody>
      </p:sp>
      <p:sp>
        <p:nvSpPr>
          <p:cNvPr id="5" name="Text Placeholder 6">
            <a:extLst>
              <a:ext uri="{FF2B5EF4-FFF2-40B4-BE49-F238E27FC236}">
                <a16:creationId xmlns:a16="http://schemas.microsoft.com/office/drawing/2014/main" id="{6F9BF0B7-5158-1E5C-5601-0D20BCBDC74C}"/>
              </a:ext>
            </a:extLst>
          </p:cNvPr>
          <p:cNvSpPr>
            <a:spLocks noGrp="1"/>
          </p:cNvSpPr>
          <p:nvPr>
            <p:ph type="body" sz="quarter" idx="12"/>
          </p:nvPr>
        </p:nvSpPr>
        <p:spPr>
          <a:xfrm>
            <a:off x="561795" y="771771"/>
            <a:ext cx="11088687" cy="312666"/>
          </a:xfrm>
        </p:spPr>
        <p:txBody>
          <a:bodyPr>
            <a:normAutofit/>
          </a:bodyPr>
          <a:lstStyle>
            <a:lvl1pPr marL="0" indent="0">
              <a:buNone/>
              <a:defRPr sz="1400" cap="all" spc="300" baseline="0">
                <a:solidFill>
                  <a:schemeClr val="bg2"/>
                </a:solidFill>
                <a:latin typeface="+mj-lt"/>
              </a:defRPr>
            </a:lvl1pPr>
          </a:lstStyle>
          <a:p>
            <a:pPr lvl="0"/>
            <a:r>
              <a:rPr lang="en-US"/>
              <a:t>Click to edit Master text styles</a:t>
            </a:r>
          </a:p>
        </p:txBody>
      </p:sp>
    </p:spTree>
    <p:extLst>
      <p:ext uri="{BB962C8B-B14F-4D97-AF65-F5344CB8AC3E}">
        <p14:creationId xmlns:p14="http://schemas.microsoft.com/office/powerpoint/2010/main" val="21216426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with Content">
    <p:spTree>
      <p:nvGrpSpPr>
        <p:cNvPr id="1" name=""/>
        <p:cNvGrpSpPr/>
        <p:nvPr/>
      </p:nvGrpSpPr>
      <p:grpSpPr>
        <a:xfrm>
          <a:off x="0" y="0"/>
          <a:ext cx="0" cy="0"/>
          <a:chOff x="0" y="0"/>
          <a:chExt cx="0" cy="0"/>
        </a:xfrm>
      </p:grpSpPr>
      <p:pic>
        <p:nvPicPr>
          <p:cNvPr id="5" name="Picture 4" descr="A screenshot of a video game&#10;&#10;Description automatically generated">
            <a:extLst>
              <a:ext uri="{FF2B5EF4-FFF2-40B4-BE49-F238E27FC236}">
                <a16:creationId xmlns:a16="http://schemas.microsoft.com/office/drawing/2014/main" id="{F47CBA2E-0367-7CE3-FEE3-EC7DB21C9870}"/>
              </a:ext>
            </a:extLst>
          </p:cNvPr>
          <p:cNvPicPr>
            <a:picLocks noChangeAspect="1"/>
          </p:cNvPicPr>
          <p:nvPr userDrawn="1"/>
        </p:nvPicPr>
        <p:blipFill>
          <a:blip r:embed="rId2">
            <a:alphaModFix amt="68000"/>
          </a:blip>
          <a:srcRect l="17134" r="14188"/>
          <a:stretch/>
        </p:blipFill>
        <p:spPr>
          <a:xfrm>
            <a:off x="112295" y="0"/>
            <a:ext cx="12192000" cy="6905674"/>
          </a:xfrm>
          <a:prstGeom prst="rect">
            <a:avLst/>
          </a:prstGeom>
        </p:spPr>
      </p:pic>
      <p:sp>
        <p:nvSpPr>
          <p:cNvPr id="3" name="Content Placeholder 2">
            <a:extLst>
              <a:ext uri="{FF2B5EF4-FFF2-40B4-BE49-F238E27FC236}">
                <a16:creationId xmlns:a16="http://schemas.microsoft.com/office/drawing/2014/main" id="{B39FFA09-82C6-2B68-28A4-E7964636DE74}"/>
              </a:ext>
            </a:extLst>
          </p:cNvPr>
          <p:cNvSpPr>
            <a:spLocks noGrp="1"/>
          </p:cNvSpPr>
          <p:nvPr>
            <p:ph idx="1"/>
          </p:nvPr>
        </p:nvSpPr>
        <p:spPr>
          <a:xfrm>
            <a:off x="574192" y="1967024"/>
            <a:ext cx="11076292" cy="4209940"/>
          </a:xfrm>
        </p:spPr>
        <p:txBody>
          <a:bodyPr/>
          <a:lstStyle>
            <a:lvl1pPr>
              <a:lnSpc>
                <a:spcPct val="100000"/>
              </a:lnSpc>
              <a:spcAft>
                <a:spcPts val="600"/>
              </a:spcAft>
              <a:defRPr/>
            </a:lvl1pPr>
            <a:lvl2pPr>
              <a:lnSpc>
                <a:spcPct val="100000"/>
              </a:lnSpc>
              <a:spcAft>
                <a:spcPts val="600"/>
              </a:spcAft>
              <a:defRPr/>
            </a:lvl2pPr>
            <a:lvl3pPr>
              <a:lnSpc>
                <a:spcPct val="100000"/>
              </a:lnSpc>
              <a:spcAft>
                <a:spcPts val="600"/>
              </a:spcAft>
              <a:defRPr/>
            </a:lvl3pPr>
            <a:lvl4pPr>
              <a:lnSpc>
                <a:spcPct val="100000"/>
              </a:lnSpc>
              <a:spcAft>
                <a:spcPts val="600"/>
              </a:spcAft>
              <a:defRPr/>
            </a:lvl4pPr>
            <a:lvl5pPr>
              <a:lnSpc>
                <a:spcPct val="100000"/>
              </a:lnSpc>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14" name="Footer Placeholder 13">
            <a:extLst>
              <a:ext uri="{FF2B5EF4-FFF2-40B4-BE49-F238E27FC236}">
                <a16:creationId xmlns:a16="http://schemas.microsoft.com/office/drawing/2014/main" id="{CBF8C4D6-4657-C487-16B4-BCA4426A4BB5}"/>
              </a:ext>
            </a:extLst>
          </p:cNvPr>
          <p:cNvSpPr>
            <a:spLocks noGrp="1"/>
          </p:cNvSpPr>
          <p:nvPr>
            <p:ph type="ftr" sz="quarter" idx="14"/>
          </p:nvPr>
        </p:nvSpPr>
        <p:spPr/>
        <p:txBody>
          <a:bodyPr/>
          <a:lstStyle/>
          <a:p>
            <a:r>
              <a:rPr lang="en-US"/>
              <a:t>www.lumificyber.com </a:t>
            </a:r>
            <a:endParaRPr lang="en-TH"/>
          </a:p>
        </p:txBody>
      </p:sp>
      <p:sp>
        <p:nvSpPr>
          <p:cNvPr id="6" name="Title 1">
            <a:extLst>
              <a:ext uri="{FF2B5EF4-FFF2-40B4-BE49-F238E27FC236}">
                <a16:creationId xmlns:a16="http://schemas.microsoft.com/office/drawing/2014/main" id="{DF7CEFD6-4583-3AAA-9638-02EC4891DFAA}"/>
              </a:ext>
            </a:extLst>
          </p:cNvPr>
          <p:cNvSpPr>
            <a:spLocks noGrp="1"/>
          </p:cNvSpPr>
          <p:nvPr>
            <p:ph type="title"/>
          </p:nvPr>
        </p:nvSpPr>
        <p:spPr>
          <a:xfrm>
            <a:off x="551162" y="1179291"/>
            <a:ext cx="11088687" cy="585707"/>
          </a:xfrm>
        </p:spPr>
        <p:txBody>
          <a:bodyPr anchor="t"/>
          <a:lstStyle>
            <a:lvl1pPr marL="0" marR="0" indent="0" algn="l" defTabSz="457200" rtl="0" eaLnBrk="1" fontAlgn="auto" latinLnBrk="0" hangingPunct="1">
              <a:lnSpc>
                <a:spcPct val="90000"/>
              </a:lnSpc>
              <a:spcBef>
                <a:spcPct val="0"/>
              </a:spcBef>
              <a:spcAft>
                <a:spcPts val="0"/>
              </a:spcAft>
              <a:buClrTx/>
              <a:buSzTx/>
              <a:buFontTx/>
              <a:buNone/>
              <a:tabLst/>
              <a:defRPr/>
            </a:lvl1pPr>
          </a:lstStyle>
          <a:p>
            <a:r>
              <a:rPr lang="en-US"/>
              <a:t>Click to edit Master title style</a:t>
            </a:r>
            <a:endParaRPr lang="en-TH"/>
          </a:p>
        </p:txBody>
      </p:sp>
      <p:sp>
        <p:nvSpPr>
          <p:cNvPr id="7" name="Text Placeholder 6">
            <a:extLst>
              <a:ext uri="{FF2B5EF4-FFF2-40B4-BE49-F238E27FC236}">
                <a16:creationId xmlns:a16="http://schemas.microsoft.com/office/drawing/2014/main" id="{50B41166-510B-3AB6-36C9-24748642CB24}"/>
              </a:ext>
            </a:extLst>
          </p:cNvPr>
          <p:cNvSpPr>
            <a:spLocks noGrp="1"/>
          </p:cNvSpPr>
          <p:nvPr>
            <p:ph type="body" sz="quarter" idx="12"/>
          </p:nvPr>
        </p:nvSpPr>
        <p:spPr>
          <a:xfrm>
            <a:off x="561795" y="771771"/>
            <a:ext cx="11088687" cy="312666"/>
          </a:xfrm>
        </p:spPr>
        <p:txBody>
          <a:bodyPr>
            <a:normAutofit/>
          </a:bodyPr>
          <a:lstStyle>
            <a:lvl1pPr marL="0" indent="0">
              <a:buNone/>
              <a:defRPr sz="1400" cap="all" spc="300" baseline="0">
                <a:solidFill>
                  <a:schemeClr val="bg2"/>
                </a:solidFill>
                <a:latin typeface="+mj-lt"/>
              </a:defRPr>
            </a:lvl1pPr>
          </a:lstStyle>
          <a:p>
            <a:pPr lvl="0"/>
            <a:r>
              <a:rPr lang="en-US"/>
              <a:t>Click to edit Master text styles</a:t>
            </a:r>
          </a:p>
        </p:txBody>
      </p:sp>
    </p:spTree>
    <p:extLst>
      <p:ext uri="{BB962C8B-B14F-4D97-AF65-F5344CB8AC3E}">
        <p14:creationId xmlns:p14="http://schemas.microsoft.com/office/powerpoint/2010/main" val="36066647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Slide Left">
    <p:spTree>
      <p:nvGrpSpPr>
        <p:cNvPr id="1" name=""/>
        <p:cNvGrpSpPr/>
        <p:nvPr/>
      </p:nvGrpSpPr>
      <p:grpSpPr>
        <a:xfrm>
          <a:off x="0" y="0"/>
          <a:ext cx="0" cy="0"/>
          <a:chOff x="0" y="0"/>
          <a:chExt cx="0" cy="0"/>
        </a:xfrm>
      </p:grpSpPr>
      <p:pic>
        <p:nvPicPr>
          <p:cNvPr id="5" name="Picture 4" descr="A screenshot of a video game&#10;&#10;Description automatically generated">
            <a:extLst>
              <a:ext uri="{FF2B5EF4-FFF2-40B4-BE49-F238E27FC236}">
                <a16:creationId xmlns:a16="http://schemas.microsoft.com/office/drawing/2014/main" id="{F771DF80-80A2-9462-1AF3-3EBFE3E3BA8A}"/>
              </a:ext>
            </a:extLst>
          </p:cNvPr>
          <p:cNvPicPr>
            <a:picLocks noChangeAspect="1"/>
          </p:cNvPicPr>
          <p:nvPr userDrawn="1"/>
        </p:nvPicPr>
        <p:blipFill>
          <a:blip r:embed="rId2">
            <a:alphaModFix amt="68000"/>
          </a:blip>
          <a:srcRect l="17134" r="14188"/>
          <a:stretch/>
        </p:blipFill>
        <p:spPr>
          <a:xfrm>
            <a:off x="112295" y="0"/>
            <a:ext cx="12192000" cy="6905674"/>
          </a:xfrm>
          <a:prstGeom prst="rect">
            <a:avLst/>
          </a:prstGeom>
        </p:spPr>
      </p:pic>
      <p:sp>
        <p:nvSpPr>
          <p:cNvPr id="9" name="Footer Placeholder 15">
            <a:extLst>
              <a:ext uri="{FF2B5EF4-FFF2-40B4-BE49-F238E27FC236}">
                <a16:creationId xmlns:a16="http://schemas.microsoft.com/office/drawing/2014/main" id="{6CC87187-5518-404C-C6C8-720ADD5331CA}"/>
              </a:ext>
            </a:extLst>
          </p:cNvPr>
          <p:cNvSpPr>
            <a:spLocks noGrp="1"/>
          </p:cNvSpPr>
          <p:nvPr>
            <p:ph type="ftr" sz="quarter" idx="11"/>
          </p:nvPr>
        </p:nvSpPr>
        <p:spPr>
          <a:xfrm>
            <a:off x="574192" y="6309519"/>
            <a:ext cx="1561368" cy="365125"/>
          </a:xfrm>
        </p:spPr>
        <p:txBody>
          <a:bodyPr/>
          <a:lstStyle/>
          <a:p>
            <a:r>
              <a:rPr lang="en-US"/>
              <a:t>www.lumificyber.com </a:t>
            </a:r>
            <a:endParaRPr lang="en-TH"/>
          </a:p>
        </p:txBody>
      </p:sp>
      <p:sp>
        <p:nvSpPr>
          <p:cNvPr id="10" name="Content Placeholder 2">
            <a:extLst>
              <a:ext uri="{FF2B5EF4-FFF2-40B4-BE49-F238E27FC236}">
                <a16:creationId xmlns:a16="http://schemas.microsoft.com/office/drawing/2014/main" id="{CCF2F4AD-A62D-A18A-72AA-E19F1B2E25FF}"/>
              </a:ext>
            </a:extLst>
          </p:cNvPr>
          <p:cNvSpPr>
            <a:spLocks noGrp="1"/>
          </p:cNvSpPr>
          <p:nvPr>
            <p:ph idx="1"/>
          </p:nvPr>
        </p:nvSpPr>
        <p:spPr>
          <a:xfrm>
            <a:off x="561798" y="2116436"/>
            <a:ext cx="5554484" cy="4033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11" name="Title 1">
            <a:extLst>
              <a:ext uri="{FF2B5EF4-FFF2-40B4-BE49-F238E27FC236}">
                <a16:creationId xmlns:a16="http://schemas.microsoft.com/office/drawing/2014/main" id="{A70302B0-4890-276C-727E-811BD14783C0}"/>
              </a:ext>
            </a:extLst>
          </p:cNvPr>
          <p:cNvSpPr>
            <a:spLocks noGrp="1"/>
          </p:cNvSpPr>
          <p:nvPr>
            <p:ph type="title"/>
          </p:nvPr>
        </p:nvSpPr>
        <p:spPr>
          <a:xfrm>
            <a:off x="561796" y="1056072"/>
            <a:ext cx="5534204" cy="888554"/>
          </a:xfrm>
        </p:spPr>
        <p:txBody>
          <a:bodyPr anchor="t"/>
          <a:lstStyle>
            <a:lvl1pPr marL="0" marR="0" indent="0" algn="l" defTabSz="457200" rtl="0" eaLnBrk="1" fontAlgn="auto" latinLnBrk="0" hangingPunct="1">
              <a:lnSpc>
                <a:spcPct val="90000"/>
              </a:lnSpc>
              <a:spcBef>
                <a:spcPct val="0"/>
              </a:spcBef>
              <a:spcAft>
                <a:spcPts val="0"/>
              </a:spcAft>
              <a:buClrTx/>
              <a:buSzTx/>
              <a:buFontTx/>
              <a:buNone/>
              <a:tabLst/>
              <a:defRPr/>
            </a:lvl1pPr>
          </a:lstStyle>
          <a:p>
            <a:r>
              <a:rPr lang="en-US"/>
              <a:t>Click to edit Master title style</a:t>
            </a:r>
            <a:endParaRPr lang="en-TH"/>
          </a:p>
        </p:txBody>
      </p:sp>
      <p:sp>
        <p:nvSpPr>
          <p:cNvPr id="12" name="Text Placeholder 6">
            <a:extLst>
              <a:ext uri="{FF2B5EF4-FFF2-40B4-BE49-F238E27FC236}">
                <a16:creationId xmlns:a16="http://schemas.microsoft.com/office/drawing/2014/main" id="{5E691523-2D12-4785-C969-6EDD696E0A56}"/>
              </a:ext>
            </a:extLst>
          </p:cNvPr>
          <p:cNvSpPr>
            <a:spLocks noGrp="1"/>
          </p:cNvSpPr>
          <p:nvPr>
            <p:ph type="body" sz="quarter" idx="12"/>
          </p:nvPr>
        </p:nvSpPr>
        <p:spPr>
          <a:xfrm>
            <a:off x="561796" y="707977"/>
            <a:ext cx="5534204" cy="312666"/>
          </a:xfrm>
        </p:spPr>
        <p:txBody>
          <a:bodyPr>
            <a:normAutofit/>
          </a:bodyPr>
          <a:lstStyle>
            <a:lvl1pPr marL="0" indent="0">
              <a:buNone/>
              <a:defRPr sz="1400" cap="all" spc="300" baseline="0">
                <a:solidFill>
                  <a:schemeClr val="bg2"/>
                </a:solidFill>
                <a:latin typeface="+mj-lt"/>
              </a:defRPr>
            </a:lvl1pPr>
          </a:lstStyle>
          <a:p>
            <a:pPr lvl="0"/>
            <a:r>
              <a:rPr lang="en-US"/>
              <a:t>Click to edit Master text styles</a:t>
            </a:r>
          </a:p>
        </p:txBody>
      </p:sp>
    </p:spTree>
    <p:extLst>
      <p:ext uri="{BB962C8B-B14F-4D97-AF65-F5344CB8AC3E}">
        <p14:creationId xmlns:p14="http://schemas.microsoft.com/office/powerpoint/2010/main" val="11190221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Slide Right">
    <p:spTree>
      <p:nvGrpSpPr>
        <p:cNvPr id="1" name=""/>
        <p:cNvGrpSpPr/>
        <p:nvPr/>
      </p:nvGrpSpPr>
      <p:grpSpPr>
        <a:xfrm>
          <a:off x="0" y="0"/>
          <a:ext cx="0" cy="0"/>
          <a:chOff x="0" y="0"/>
          <a:chExt cx="0" cy="0"/>
        </a:xfrm>
      </p:grpSpPr>
      <p:pic>
        <p:nvPicPr>
          <p:cNvPr id="6" name="Picture 5" descr="A screenshot of a video game&#10;&#10;Description automatically generated">
            <a:extLst>
              <a:ext uri="{FF2B5EF4-FFF2-40B4-BE49-F238E27FC236}">
                <a16:creationId xmlns:a16="http://schemas.microsoft.com/office/drawing/2014/main" id="{CE17FB11-60BC-DD80-D86D-09C926341056}"/>
              </a:ext>
            </a:extLst>
          </p:cNvPr>
          <p:cNvPicPr>
            <a:picLocks noChangeAspect="1"/>
          </p:cNvPicPr>
          <p:nvPr userDrawn="1"/>
        </p:nvPicPr>
        <p:blipFill>
          <a:blip r:embed="rId2">
            <a:alphaModFix amt="68000"/>
          </a:blip>
          <a:srcRect l="17134" r="14188"/>
          <a:stretch/>
        </p:blipFill>
        <p:spPr>
          <a:xfrm>
            <a:off x="112295" y="0"/>
            <a:ext cx="12192000" cy="6905674"/>
          </a:xfrm>
          <a:prstGeom prst="rect">
            <a:avLst/>
          </a:prstGeom>
        </p:spPr>
      </p:pic>
      <p:sp>
        <p:nvSpPr>
          <p:cNvPr id="16" name="Footer Placeholder 15">
            <a:extLst>
              <a:ext uri="{FF2B5EF4-FFF2-40B4-BE49-F238E27FC236}">
                <a16:creationId xmlns:a16="http://schemas.microsoft.com/office/drawing/2014/main" id="{0D195BDB-4C64-8ABC-36CD-103577DFF9A7}"/>
              </a:ext>
            </a:extLst>
          </p:cNvPr>
          <p:cNvSpPr>
            <a:spLocks noGrp="1"/>
          </p:cNvSpPr>
          <p:nvPr>
            <p:ph type="ftr" sz="quarter" idx="11"/>
          </p:nvPr>
        </p:nvSpPr>
        <p:spPr/>
        <p:txBody>
          <a:bodyPr/>
          <a:lstStyle/>
          <a:p>
            <a:r>
              <a:rPr lang="en-US"/>
              <a:t>www.lumificyber.com </a:t>
            </a:r>
            <a:endParaRPr lang="en-TH"/>
          </a:p>
        </p:txBody>
      </p:sp>
      <p:sp>
        <p:nvSpPr>
          <p:cNvPr id="4" name="Content Placeholder 2">
            <a:extLst>
              <a:ext uri="{FF2B5EF4-FFF2-40B4-BE49-F238E27FC236}">
                <a16:creationId xmlns:a16="http://schemas.microsoft.com/office/drawing/2014/main" id="{D7AE5D3C-CE26-19B7-CED3-875B8622E030}"/>
              </a:ext>
            </a:extLst>
          </p:cNvPr>
          <p:cNvSpPr>
            <a:spLocks noGrp="1"/>
          </p:cNvSpPr>
          <p:nvPr>
            <p:ph idx="1"/>
          </p:nvPr>
        </p:nvSpPr>
        <p:spPr>
          <a:xfrm>
            <a:off x="6096000" y="1988840"/>
            <a:ext cx="5554484" cy="41881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7" name="Title 1">
            <a:extLst>
              <a:ext uri="{FF2B5EF4-FFF2-40B4-BE49-F238E27FC236}">
                <a16:creationId xmlns:a16="http://schemas.microsoft.com/office/drawing/2014/main" id="{B4DE9BB2-EDAA-05CC-A525-D7206BDA8E19}"/>
              </a:ext>
            </a:extLst>
          </p:cNvPr>
          <p:cNvSpPr>
            <a:spLocks noGrp="1"/>
          </p:cNvSpPr>
          <p:nvPr>
            <p:ph type="title"/>
          </p:nvPr>
        </p:nvSpPr>
        <p:spPr>
          <a:xfrm>
            <a:off x="6116280" y="967730"/>
            <a:ext cx="5534204" cy="888554"/>
          </a:xfrm>
        </p:spPr>
        <p:txBody>
          <a:bodyPr anchor="t"/>
          <a:lstStyle>
            <a:lvl1pPr marL="0" marR="0" indent="0" algn="l" defTabSz="457200" rtl="0" eaLnBrk="1" fontAlgn="auto" latinLnBrk="0" hangingPunct="1">
              <a:lnSpc>
                <a:spcPct val="90000"/>
              </a:lnSpc>
              <a:spcBef>
                <a:spcPct val="0"/>
              </a:spcBef>
              <a:spcAft>
                <a:spcPts val="0"/>
              </a:spcAft>
              <a:buClrTx/>
              <a:buSzTx/>
              <a:buFontTx/>
              <a:buNone/>
              <a:tabLst/>
              <a:defRPr/>
            </a:lvl1pPr>
          </a:lstStyle>
          <a:p>
            <a:r>
              <a:rPr lang="en-US"/>
              <a:t>Click to edit Master title style</a:t>
            </a:r>
            <a:endParaRPr lang="en-TH"/>
          </a:p>
        </p:txBody>
      </p:sp>
      <p:sp>
        <p:nvSpPr>
          <p:cNvPr id="9" name="Text Placeholder 6">
            <a:extLst>
              <a:ext uri="{FF2B5EF4-FFF2-40B4-BE49-F238E27FC236}">
                <a16:creationId xmlns:a16="http://schemas.microsoft.com/office/drawing/2014/main" id="{2DABD9C2-D4D7-60A9-3DBD-9F5EF56687E4}"/>
              </a:ext>
            </a:extLst>
          </p:cNvPr>
          <p:cNvSpPr>
            <a:spLocks noGrp="1"/>
          </p:cNvSpPr>
          <p:nvPr>
            <p:ph type="body" sz="quarter" idx="12"/>
          </p:nvPr>
        </p:nvSpPr>
        <p:spPr>
          <a:xfrm>
            <a:off x="6116280" y="523938"/>
            <a:ext cx="5534204" cy="312666"/>
          </a:xfrm>
        </p:spPr>
        <p:txBody>
          <a:bodyPr>
            <a:normAutofit/>
          </a:bodyPr>
          <a:lstStyle>
            <a:lvl1pPr marL="0" indent="0">
              <a:buNone/>
              <a:defRPr sz="1400" cap="all" spc="300" baseline="0">
                <a:solidFill>
                  <a:schemeClr val="bg2"/>
                </a:solidFill>
                <a:latin typeface="+mj-lt"/>
              </a:defRPr>
            </a:lvl1pPr>
          </a:lstStyle>
          <a:p>
            <a:pPr lvl="0"/>
            <a:r>
              <a:rPr lang="en-US"/>
              <a:t>Click to edit Master text styles</a:t>
            </a:r>
          </a:p>
        </p:txBody>
      </p:sp>
    </p:spTree>
    <p:extLst>
      <p:ext uri="{BB962C8B-B14F-4D97-AF65-F5344CB8AC3E}">
        <p14:creationId xmlns:p14="http://schemas.microsoft.com/office/powerpoint/2010/main" val="27717140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Two Columns">
    <p:spTree>
      <p:nvGrpSpPr>
        <p:cNvPr id="1" name=""/>
        <p:cNvGrpSpPr/>
        <p:nvPr/>
      </p:nvGrpSpPr>
      <p:grpSpPr>
        <a:xfrm>
          <a:off x="0" y="0"/>
          <a:ext cx="0" cy="0"/>
          <a:chOff x="0" y="0"/>
          <a:chExt cx="0" cy="0"/>
        </a:xfrm>
      </p:grpSpPr>
      <p:pic>
        <p:nvPicPr>
          <p:cNvPr id="4" name="Picture 3" descr="A screenshot of a video game&#10;&#10;Description automatically generated">
            <a:extLst>
              <a:ext uri="{FF2B5EF4-FFF2-40B4-BE49-F238E27FC236}">
                <a16:creationId xmlns:a16="http://schemas.microsoft.com/office/drawing/2014/main" id="{A83E6D27-B95B-2648-B821-8838620C8889}"/>
              </a:ext>
            </a:extLst>
          </p:cNvPr>
          <p:cNvPicPr>
            <a:picLocks noChangeAspect="1"/>
          </p:cNvPicPr>
          <p:nvPr userDrawn="1"/>
        </p:nvPicPr>
        <p:blipFill>
          <a:blip r:embed="rId2">
            <a:alphaModFix amt="68000"/>
          </a:blip>
          <a:srcRect l="17134" r="14188"/>
          <a:stretch/>
        </p:blipFill>
        <p:spPr>
          <a:xfrm>
            <a:off x="112295" y="0"/>
            <a:ext cx="12192000" cy="6905674"/>
          </a:xfrm>
          <a:prstGeom prst="rect">
            <a:avLst/>
          </a:prstGeom>
        </p:spPr>
      </p:pic>
      <p:sp>
        <p:nvSpPr>
          <p:cNvPr id="6" name="Content Placeholder 2">
            <a:extLst>
              <a:ext uri="{FF2B5EF4-FFF2-40B4-BE49-F238E27FC236}">
                <a16:creationId xmlns:a16="http://schemas.microsoft.com/office/drawing/2014/main" id="{D1AD6D4D-C168-91D8-AA3F-0C69F1FBA319}"/>
              </a:ext>
            </a:extLst>
          </p:cNvPr>
          <p:cNvSpPr>
            <a:spLocks noGrp="1"/>
          </p:cNvSpPr>
          <p:nvPr>
            <p:ph idx="1"/>
          </p:nvPr>
        </p:nvSpPr>
        <p:spPr>
          <a:xfrm>
            <a:off x="562542" y="1988840"/>
            <a:ext cx="5246866" cy="41881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7" name="Content Placeholder 2">
            <a:extLst>
              <a:ext uri="{FF2B5EF4-FFF2-40B4-BE49-F238E27FC236}">
                <a16:creationId xmlns:a16="http://schemas.microsoft.com/office/drawing/2014/main" id="{D0E63392-97C2-4CAC-3E16-A162BA02872A}"/>
              </a:ext>
            </a:extLst>
          </p:cNvPr>
          <p:cNvSpPr>
            <a:spLocks noGrp="1"/>
          </p:cNvSpPr>
          <p:nvPr>
            <p:ph idx="14"/>
          </p:nvPr>
        </p:nvSpPr>
        <p:spPr>
          <a:xfrm>
            <a:off x="6383338" y="1988840"/>
            <a:ext cx="5247482" cy="41881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10" name="Footer Placeholder 9">
            <a:extLst>
              <a:ext uri="{FF2B5EF4-FFF2-40B4-BE49-F238E27FC236}">
                <a16:creationId xmlns:a16="http://schemas.microsoft.com/office/drawing/2014/main" id="{E54EC4A9-FAA3-6249-65A2-9BB6901CE3B6}"/>
              </a:ext>
            </a:extLst>
          </p:cNvPr>
          <p:cNvSpPr>
            <a:spLocks noGrp="1"/>
          </p:cNvSpPr>
          <p:nvPr>
            <p:ph type="ftr" sz="quarter" idx="16"/>
          </p:nvPr>
        </p:nvSpPr>
        <p:spPr/>
        <p:txBody>
          <a:bodyPr/>
          <a:lstStyle/>
          <a:p>
            <a:r>
              <a:rPr lang="en-US"/>
              <a:t>www.lumificyber.com </a:t>
            </a:r>
            <a:endParaRPr lang="en-TH"/>
          </a:p>
        </p:txBody>
      </p:sp>
      <p:sp>
        <p:nvSpPr>
          <p:cNvPr id="2" name="Title 1">
            <a:extLst>
              <a:ext uri="{FF2B5EF4-FFF2-40B4-BE49-F238E27FC236}">
                <a16:creationId xmlns:a16="http://schemas.microsoft.com/office/drawing/2014/main" id="{03ADB6F3-F14E-9928-894B-1B7764C0108A}"/>
              </a:ext>
            </a:extLst>
          </p:cNvPr>
          <p:cNvSpPr>
            <a:spLocks noGrp="1"/>
          </p:cNvSpPr>
          <p:nvPr>
            <p:ph type="title"/>
          </p:nvPr>
        </p:nvSpPr>
        <p:spPr>
          <a:xfrm>
            <a:off x="561797" y="1164078"/>
            <a:ext cx="11088687" cy="611560"/>
          </a:xfrm>
        </p:spPr>
        <p:txBody>
          <a:bodyPr anchor="t"/>
          <a:lstStyle>
            <a:lvl1pPr marL="0" marR="0" indent="0" algn="l" defTabSz="457200" rtl="0" eaLnBrk="1" fontAlgn="auto" latinLnBrk="0" hangingPunct="1">
              <a:lnSpc>
                <a:spcPct val="90000"/>
              </a:lnSpc>
              <a:spcBef>
                <a:spcPct val="0"/>
              </a:spcBef>
              <a:spcAft>
                <a:spcPts val="0"/>
              </a:spcAft>
              <a:buClrTx/>
              <a:buSzTx/>
              <a:buFontTx/>
              <a:buNone/>
              <a:tabLst/>
              <a:defRPr/>
            </a:lvl1pPr>
          </a:lstStyle>
          <a:p>
            <a:r>
              <a:rPr lang="en-US"/>
              <a:t>Click to edit Master title style</a:t>
            </a:r>
            <a:endParaRPr lang="en-TH"/>
          </a:p>
        </p:txBody>
      </p:sp>
      <p:sp>
        <p:nvSpPr>
          <p:cNvPr id="9" name="Text Placeholder 6">
            <a:extLst>
              <a:ext uri="{FF2B5EF4-FFF2-40B4-BE49-F238E27FC236}">
                <a16:creationId xmlns:a16="http://schemas.microsoft.com/office/drawing/2014/main" id="{11E2F2C7-C1C9-0688-5B61-FA13B6938490}"/>
              </a:ext>
            </a:extLst>
          </p:cNvPr>
          <p:cNvSpPr>
            <a:spLocks noGrp="1"/>
          </p:cNvSpPr>
          <p:nvPr>
            <p:ph type="body" sz="quarter" idx="12"/>
          </p:nvPr>
        </p:nvSpPr>
        <p:spPr>
          <a:xfrm>
            <a:off x="561795" y="771771"/>
            <a:ext cx="11088687" cy="312666"/>
          </a:xfrm>
        </p:spPr>
        <p:txBody>
          <a:bodyPr>
            <a:normAutofit/>
          </a:bodyPr>
          <a:lstStyle>
            <a:lvl1pPr marL="0" indent="0">
              <a:buNone/>
              <a:defRPr sz="1400" cap="all" spc="300" baseline="0">
                <a:solidFill>
                  <a:schemeClr val="bg2"/>
                </a:solidFill>
                <a:latin typeface="+mj-lt"/>
              </a:defRPr>
            </a:lvl1pPr>
          </a:lstStyle>
          <a:p>
            <a:pPr lvl="0"/>
            <a:r>
              <a:rPr lang="en-US"/>
              <a:t>Click to edit Master text styles</a:t>
            </a:r>
          </a:p>
        </p:txBody>
      </p:sp>
    </p:spTree>
    <p:extLst>
      <p:ext uri="{BB962C8B-B14F-4D97-AF65-F5344CB8AC3E}">
        <p14:creationId xmlns:p14="http://schemas.microsoft.com/office/powerpoint/2010/main" val="1376621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Three Columns">
    <p:spTree>
      <p:nvGrpSpPr>
        <p:cNvPr id="1" name=""/>
        <p:cNvGrpSpPr/>
        <p:nvPr/>
      </p:nvGrpSpPr>
      <p:grpSpPr>
        <a:xfrm>
          <a:off x="0" y="0"/>
          <a:ext cx="0" cy="0"/>
          <a:chOff x="0" y="0"/>
          <a:chExt cx="0" cy="0"/>
        </a:xfrm>
      </p:grpSpPr>
      <p:pic>
        <p:nvPicPr>
          <p:cNvPr id="4" name="Picture 3" descr="A screenshot of a video game&#10;&#10;Description automatically generated">
            <a:extLst>
              <a:ext uri="{FF2B5EF4-FFF2-40B4-BE49-F238E27FC236}">
                <a16:creationId xmlns:a16="http://schemas.microsoft.com/office/drawing/2014/main" id="{F8D2BF2D-0C77-13AD-6F40-C66010116FC8}"/>
              </a:ext>
            </a:extLst>
          </p:cNvPr>
          <p:cNvPicPr>
            <a:picLocks noChangeAspect="1"/>
          </p:cNvPicPr>
          <p:nvPr userDrawn="1"/>
        </p:nvPicPr>
        <p:blipFill>
          <a:blip r:embed="rId2">
            <a:alphaModFix amt="68000"/>
          </a:blip>
          <a:srcRect l="17134" r="14188"/>
          <a:stretch/>
        </p:blipFill>
        <p:spPr>
          <a:xfrm>
            <a:off x="112295" y="0"/>
            <a:ext cx="12192000" cy="6905674"/>
          </a:xfrm>
          <a:prstGeom prst="rect">
            <a:avLst/>
          </a:prstGeom>
        </p:spPr>
      </p:pic>
      <p:sp>
        <p:nvSpPr>
          <p:cNvPr id="5" name="Content Placeholder 2">
            <a:extLst>
              <a:ext uri="{FF2B5EF4-FFF2-40B4-BE49-F238E27FC236}">
                <a16:creationId xmlns:a16="http://schemas.microsoft.com/office/drawing/2014/main" id="{2DC0C968-72F9-BA0A-DF13-3D551184D2A4}"/>
              </a:ext>
            </a:extLst>
          </p:cNvPr>
          <p:cNvSpPr>
            <a:spLocks noGrp="1"/>
          </p:cNvSpPr>
          <p:nvPr>
            <p:ph idx="1"/>
          </p:nvPr>
        </p:nvSpPr>
        <p:spPr>
          <a:xfrm>
            <a:off x="561797" y="1988840"/>
            <a:ext cx="3384000" cy="41881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7" name="Content Placeholder 2">
            <a:extLst>
              <a:ext uri="{FF2B5EF4-FFF2-40B4-BE49-F238E27FC236}">
                <a16:creationId xmlns:a16="http://schemas.microsoft.com/office/drawing/2014/main" id="{2BB8A65F-E914-D90A-CF87-A532208D2503}"/>
              </a:ext>
            </a:extLst>
          </p:cNvPr>
          <p:cNvSpPr>
            <a:spLocks noGrp="1"/>
          </p:cNvSpPr>
          <p:nvPr>
            <p:ph idx="13"/>
          </p:nvPr>
        </p:nvSpPr>
        <p:spPr>
          <a:xfrm>
            <a:off x="4404000" y="1988840"/>
            <a:ext cx="3384000" cy="41881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11" name="Content Placeholder 2">
            <a:extLst>
              <a:ext uri="{FF2B5EF4-FFF2-40B4-BE49-F238E27FC236}">
                <a16:creationId xmlns:a16="http://schemas.microsoft.com/office/drawing/2014/main" id="{276F8E32-8E39-0BB3-E396-D970E5C59498}"/>
              </a:ext>
            </a:extLst>
          </p:cNvPr>
          <p:cNvSpPr>
            <a:spLocks noGrp="1"/>
          </p:cNvSpPr>
          <p:nvPr>
            <p:ph idx="14"/>
          </p:nvPr>
        </p:nvSpPr>
        <p:spPr>
          <a:xfrm>
            <a:off x="8246203" y="1988840"/>
            <a:ext cx="3384000" cy="41881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10" name="Footer Placeholder 9">
            <a:extLst>
              <a:ext uri="{FF2B5EF4-FFF2-40B4-BE49-F238E27FC236}">
                <a16:creationId xmlns:a16="http://schemas.microsoft.com/office/drawing/2014/main" id="{BF22590A-72BF-CE63-A517-2817FBC25F59}"/>
              </a:ext>
            </a:extLst>
          </p:cNvPr>
          <p:cNvSpPr>
            <a:spLocks noGrp="1"/>
          </p:cNvSpPr>
          <p:nvPr>
            <p:ph type="ftr" sz="quarter" idx="16"/>
          </p:nvPr>
        </p:nvSpPr>
        <p:spPr/>
        <p:txBody>
          <a:bodyPr/>
          <a:lstStyle/>
          <a:p>
            <a:r>
              <a:rPr lang="en-US"/>
              <a:t>www.lumificyber.com </a:t>
            </a:r>
            <a:endParaRPr lang="en-TH"/>
          </a:p>
        </p:txBody>
      </p:sp>
      <p:sp>
        <p:nvSpPr>
          <p:cNvPr id="3" name="Title 1">
            <a:extLst>
              <a:ext uri="{FF2B5EF4-FFF2-40B4-BE49-F238E27FC236}">
                <a16:creationId xmlns:a16="http://schemas.microsoft.com/office/drawing/2014/main" id="{DDE294F2-0636-ADF7-14FF-A1679D1CDCF1}"/>
              </a:ext>
            </a:extLst>
          </p:cNvPr>
          <p:cNvSpPr>
            <a:spLocks noGrp="1"/>
          </p:cNvSpPr>
          <p:nvPr>
            <p:ph type="title"/>
          </p:nvPr>
        </p:nvSpPr>
        <p:spPr>
          <a:xfrm>
            <a:off x="551162" y="1179291"/>
            <a:ext cx="11088687" cy="585707"/>
          </a:xfrm>
        </p:spPr>
        <p:txBody>
          <a:bodyPr anchor="t"/>
          <a:lstStyle>
            <a:lvl1pPr marL="0" marR="0" indent="0" algn="l" defTabSz="457200" rtl="0" eaLnBrk="1" fontAlgn="auto" latinLnBrk="0" hangingPunct="1">
              <a:lnSpc>
                <a:spcPct val="90000"/>
              </a:lnSpc>
              <a:spcBef>
                <a:spcPct val="0"/>
              </a:spcBef>
              <a:spcAft>
                <a:spcPts val="0"/>
              </a:spcAft>
              <a:buClrTx/>
              <a:buSzTx/>
              <a:buFontTx/>
              <a:buNone/>
              <a:tabLst/>
              <a:defRPr/>
            </a:lvl1pPr>
          </a:lstStyle>
          <a:p>
            <a:r>
              <a:rPr lang="en-US"/>
              <a:t>Click to edit Master title style</a:t>
            </a:r>
            <a:endParaRPr lang="en-TH"/>
          </a:p>
        </p:txBody>
      </p:sp>
      <p:sp>
        <p:nvSpPr>
          <p:cNvPr id="6" name="Text Placeholder 6">
            <a:extLst>
              <a:ext uri="{FF2B5EF4-FFF2-40B4-BE49-F238E27FC236}">
                <a16:creationId xmlns:a16="http://schemas.microsoft.com/office/drawing/2014/main" id="{7115FEE4-BB4B-1F50-DFF1-55C405BB64DB}"/>
              </a:ext>
            </a:extLst>
          </p:cNvPr>
          <p:cNvSpPr>
            <a:spLocks noGrp="1"/>
          </p:cNvSpPr>
          <p:nvPr>
            <p:ph type="body" sz="quarter" idx="12"/>
          </p:nvPr>
        </p:nvSpPr>
        <p:spPr>
          <a:xfrm>
            <a:off x="561795" y="771771"/>
            <a:ext cx="11088687" cy="312666"/>
          </a:xfrm>
        </p:spPr>
        <p:txBody>
          <a:bodyPr>
            <a:normAutofit/>
          </a:bodyPr>
          <a:lstStyle>
            <a:lvl1pPr marL="0" indent="0">
              <a:buNone/>
              <a:defRPr sz="1400" cap="all" spc="300" baseline="0">
                <a:solidFill>
                  <a:schemeClr val="bg2"/>
                </a:solidFill>
                <a:latin typeface="+mj-lt"/>
              </a:defRPr>
            </a:lvl1pPr>
          </a:lstStyle>
          <a:p>
            <a:pPr lvl="0"/>
            <a:r>
              <a:rPr lang="en-US"/>
              <a:t>Click to edit Master text styles</a:t>
            </a:r>
          </a:p>
        </p:txBody>
      </p:sp>
    </p:spTree>
    <p:extLst>
      <p:ext uri="{BB962C8B-B14F-4D97-AF65-F5344CB8AC3E}">
        <p14:creationId xmlns:p14="http://schemas.microsoft.com/office/powerpoint/2010/main" val="1026346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ransition Slide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03788CF-5E16-8D8D-78D1-5375B15C537E}"/>
              </a:ext>
            </a:extLst>
          </p:cNvPr>
          <p:cNvPicPr>
            <a:picLocks noChangeAspect="1"/>
          </p:cNvPicPr>
          <p:nvPr/>
        </p:nvPicPr>
        <p:blipFill>
          <a:blip r:embed="rId3">
            <a:alphaModFix/>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38246" y="0"/>
            <a:ext cx="9253754" cy="6858000"/>
          </a:xfrm>
          <a:prstGeom prst="rect">
            <a:avLst/>
          </a:prstGeom>
          <a:effectLst>
            <a:outerShdw blurRad="50800" dist="38100" dir="2700000" algn="tl" rotWithShape="0">
              <a:schemeClr val="bg1">
                <a:alpha val="3000"/>
              </a:schemeClr>
            </a:outerShdw>
          </a:effectLst>
        </p:spPr>
      </p:pic>
      <p:sp>
        <p:nvSpPr>
          <p:cNvPr id="2" name="Title 1">
            <a:extLst>
              <a:ext uri="{FF2B5EF4-FFF2-40B4-BE49-F238E27FC236}">
                <a16:creationId xmlns:a16="http://schemas.microsoft.com/office/drawing/2014/main" id="{13338A68-D209-EA9F-DB3B-1BA7179657EB}"/>
              </a:ext>
            </a:extLst>
          </p:cNvPr>
          <p:cNvSpPr>
            <a:spLocks noGrp="1"/>
          </p:cNvSpPr>
          <p:nvPr>
            <p:ph type="ctrTitle"/>
          </p:nvPr>
        </p:nvSpPr>
        <p:spPr>
          <a:xfrm>
            <a:off x="7165156" y="2348874"/>
            <a:ext cx="4475188" cy="1217464"/>
          </a:xfrm>
        </p:spPr>
        <p:txBody>
          <a:bodyPr anchor="b">
            <a:normAutofit/>
          </a:bodyPr>
          <a:lstStyle>
            <a:lvl1pPr algn="l">
              <a:defRPr sz="3500">
                <a:solidFill>
                  <a:schemeClr val="bg1"/>
                </a:solidFill>
              </a:defRPr>
            </a:lvl1pPr>
          </a:lstStyle>
          <a:p>
            <a:r>
              <a:rPr lang="en-US"/>
              <a:t>Click to edit Master title style</a:t>
            </a:r>
            <a:endParaRPr lang="en-TH"/>
          </a:p>
        </p:txBody>
      </p:sp>
      <p:sp>
        <p:nvSpPr>
          <p:cNvPr id="3" name="Text Placeholder 3">
            <a:extLst>
              <a:ext uri="{FF2B5EF4-FFF2-40B4-BE49-F238E27FC236}">
                <a16:creationId xmlns:a16="http://schemas.microsoft.com/office/drawing/2014/main" id="{221CF40F-3E21-0F76-63AC-833F7C96F9BC}"/>
              </a:ext>
            </a:extLst>
          </p:cNvPr>
          <p:cNvSpPr>
            <a:spLocks noGrp="1"/>
          </p:cNvSpPr>
          <p:nvPr>
            <p:ph type="body" sz="quarter" idx="11"/>
          </p:nvPr>
        </p:nvSpPr>
        <p:spPr>
          <a:xfrm>
            <a:off x="7167515" y="3828487"/>
            <a:ext cx="4556055" cy="1532785"/>
          </a:xfrm>
        </p:spPr>
        <p:txBody>
          <a:bodyPr/>
          <a:lstStyle>
            <a:lvl1pPr marL="0" indent="0">
              <a:buNone/>
              <a:defRPr sz="1400">
                <a:solidFill>
                  <a:schemeClr val="bg1"/>
                </a:solidFill>
              </a:defRPr>
            </a:lvl1pPr>
          </a:lstStyle>
          <a:p>
            <a:pPr lvl="0"/>
            <a:r>
              <a:rPr lang="en-US"/>
              <a:t>Click to edit Master text styles</a:t>
            </a:r>
          </a:p>
        </p:txBody>
      </p:sp>
      <p:pic>
        <p:nvPicPr>
          <p:cNvPr id="4" name="Picture 3" descr="A white letter on a black background&#10;&#10;Description automatically generated">
            <a:extLst>
              <a:ext uri="{FF2B5EF4-FFF2-40B4-BE49-F238E27FC236}">
                <a16:creationId xmlns:a16="http://schemas.microsoft.com/office/drawing/2014/main" id="{3D69B1BB-59F2-3A0E-D7F4-012F0DD8B6FF}"/>
              </a:ext>
            </a:extLst>
          </p:cNvPr>
          <p:cNvPicPr>
            <a:picLocks noChangeAspect="1"/>
          </p:cNvPicPr>
          <p:nvPr userDrawn="1"/>
        </p:nvPicPr>
        <p:blipFill>
          <a:blip r:embed="rId5"/>
          <a:stretch>
            <a:fillRect/>
          </a:stretch>
        </p:blipFill>
        <p:spPr>
          <a:xfrm>
            <a:off x="665633" y="486089"/>
            <a:ext cx="1353999" cy="250019"/>
          </a:xfrm>
          <a:prstGeom prst="rect">
            <a:avLst/>
          </a:prstGeom>
        </p:spPr>
      </p:pic>
    </p:spTree>
    <p:extLst>
      <p:ext uri="{BB962C8B-B14F-4D97-AF65-F5344CB8AC3E}">
        <p14:creationId xmlns:p14="http://schemas.microsoft.com/office/powerpoint/2010/main" val="29080805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Text Boxes">
    <p:spTree>
      <p:nvGrpSpPr>
        <p:cNvPr id="1" name=""/>
        <p:cNvGrpSpPr/>
        <p:nvPr/>
      </p:nvGrpSpPr>
      <p:grpSpPr>
        <a:xfrm>
          <a:off x="0" y="0"/>
          <a:ext cx="0" cy="0"/>
          <a:chOff x="0" y="0"/>
          <a:chExt cx="0" cy="0"/>
        </a:xfrm>
      </p:grpSpPr>
      <p:pic>
        <p:nvPicPr>
          <p:cNvPr id="5" name="Picture 4" descr="A screenshot of a video game&#10;&#10;Description automatically generated">
            <a:extLst>
              <a:ext uri="{FF2B5EF4-FFF2-40B4-BE49-F238E27FC236}">
                <a16:creationId xmlns:a16="http://schemas.microsoft.com/office/drawing/2014/main" id="{29A5B6CE-7479-C730-F2AD-4B088AAC0AB5}"/>
              </a:ext>
            </a:extLst>
          </p:cNvPr>
          <p:cNvPicPr>
            <a:picLocks noChangeAspect="1"/>
          </p:cNvPicPr>
          <p:nvPr userDrawn="1"/>
        </p:nvPicPr>
        <p:blipFill>
          <a:blip r:embed="rId2">
            <a:alphaModFix amt="68000"/>
          </a:blip>
          <a:srcRect l="17134" r="14188"/>
          <a:stretch/>
        </p:blipFill>
        <p:spPr>
          <a:xfrm>
            <a:off x="112295" y="0"/>
            <a:ext cx="12192000" cy="6905674"/>
          </a:xfrm>
          <a:prstGeom prst="rect">
            <a:avLst/>
          </a:prstGeom>
        </p:spPr>
      </p:pic>
      <p:sp>
        <p:nvSpPr>
          <p:cNvPr id="17" name="Rounded Rectangle 16">
            <a:extLst>
              <a:ext uri="{FF2B5EF4-FFF2-40B4-BE49-F238E27FC236}">
                <a16:creationId xmlns:a16="http://schemas.microsoft.com/office/drawing/2014/main" id="{5C9291B8-99E0-C2E5-E0AF-8CC2DF06C438}"/>
              </a:ext>
            </a:extLst>
          </p:cNvPr>
          <p:cNvSpPr/>
          <p:nvPr/>
        </p:nvSpPr>
        <p:spPr>
          <a:xfrm>
            <a:off x="5012987" y="1992685"/>
            <a:ext cx="2520294" cy="3990465"/>
          </a:xfrm>
          <a:prstGeom prst="roundRect">
            <a:avLst>
              <a:gd name="adj" fmla="val 7597"/>
            </a:avLst>
          </a:prstGeom>
        </p:spPr>
        <p:txBody>
          <a:bodyPr vert="horz" lIns="91440" tIns="45720" rIns="91440" bIns="45720" rtlCol="0">
            <a:noAutofit/>
          </a:bodyPr>
          <a:lstStyle/>
          <a:p>
            <a:pPr marR="0" lvl="0" indent="0" defTabSz="457200" fontAlgn="auto">
              <a:lnSpc>
                <a:spcPct val="100000"/>
              </a:lnSpc>
              <a:spcBef>
                <a:spcPts val="0"/>
              </a:spcBef>
              <a:spcAft>
                <a:spcPts val="0"/>
              </a:spcAft>
              <a:buClrTx/>
              <a:buSzTx/>
              <a:buFontTx/>
              <a:buNone/>
              <a:tabLst/>
            </a:pPr>
            <a:endParaRPr kumimoji="0" lang="en-TH" sz="1200" b="0" i="0" u="none" strike="noStrike" cap="none" spc="0" normalizeH="0" baseline="0">
              <a:ln>
                <a:noFill/>
              </a:ln>
              <a:solidFill>
                <a:srgbClr val="051C2B"/>
              </a:solidFill>
              <a:effectLst/>
              <a:uLnTx/>
              <a:uFillTx/>
              <a:latin typeface="Inter Light" panose="02000503000000020004" pitchFamily="2" charset="0"/>
              <a:ea typeface="Inter Light" panose="02000503000000020004" pitchFamily="2" charset="0"/>
            </a:endParaRPr>
          </a:p>
        </p:txBody>
      </p:sp>
      <p:sp>
        <p:nvSpPr>
          <p:cNvPr id="21" name="Rounded Rectangle 20">
            <a:extLst>
              <a:ext uri="{FF2B5EF4-FFF2-40B4-BE49-F238E27FC236}">
                <a16:creationId xmlns:a16="http://schemas.microsoft.com/office/drawing/2014/main" id="{CE63DDF1-9878-535E-357B-A1DA59B7A6EE}"/>
              </a:ext>
            </a:extLst>
          </p:cNvPr>
          <p:cNvSpPr/>
          <p:nvPr/>
        </p:nvSpPr>
        <p:spPr>
          <a:xfrm>
            <a:off x="7903145" y="1992685"/>
            <a:ext cx="2520294" cy="3990465"/>
          </a:xfrm>
          <a:prstGeom prst="roundRect">
            <a:avLst>
              <a:gd name="adj" fmla="val 7597"/>
            </a:avLst>
          </a:prstGeom>
        </p:spPr>
        <p:txBody>
          <a:bodyPr vert="horz" lIns="91440" tIns="45720" rIns="91440" bIns="45720" rtlCol="0" anchor="b">
            <a:normAutofit/>
          </a:bodyPr>
          <a:lstStyle/>
          <a:p>
            <a:pPr lvl="0" indent="0" defTabSz="457200">
              <a:lnSpc>
                <a:spcPct val="100000"/>
              </a:lnSpc>
              <a:spcBef>
                <a:spcPts val="500"/>
              </a:spcBef>
              <a:spcAft>
                <a:spcPts val="600"/>
              </a:spcAft>
              <a:buSzPct val="80000"/>
              <a:buFontTx/>
              <a:buNone/>
              <a:tabLst/>
            </a:pPr>
            <a:endParaRPr lang="en-TH" sz="2000" b="0" i="0" baseline="0">
              <a:solidFill>
                <a:schemeClr val="bg2"/>
              </a:solidFill>
              <a:latin typeface="+mj-lt"/>
              <a:ea typeface="Inter Light" panose="02000503000000020004" pitchFamily="2" charset="0"/>
            </a:endParaRPr>
          </a:p>
        </p:txBody>
      </p:sp>
      <p:sp>
        <p:nvSpPr>
          <p:cNvPr id="25" name="Footer Placeholder 24">
            <a:extLst>
              <a:ext uri="{FF2B5EF4-FFF2-40B4-BE49-F238E27FC236}">
                <a16:creationId xmlns:a16="http://schemas.microsoft.com/office/drawing/2014/main" id="{326BFD2A-B6D0-8E9B-C97A-3B7EBC684AA3}"/>
              </a:ext>
            </a:extLst>
          </p:cNvPr>
          <p:cNvSpPr>
            <a:spLocks noGrp="1"/>
          </p:cNvSpPr>
          <p:nvPr>
            <p:ph type="ftr" sz="quarter" idx="41"/>
          </p:nvPr>
        </p:nvSpPr>
        <p:spPr/>
        <p:txBody>
          <a:bodyPr/>
          <a:lstStyle/>
          <a:p>
            <a:r>
              <a:rPr lang="en-US"/>
              <a:t>www.lumificyber.com </a:t>
            </a:r>
            <a:endParaRPr lang="en-TH"/>
          </a:p>
        </p:txBody>
      </p:sp>
      <p:sp>
        <p:nvSpPr>
          <p:cNvPr id="12" name="Rounded Rectangle 35">
            <a:extLst>
              <a:ext uri="{FF2B5EF4-FFF2-40B4-BE49-F238E27FC236}">
                <a16:creationId xmlns:a16="http://schemas.microsoft.com/office/drawing/2014/main" id="{05FECE36-38FA-9CA3-F44E-7B72E48DDAA3}"/>
              </a:ext>
            </a:extLst>
          </p:cNvPr>
          <p:cNvSpPr/>
          <p:nvPr userDrawn="1"/>
        </p:nvSpPr>
        <p:spPr>
          <a:xfrm>
            <a:off x="2064119" y="1992685"/>
            <a:ext cx="2523355" cy="3990600"/>
          </a:xfrm>
          <a:prstGeom prst="roundRect">
            <a:avLst>
              <a:gd name="adj" fmla="val 7597"/>
            </a:avLst>
          </a:prstGeom>
          <a:solidFill>
            <a:schemeClr val="accent5"/>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TH" sz="900"/>
          </a:p>
        </p:txBody>
      </p:sp>
      <p:sp>
        <p:nvSpPr>
          <p:cNvPr id="15" name="Text Placeholder 7">
            <a:extLst>
              <a:ext uri="{FF2B5EF4-FFF2-40B4-BE49-F238E27FC236}">
                <a16:creationId xmlns:a16="http://schemas.microsoft.com/office/drawing/2014/main" id="{9370D281-2713-D5B8-15FB-5416D462B986}"/>
              </a:ext>
            </a:extLst>
          </p:cNvPr>
          <p:cNvSpPr>
            <a:spLocks noGrp="1"/>
          </p:cNvSpPr>
          <p:nvPr>
            <p:ph type="body" sz="quarter" idx="51" hasCustomPrompt="1"/>
          </p:nvPr>
        </p:nvSpPr>
        <p:spPr>
          <a:xfrm>
            <a:off x="2247687" y="3039750"/>
            <a:ext cx="2160315" cy="467519"/>
          </a:xfrm>
        </p:spPr>
        <p:txBody>
          <a:bodyPr anchor="t">
            <a:normAutofit/>
          </a:bodyPr>
          <a:lstStyle>
            <a:lvl1pPr marL="0" indent="0" algn="ctr">
              <a:buNone/>
              <a:defRPr sz="2000" b="0" i="0">
                <a:solidFill>
                  <a:schemeClr val="bg2"/>
                </a:solidFill>
                <a:latin typeface="+mj-lt"/>
              </a:defRPr>
            </a:lvl1pPr>
          </a:lstStyle>
          <a:p>
            <a:pPr lvl="0"/>
            <a:r>
              <a:rPr lang="en-US"/>
              <a:t>Title Text</a:t>
            </a:r>
          </a:p>
        </p:txBody>
      </p:sp>
      <p:sp>
        <p:nvSpPr>
          <p:cNvPr id="18" name="Text Placeholder 25">
            <a:extLst>
              <a:ext uri="{FF2B5EF4-FFF2-40B4-BE49-F238E27FC236}">
                <a16:creationId xmlns:a16="http://schemas.microsoft.com/office/drawing/2014/main" id="{26C43ED0-41ED-DC4E-33DC-31183888F19B}"/>
              </a:ext>
            </a:extLst>
          </p:cNvPr>
          <p:cNvSpPr>
            <a:spLocks noGrp="1"/>
          </p:cNvSpPr>
          <p:nvPr>
            <p:ph type="body" sz="quarter" idx="52"/>
          </p:nvPr>
        </p:nvSpPr>
        <p:spPr>
          <a:xfrm>
            <a:off x="2247687" y="3682485"/>
            <a:ext cx="2160315" cy="1914059"/>
          </a:xfrm>
        </p:spPr>
        <p:txBody>
          <a:bodyPr>
            <a:normAutofit/>
          </a:bodyPr>
          <a:lstStyle>
            <a:lvl1pPr>
              <a:defRPr sz="1050">
                <a:solidFill>
                  <a:schemeClr val="bg1"/>
                </a:solidFill>
              </a:defRPr>
            </a:lvl1pPr>
            <a:lvl2pPr>
              <a:defRPr sz="1050">
                <a:solidFill>
                  <a:schemeClr val="bg1"/>
                </a:solidFill>
              </a:defRPr>
            </a:lvl2pPr>
            <a:lvl3pPr>
              <a:defRPr sz="105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26" name="Picture Placeholder 8">
            <a:extLst>
              <a:ext uri="{FF2B5EF4-FFF2-40B4-BE49-F238E27FC236}">
                <a16:creationId xmlns:a16="http://schemas.microsoft.com/office/drawing/2014/main" id="{AFFAC43D-6B69-A1DC-FCD1-5DE9334124F9}"/>
              </a:ext>
            </a:extLst>
          </p:cNvPr>
          <p:cNvSpPr>
            <a:spLocks noGrp="1" noChangeAspect="1"/>
          </p:cNvSpPr>
          <p:nvPr>
            <p:ph type="pic" sz="quarter" idx="53"/>
          </p:nvPr>
        </p:nvSpPr>
        <p:spPr>
          <a:xfrm>
            <a:off x="3057844" y="2319678"/>
            <a:ext cx="540000" cy="540000"/>
          </a:xfrm>
        </p:spPr>
        <p:txBody>
          <a:bodyPr/>
          <a:lstStyle>
            <a:lvl1pPr marL="0" indent="0">
              <a:buNone/>
              <a:defRPr/>
            </a:lvl1pPr>
          </a:lstStyle>
          <a:p>
            <a:endParaRPr lang="en-TH"/>
          </a:p>
        </p:txBody>
      </p:sp>
      <p:sp>
        <p:nvSpPr>
          <p:cNvPr id="27" name="Rounded Rectangle 35">
            <a:extLst>
              <a:ext uri="{FF2B5EF4-FFF2-40B4-BE49-F238E27FC236}">
                <a16:creationId xmlns:a16="http://schemas.microsoft.com/office/drawing/2014/main" id="{91B8F26E-EA17-B333-115F-6D4F3D631072}"/>
              </a:ext>
            </a:extLst>
          </p:cNvPr>
          <p:cNvSpPr/>
          <p:nvPr userDrawn="1"/>
        </p:nvSpPr>
        <p:spPr>
          <a:xfrm>
            <a:off x="4983632" y="1992685"/>
            <a:ext cx="2523355" cy="3990600"/>
          </a:xfrm>
          <a:prstGeom prst="roundRect">
            <a:avLst>
              <a:gd name="adj" fmla="val 7597"/>
            </a:avLst>
          </a:prstGeom>
          <a:solidFill>
            <a:schemeClr val="accent5"/>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TH" sz="900"/>
          </a:p>
        </p:txBody>
      </p:sp>
      <p:sp>
        <p:nvSpPr>
          <p:cNvPr id="28" name="Text Placeholder 7">
            <a:extLst>
              <a:ext uri="{FF2B5EF4-FFF2-40B4-BE49-F238E27FC236}">
                <a16:creationId xmlns:a16="http://schemas.microsoft.com/office/drawing/2014/main" id="{E27038DA-AF54-20AE-0E87-C4B9D17AD0D4}"/>
              </a:ext>
            </a:extLst>
          </p:cNvPr>
          <p:cNvSpPr>
            <a:spLocks noGrp="1"/>
          </p:cNvSpPr>
          <p:nvPr>
            <p:ph type="body" sz="quarter" idx="54" hasCustomPrompt="1"/>
          </p:nvPr>
        </p:nvSpPr>
        <p:spPr>
          <a:xfrm>
            <a:off x="5167200" y="3039750"/>
            <a:ext cx="2160315" cy="467519"/>
          </a:xfrm>
        </p:spPr>
        <p:txBody>
          <a:bodyPr anchor="t">
            <a:normAutofit/>
          </a:bodyPr>
          <a:lstStyle>
            <a:lvl1pPr marL="0" indent="0" algn="ctr">
              <a:buNone/>
              <a:defRPr sz="2000" b="0" i="0">
                <a:solidFill>
                  <a:schemeClr val="bg2"/>
                </a:solidFill>
                <a:latin typeface="+mj-lt"/>
              </a:defRPr>
            </a:lvl1pPr>
          </a:lstStyle>
          <a:p>
            <a:pPr lvl="0"/>
            <a:r>
              <a:rPr lang="en-US"/>
              <a:t>Title Text</a:t>
            </a:r>
          </a:p>
        </p:txBody>
      </p:sp>
      <p:sp>
        <p:nvSpPr>
          <p:cNvPr id="29" name="Text Placeholder 25">
            <a:extLst>
              <a:ext uri="{FF2B5EF4-FFF2-40B4-BE49-F238E27FC236}">
                <a16:creationId xmlns:a16="http://schemas.microsoft.com/office/drawing/2014/main" id="{860A915F-6FAD-9BB0-A0CA-156B231FE1DF}"/>
              </a:ext>
            </a:extLst>
          </p:cNvPr>
          <p:cNvSpPr>
            <a:spLocks noGrp="1"/>
          </p:cNvSpPr>
          <p:nvPr>
            <p:ph type="body" sz="quarter" idx="55"/>
          </p:nvPr>
        </p:nvSpPr>
        <p:spPr>
          <a:xfrm>
            <a:off x="5167200" y="3682485"/>
            <a:ext cx="2160315" cy="1914059"/>
          </a:xfrm>
        </p:spPr>
        <p:txBody>
          <a:bodyPr>
            <a:normAutofit/>
          </a:bodyPr>
          <a:lstStyle>
            <a:lvl1pPr>
              <a:defRPr sz="1050">
                <a:solidFill>
                  <a:schemeClr val="bg1"/>
                </a:solidFill>
              </a:defRPr>
            </a:lvl1pPr>
            <a:lvl2pPr>
              <a:defRPr sz="1050">
                <a:solidFill>
                  <a:schemeClr val="bg1"/>
                </a:solidFill>
              </a:defRPr>
            </a:lvl2pPr>
            <a:lvl3pPr>
              <a:defRPr sz="105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30" name="Picture Placeholder 8">
            <a:extLst>
              <a:ext uri="{FF2B5EF4-FFF2-40B4-BE49-F238E27FC236}">
                <a16:creationId xmlns:a16="http://schemas.microsoft.com/office/drawing/2014/main" id="{57FD7AC4-AF72-2C55-F380-5747BDB870A9}"/>
              </a:ext>
            </a:extLst>
          </p:cNvPr>
          <p:cNvSpPr>
            <a:spLocks noGrp="1" noChangeAspect="1"/>
          </p:cNvSpPr>
          <p:nvPr>
            <p:ph type="pic" sz="quarter" idx="56"/>
          </p:nvPr>
        </p:nvSpPr>
        <p:spPr>
          <a:xfrm>
            <a:off x="5977357" y="2319678"/>
            <a:ext cx="540000" cy="540000"/>
          </a:xfrm>
        </p:spPr>
        <p:txBody>
          <a:bodyPr/>
          <a:lstStyle>
            <a:lvl1pPr marL="0" indent="0">
              <a:buNone/>
              <a:defRPr/>
            </a:lvl1pPr>
          </a:lstStyle>
          <a:p>
            <a:endParaRPr lang="en-TH"/>
          </a:p>
        </p:txBody>
      </p:sp>
      <p:sp>
        <p:nvSpPr>
          <p:cNvPr id="31" name="Rounded Rectangle 35">
            <a:extLst>
              <a:ext uri="{FF2B5EF4-FFF2-40B4-BE49-F238E27FC236}">
                <a16:creationId xmlns:a16="http://schemas.microsoft.com/office/drawing/2014/main" id="{CC8562F0-A9AD-0FAC-892D-6F85FB9314DC}"/>
              </a:ext>
            </a:extLst>
          </p:cNvPr>
          <p:cNvSpPr/>
          <p:nvPr userDrawn="1"/>
        </p:nvSpPr>
        <p:spPr>
          <a:xfrm>
            <a:off x="7903145" y="1992685"/>
            <a:ext cx="2523355" cy="3990600"/>
          </a:xfrm>
          <a:prstGeom prst="roundRect">
            <a:avLst>
              <a:gd name="adj" fmla="val 7597"/>
            </a:avLst>
          </a:prstGeom>
          <a:solidFill>
            <a:schemeClr val="accent5"/>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TH" sz="900"/>
          </a:p>
        </p:txBody>
      </p:sp>
      <p:sp>
        <p:nvSpPr>
          <p:cNvPr id="32" name="Text Placeholder 7">
            <a:extLst>
              <a:ext uri="{FF2B5EF4-FFF2-40B4-BE49-F238E27FC236}">
                <a16:creationId xmlns:a16="http://schemas.microsoft.com/office/drawing/2014/main" id="{0C2229B6-1432-9EB2-DF96-8EECA159944E}"/>
              </a:ext>
            </a:extLst>
          </p:cNvPr>
          <p:cNvSpPr>
            <a:spLocks noGrp="1"/>
          </p:cNvSpPr>
          <p:nvPr>
            <p:ph type="body" sz="quarter" idx="57" hasCustomPrompt="1"/>
          </p:nvPr>
        </p:nvSpPr>
        <p:spPr>
          <a:xfrm>
            <a:off x="8086713" y="3039750"/>
            <a:ext cx="2160315" cy="467519"/>
          </a:xfrm>
        </p:spPr>
        <p:txBody>
          <a:bodyPr anchor="t">
            <a:normAutofit/>
          </a:bodyPr>
          <a:lstStyle>
            <a:lvl1pPr marL="0" indent="0" algn="ctr">
              <a:buNone/>
              <a:defRPr sz="2000" b="0" i="0">
                <a:solidFill>
                  <a:schemeClr val="bg2"/>
                </a:solidFill>
                <a:latin typeface="+mj-lt"/>
              </a:defRPr>
            </a:lvl1pPr>
          </a:lstStyle>
          <a:p>
            <a:pPr lvl="0"/>
            <a:r>
              <a:rPr lang="en-US"/>
              <a:t>Title Text</a:t>
            </a:r>
          </a:p>
        </p:txBody>
      </p:sp>
      <p:sp>
        <p:nvSpPr>
          <p:cNvPr id="33" name="Text Placeholder 25">
            <a:extLst>
              <a:ext uri="{FF2B5EF4-FFF2-40B4-BE49-F238E27FC236}">
                <a16:creationId xmlns:a16="http://schemas.microsoft.com/office/drawing/2014/main" id="{926672AA-A962-5591-4523-697EB6A1AB31}"/>
              </a:ext>
            </a:extLst>
          </p:cNvPr>
          <p:cNvSpPr>
            <a:spLocks noGrp="1"/>
          </p:cNvSpPr>
          <p:nvPr>
            <p:ph type="body" sz="quarter" idx="58"/>
          </p:nvPr>
        </p:nvSpPr>
        <p:spPr>
          <a:xfrm>
            <a:off x="8086713" y="3682485"/>
            <a:ext cx="2160315" cy="1914059"/>
          </a:xfrm>
        </p:spPr>
        <p:txBody>
          <a:bodyPr>
            <a:normAutofit/>
          </a:bodyPr>
          <a:lstStyle>
            <a:lvl1pPr>
              <a:defRPr sz="1050">
                <a:solidFill>
                  <a:schemeClr val="bg1"/>
                </a:solidFill>
              </a:defRPr>
            </a:lvl1pPr>
            <a:lvl2pPr>
              <a:defRPr sz="1050">
                <a:solidFill>
                  <a:schemeClr val="bg1"/>
                </a:solidFill>
              </a:defRPr>
            </a:lvl2pPr>
            <a:lvl3pPr>
              <a:defRPr sz="105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34" name="Picture Placeholder 8">
            <a:extLst>
              <a:ext uri="{FF2B5EF4-FFF2-40B4-BE49-F238E27FC236}">
                <a16:creationId xmlns:a16="http://schemas.microsoft.com/office/drawing/2014/main" id="{B1479E45-D2B9-F685-030A-672AD1EA258A}"/>
              </a:ext>
            </a:extLst>
          </p:cNvPr>
          <p:cNvSpPr>
            <a:spLocks noGrp="1" noChangeAspect="1"/>
          </p:cNvSpPr>
          <p:nvPr>
            <p:ph type="pic" sz="quarter" idx="59"/>
          </p:nvPr>
        </p:nvSpPr>
        <p:spPr>
          <a:xfrm>
            <a:off x="8896870" y="2319678"/>
            <a:ext cx="540000" cy="540000"/>
          </a:xfrm>
        </p:spPr>
        <p:txBody>
          <a:bodyPr/>
          <a:lstStyle>
            <a:lvl1pPr marL="0" indent="0">
              <a:buNone/>
              <a:defRPr/>
            </a:lvl1pPr>
          </a:lstStyle>
          <a:p>
            <a:endParaRPr lang="en-TH"/>
          </a:p>
        </p:txBody>
      </p:sp>
      <p:sp>
        <p:nvSpPr>
          <p:cNvPr id="2" name="Title 1">
            <a:extLst>
              <a:ext uri="{FF2B5EF4-FFF2-40B4-BE49-F238E27FC236}">
                <a16:creationId xmlns:a16="http://schemas.microsoft.com/office/drawing/2014/main" id="{B3E0DB90-B54C-7176-60F2-10E6B3AF3178}"/>
              </a:ext>
            </a:extLst>
          </p:cNvPr>
          <p:cNvSpPr>
            <a:spLocks noGrp="1"/>
          </p:cNvSpPr>
          <p:nvPr>
            <p:ph type="title"/>
          </p:nvPr>
        </p:nvSpPr>
        <p:spPr>
          <a:xfrm>
            <a:off x="551162" y="1179291"/>
            <a:ext cx="11088687" cy="585707"/>
          </a:xfrm>
        </p:spPr>
        <p:txBody>
          <a:bodyPr anchor="t"/>
          <a:lstStyle>
            <a:lvl1pPr marL="0" marR="0" indent="0" algn="l" defTabSz="457200" rtl="0" eaLnBrk="1" fontAlgn="auto" latinLnBrk="0" hangingPunct="1">
              <a:lnSpc>
                <a:spcPct val="90000"/>
              </a:lnSpc>
              <a:spcBef>
                <a:spcPct val="0"/>
              </a:spcBef>
              <a:spcAft>
                <a:spcPts val="0"/>
              </a:spcAft>
              <a:buClrTx/>
              <a:buSzTx/>
              <a:buFontTx/>
              <a:buNone/>
              <a:tabLst/>
              <a:defRPr/>
            </a:lvl1pPr>
          </a:lstStyle>
          <a:p>
            <a:r>
              <a:rPr lang="en-US"/>
              <a:t>Click to edit Master title style</a:t>
            </a:r>
            <a:endParaRPr lang="en-TH"/>
          </a:p>
        </p:txBody>
      </p:sp>
      <p:sp>
        <p:nvSpPr>
          <p:cNvPr id="3" name="Text Placeholder 6">
            <a:extLst>
              <a:ext uri="{FF2B5EF4-FFF2-40B4-BE49-F238E27FC236}">
                <a16:creationId xmlns:a16="http://schemas.microsoft.com/office/drawing/2014/main" id="{37D04E51-6B18-CEC7-C521-ACCB5A08AE97}"/>
              </a:ext>
            </a:extLst>
          </p:cNvPr>
          <p:cNvSpPr>
            <a:spLocks noGrp="1"/>
          </p:cNvSpPr>
          <p:nvPr>
            <p:ph type="body" sz="quarter" idx="12"/>
          </p:nvPr>
        </p:nvSpPr>
        <p:spPr>
          <a:xfrm>
            <a:off x="561795" y="771771"/>
            <a:ext cx="11088687" cy="312666"/>
          </a:xfrm>
        </p:spPr>
        <p:txBody>
          <a:bodyPr>
            <a:normAutofit/>
          </a:bodyPr>
          <a:lstStyle>
            <a:lvl1pPr marL="0" indent="0">
              <a:buNone/>
              <a:defRPr sz="1400" cap="all" spc="300" baseline="0">
                <a:solidFill>
                  <a:schemeClr val="bg2"/>
                </a:solidFill>
                <a:latin typeface="+mj-lt"/>
              </a:defRPr>
            </a:lvl1pPr>
          </a:lstStyle>
          <a:p>
            <a:pPr lvl="0"/>
            <a:r>
              <a:rPr lang="en-US"/>
              <a:t>Click to edit Master text styles</a:t>
            </a:r>
          </a:p>
        </p:txBody>
      </p:sp>
    </p:spTree>
    <p:extLst>
      <p:ext uri="{BB962C8B-B14F-4D97-AF65-F5344CB8AC3E}">
        <p14:creationId xmlns:p14="http://schemas.microsoft.com/office/powerpoint/2010/main" val="9274587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our Text Boxes">
    <p:spTree>
      <p:nvGrpSpPr>
        <p:cNvPr id="1" name=""/>
        <p:cNvGrpSpPr/>
        <p:nvPr/>
      </p:nvGrpSpPr>
      <p:grpSpPr>
        <a:xfrm>
          <a:off x="0" y="0"/>
          <a:ext cx="0" cy="0"/>
          <a:chOff x="0" y="0"/>
          <a:chExt cx="0" cy="0"/>
        </a:xfrm>
      </p:grpSpPr>
      <p:pic>
        <p:nvPicPr>
          <p:cNvPr id="13" name="Picture 12" descr="A screenshot of a video game&#10;&#10;Description automatically generated">
            <a:extLst>
              <a:ext uri="{FF2B5EF4-FFF2-40B4-BE49-F238E27FC236}">
                <a16:creationId xmlns:a16="http://schemas.microsoft.com/office/drawing/2014/main" id="{0AFA0FED-8A5B-A288-6FFF-AFBEB3D65252}"/>
              </a:ext>
            </a:extLst>
          </p:cNvPr>
          <p:cNvPicPr>
            <a:picLocks noChangeAspect="1"/>
          </p:cNvPicPr>
          <p:nvPr userDrawn="1"/>
        </p:nvPicPr>
        <p:blipFill>
          <a:blip r:embed="rId2">
            <a:alphaModFix amt="68000"/>
          </a:blip>
          <a:srcRect l="17134" r="14188"/>
          <a:stretch/>
        </p:blipFill>
        <p:spPr>
          <a:xfrm>
            <a:off x="112295" y="0"/>
            <a:ext cx="12192000" cy="6905674"/>
          </a:xfrm>
          <a:prstGeom prst="rect">
            <a:avLst/>
          </a:prstGeom>
        </p:spPr>
      </p:pic>
      <p:sp>
        <p:nvSpPr>
          <p:cNvPr id="2" name="Rounded Rectangle 1">
            <a:extLst>
              <a:ext uri="{FF2B5EF4-FFF2-40B4-BE49-F238E27FC236}">
                <a16:creationId xmlns:a16="http://schemas.microsoft.com/office/drawing/2014/main" id="{5CD95D35-74F2-F617-DF2F-C455998FDDE3}"/>
              </a:ext>
            </a:extLst>
          </p:cNvPr>
          <p:cNvSpPr/>
          <p:nvPr userDrawn="1"/>
        </p:nvSpPr>
        <p:spPr>
          <a:xfrm>
            <a:off x="560981" y="1988832"/>
            <a:ext cx="2523355" cy="3990600"/>
          </a:xfrm>
          <a:prstGeom prst="roundRect">
            <a:avLst>
              <a:gd name="adj" fmla="val 7597"/>
            </a:avLst>
          </a:prstGeom>
          <a:solidFill>
            <a:schemeClr val="accent6"/>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TH" sz="900"/>
          </a:p>
        </p:txBody>
      </p:sp>
      <p:sp>
        <p:nvSpPr>
          <p:cNvPr id="7" name="Rounded Rectangle 6">
            <a:extLst>
              <a:ext uri="{FF2B5EF4-FFF2-40B4-BE49-F238E27FC236}">
                <a16:creationId xmlns:a16="http://schemas.microsoft.com/office/drawing/2014/main" id="{ED207FBB-598A-98A1-0FFA-C96F88666163}"/>
              </a:ext>
            </a:extLst>
          </p:cNvPr>
          <p:cNvSpPr/>
          <p:nvPr userDrawn="1"/>
        </p:nvSpPr>
        <p:spPr>
          <a:xfrm>
            <a:off x="3397966" y="1988832"/>
            <a:ext cx="2523355" cy="3990600"/>
          </a:xfrm>
          <a:prstGeom prst="roundRect">
            <a:avLst>
              <a:gd name="adj" fmla="val 7597"/>
            </a:avLst>
          </a:prstGeom>
          <a:solidFill>
            <a:schemeClr val="accent5"/>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TH" sz="900"/>
          </a:p>
        </p:txBody>
      </p:sp>
      <p:sp>
        <p:nvSpPr>
          <p:cNvPr id="8" name="Rounded Rectangle 7">
            <a:extLst>
              <a:ext uri="{FF2B5EF4-FFF2-40B4-BE49-F238E27FC236}">
                <a16:creationId xmlns:a16="http://schemas.microsoft.com/office/drawing/2014/main" id="{DF17D3B9-54F4-02C3-BF12-BADD94A13E2C}"/>
              </a:ext>
            </a:extLst>
          </p:cNvPr>
          <p:cNvSpPr/>
          <p:nvPr userDrawn="1"/>
        </p:nvSpPr>
        <p:spPr>
          <a:xfrm>
            <a:off x="6281843" y="1988832"/>
            <a:ext cx="2523355" cy="3990600"/>
          </a:xfrm>
          <a:prstGeom prst="roundRect">
            <a:avLst>
              <a:gd name="adj" fmla="val 7597"/>
            </a:avLst>
          </a:prstGeom>
          <a:solidFill>
            <a:schemeClr val="accent6"/>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TH" sz="900"/>
          </a:p>
        </p:txBody>
      </p:sp>
      <p:sp>
        <p:nvSpPr>
          <p:cNvPr id="9" name="Rounded Rectangle 8">
            <a:extLst>
              <a:ext uri="{FF2B5EF4-FFF2-40B4-BE49-F238E27FC236}">
                <a16:creationId xmlns:a16="http://schemas.microsoft.com/office/drawing/2014/main" id="{CE3FCF14-B29C-09E6-409B-5937E80CADA0}"/>
              </a:ext>
            </a:extLst>
          </p:cNvPr>
          <p:cNvSpPr/>
          <p:nvPr userDrawn="1"/>
        </p:nvSpPr>
        <p:spPr>
          <a:xfrm>
            <a:off x="9118828" y="1988832"/>
            <a:ext cx="2523355" cy="3990600"/>
          </a:xfrm>
          <a:prstGeom prst="roundRect">
            <a:avLst>
              <a:gd name="adj" fmla="val 7597"/>
            </a:avLst>
          </a:prstGeom>
          <a:solidFill>
            <a:schemeClr val="accent6"/>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TH" sz="900"/>
          </a:p>
        </p:txBody>
      </p:sp>
      <p:sp>
        <p:nvSpPr>
          <p:cNvPr id="5" name="Rounded Rectangle 4">
            <a:extLst>
              <a:ext uri="{FF2B5EF4-FFF2-40B4-BE49-F238E27FC236}">
                <a16:creationId xmlns:a16="http://schemas.microsoft.com/office/drawing/2014/main" id="{ABD631AE-638E-D86B-3FB5-8C2758A04354}"/>
              </a:ext>
            </a:extLst>
          </p:cNvPr>
          <p:cNvSpPr/>
          <p:nvPr/>
        </p:nvSpPr>
        <p:spPr>
          <a:xfrm>
            <a:off x="560981" y="1988832"/>
            <a:ext cx="2523355" cy="3990600"/>
          </a:xfrm>
          <a:prstGeom prst="roundRect">
            <a:avLst>
              <a:gd name="adj" fmla="val 7597"/>
            </a:avLst>
          </a:prstGeom>
          <a:solidFill>
            <a:schemeClr val="accent5"/>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TH" sz="900"/>
          </a:p>
        </p:txBody>
      </p:sp>
      <p:sp>
        <p:nvSpPr>
          <p:cNvPr id="15" name="Text Placeholder 7">
            <a:extLst>
              <a:ext uri="{FF2B5EF4-FFF2-40B4-BE49-F238E27FC236}">
                <a16:creationId xmlns:a16="http://schemas.microsoft.com/office/drawing/2014/main" id="{421EE6B1-5A7B-B901-FB30-358CC67D53B6}"/>
              </a:ext>
            </a:extLst>
          </p:cNvPr>
          <p:cNvSpPr>
            <a:spLocks noGrp="1"/>
          </p:cNvSpPr>
          <p:nvPr>
            <p:ph type="body" sz="quarter" idx="29" hasCustomPrompt="1"/>
          </p:nvPr>
        </p:nvSpPr>
        <p:spPr>
          <a:xfrm>
            <a:off x="742501" y="3032793"/>
            <a:ext cx="2160315" cy="467519"/>
          </a:xfrm>
        </p:spPr>
        <p:txBody>
          <a:bodyPr anchor="t">
            <a:normAutofit/>
          </a:bodyPr>
          <a:lstStyle>
            <a:lvl1pPr marL="0" indent="0" algn="ctr">
              <a:buNone/>
              <a:defRPr sz="2000" b="0" i="0">
                <a:solidFill>
                  <a:schemeClr val="bg2"/>
                </a:solidFill>
                <a:latin typeface="+mj-lt"/>
              </a:defRPr>
            </a:lvl1pPr>
          </a:lstStyle>
          <a:p>
            <a:pPr lvl="0"/>
            <a:r>
              <a:rPr lang="en-US"/>
              <a:t>Title Text</a:t>
            </a:r>
          </a:p>
        </p:txBody>
      </p:sp>
      <p:sp>
        <p:nvSpPr>
          <p:cNvPr id="26" name="Text Placeholder 25">
            <a:extLst>
              <a:ext uri="{FF2B5EF4-FFF2-40B4-BE49-F238E27FC236}">
                <a16:creationId xmlns:a16="http://schemas.microsoft.com/office/drawing/2014/main" id="{8B358AA4-3DB0-4FB3-3C5C-EEB65D1C0A1E}"/>
              </a:ext>
            </a:extLst>
          </p:cNvPr>
          <p:cNvSpPr>
            <a:spLocks noGrp="1"/>
          </p:cNvSpPr>
          <p:nvPr>
            <p:ph type="body" sz="quarter" idx="30"/>
          </p:nvPr>
        </p:nvSpPr>
        <p:spPr>
          <a:xfrm>
            <a:off x="742501" y="3675528"/>
            <a:ext cx="2160315" cy="1914059"/>
          </a:xfrm>
        </p:spPr>
        <p:txBody>
          <a:bodyPr>
            <a:normAutofit/>
          </a:bodyPr>
          <a:lstStyle>
            <a:lvl1pPr>
              <a:defRPr sz="1050">
                <a:solidFill>
                  <a:schemeClr val="bg1"/>
                </a:solidFill>
              </a:defRPr>
            </a:lvl1pPr>
            <a:lvl2pPr>
              <a:defRPr sz="1050">
                <a:solidFill>
                  <a:schemeClr val="bg1"/>
                </a:solidFill>
              </a:defRPr>
            </a:lvl2pPr>
            <a:lvl3pPr>
              <a:defRPr sz="105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p:txBody>
      </p:sp>
      <p:sp>
        <p:nvSpPr>
          <p:cNvPr id="33" name="Rounded Rectangle 32">
            <a:extLst>
              <a:ext uri="{FF2B5EF4-FFF2-40B4-BE49-F238E27FC236}">
                <a16:creationId xmlns:a16="http://schemas.microsoft.com/office/drawing/2014/main" id="{C412EAE9-B3E8-0850-7339-17AB7961FF53}"/>
              </a:ext>
            </a:extLst>
          </p:cNvPr>
          <p:cNvSpPr/>
          <p:nvPr/>
        </p:nvSpPr>
        <p:spPr>
          <a:xfrm>
            <a:off x="6281843" y="1988832"/>
            <a:ext cx="2523355" cy="3990600"/>
          </a:xfrm>
          <a:prstGeom prst="roundRect">
            <a:avLst>
              <a:gd name="adj" fmla="val 7597"/>
            </a:avLst>
          </a:prstGeom>
          <a:solidFill>
            <a:schemeClr val="accent5"/>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TH" sz="900"/>
          </a:p>
        </p:txBody>
      </p:sp>
      <p:sp>
        <p:nvSpPr>
          <p:cNvPr id="36" name="Rounded Rectangle 35">
            <a:extLst>
              <a:ext uri="{FF2B5EF4-FFF2-40B4-BE49-F238E27FC236}">
                <a16:creationId xmlns:a16="http://schemas.microsoft.com/office/drawing/2014/main" id="{DC6FB32A-C903-F4B5-7512-E2F8FF1BBECA}"/>
              </a:ext>
            </a:extLst>
          </p:cNvPr>
          <p:cNvSpPr/>
          <p:nvPr/>
        </p:nvSpPr>
        <p:spPr>
          <a:xfrm>
            <a:off x="9118828" y="1988832"/>
            <a:ext cx="2523355" cy="3990600"/>
          </a:xfrm>
          <a:prstGeom prst="roundRect">
            <a:avLst>
              <a:gd name="adj" fmla="val 7597"/>
            </a:avLst>
          </a:prstGeom>
          <a:solidFill>
            <a:schemeClr val="accent5"/>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TH" sz="900"/>
          </a:p>
        </p:txBody>
      </p:sp>
      <p:sp>
        <p:nvSpPr>
          <p:cNvPr id="23" name="Footer Placeholder 22">
            <a:extLst>
              <a:ext uri="{FF2B5EF4-FFF2-40B4-BE49-F238E27FC236}">
                <a16:creationId xmlns:a16="http://schemas.microsoft.com/office/drawing/2014/main" id="{C13970D8-54B0-DB14-2043-13C89B597841}"/>
              </a:ext>
            </a:extLst>
          </p:cNvPr>
          <p:cNvSpPr>
            <a:spLocks noGrp="1"/>
          </p:cNvSpPr>
          <p:nvPr>
            <p:ph type="ftr" sz="quarter" idx="44"/>
          </p:nvPr>
        </p:nvSpPr>
        <p:spPr/>
        <p:txBody>
          <a:bodyPr/>
          <a:lstStyle/>
          <a:p>
            <a:r>
              <a:rPr lang="en-US"/>
              <a:t>www.lumificyber.com </a:t>
            </a:r>
            <a:endParaRPr lang="en-TH"/>
          </a:p>
        </p:txBody>
      </p:sp>
      <p:sp>
        <p:nvSpPr>
          <p:cNvPr id="6" name="Picture Placeholder 8">
            <a:extLst>
              <a:ext uri="{FF2B5EF4-FFF2-40B4-BE49-F238E27FC236}">
                <a16:creationId xmlns:a16="http://schemas.microsoft.com/office/drawing/2014/main" id="{42C9798C-0123-DA67-2CDD-BC84433A9E7B}"/>
              </a:ext>
            </a:extLst>
          </p:cNvPr>
          <p:cNvSpPr>
            <a:spLocks noGrp="1" noChangeAspect="1"/>
          </p:cNvSpPr>
          <p:nvPr>
            <p:ph type="pic" sz="quarter" idx="22"/>
          </p:nvPr>
        </p:nvSpPr>
        <p:spPr>
          <a:xfrm>
            <a:off x="1552658" y="2312721"/>
            <a:ext cx="540000" cy="540000"/>
          </a:xfrm>
        </p:spPr>
        <p:txBody>
          <a:bodyPr/>
          <a:lstStyle>
            <a:lvl1pPr marL="0" indent="0">
              <a:buNone/>
              <a:defRPr/>
            </a:lvl1pPr>
          </a:lstStyle>
          <a:p>
            <a:endParaRPr lang="en-TH"/>
          </a:p>
        </p:txBody>
      </p:sp>
      <p:sp>
        <p:nvSpPr>
          <p:cNvPr id="10" name="Text Placeholder 7">
            <a:extLst>
              <a:ext uri="{FF2B5EF4-FFF2-40B4-BE49-F238E27FC236}">
                <a16:creationId xmlns:a16="http://schemas.microsoft.com/office/drawing/2014/main" id="{29EBBE5E-FB17-5A26-00E6-B7D970B78809}"/>
              </a:ext>
            </a:extLst>
          </p:cNvPr>
          <p:cNvSpPr>
            <a:spLocks noGrp="1"/>
          </p:cNvSpPr>
          <p:nvPr>
            <p:ph type="body" sz="quarter" idx="45" hasCustomPrompt="1"/>
          </p:nvPr>
        </p:nvSpPr>
        <p:spPr>
          <a:xfrm>
            <a:off x="3575349" y="3032793"/>
            <a:ext cx="2160315" cy="467519"/>
          </a:xfrm>
        </p:spPr>
        <p:txBody>
          <a:bodyPr anchor="t">
            <a:normAutofit/>
          </a:bodyPr>
          <a:lstStyle>
            <a:lvl1pPr marL="0" indent="0" algn="ctr">
              <a:buNone/>
              <a:defRPr sz="2000" b="0" i="0">
                <a:solidFill>
                  <a:schemeClr val="bg2"/>
                </a:solidFill>
                <a:latin typeface="+mj-lt"/>
              </a:defRPr>
            </a:lvl1pPr>
          </a:lstStyle>
          <a:p>
            <a:pPr lvl="0"/>
            <a:r>
              <a:rPr lang="en-US"/>
              <a:t>Title Text</a:t>
            </a:r>
          </a:p>
        </p:txBody>
      </p:sp>
      <p:sp>
        <p:nvSpPr>
          <p:cNvPr id="11" name="Text Placeholder 25">
            <a:extLst>
              <a:ext uri="{FF2B5EF4-FFF2-40B4-BE49-F238E27FC236}">
                <a16:creationId xmlns:a16="http://schemas.microsoft.com/office/drawing/2014/main" id="{BEDDA285-1C94-3AA0-967D-6EDB9669B693}"/>
              </a:ext>
            </a:extLst>
          </p:cNvPr>
          <p:cNvSpPr>
            <a:spLocks noGrp="1"/>
          </p:cNvSpPr>
          <p:nvPr>
            <p:ph type="body" sz="quarter" idx="46"/>
          </p:nvPr>
        </p:nvSpPr>
        <p:spPr>
          <a:xfrm>
            <a:off x="3575349" y="3675528"/>
            <a:ext cx="2160315" cy="1914059"/>
          </a:xfrm>
        </p:spPr>
        <p:txBody>
          <a:bodyPr>
            <a:normAutofit/>
          </a:bodyPr>
          <a:lstStyle>
            <a:lvl1pPr>
              <a:defRPr sz="1050">
                <a:solidFill>
                  <a:schemeClr val="bg1"/>
                </a:solidFill>
              </a:defRPr>
            </a:lvl1pPr>
            <a:lvl2pPr>
              <a:defRPr sz="1050">
                <a:solidFill>
                  <a:schemeClr val="bg1"/>
                </a:solidFill>
              </a:defRPr>
            </a:lvl2pPr>
            <a:lvl3pPr>
              <a:defRPr sz="105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p:txBody>
      </p:sp>
      <p:sp>
        <p:nvSpPr>
          <p:cNvPr id="12" name="Picture Placeholder 8">
            <a:extLst>
              <a:ext uri="{FF2B5EF4-FFF2-40B4-BE49-F238E27FC236}">
                <a16:creationId xmlns:a16="http://schemas.microsoft.com/office/drawing/2014/main" id="{C2F5C467-E27A-F853-76EC-428AE79233D7}"/>
              </a:ext>
            </a:extLst>
          </p:cNvPr>
          <p:cNvSpPr>
            <a:spLocks noGrp="1" noChangeAspect="1"/>
          </p:cNvSpPr>
          <p:nvPr>
            <p:ph type="pic" sz="quarter" idx="47"/>
          </p:nvPr>
        </p:nvSpPr>
        <p:spPr>
          <a:xfrm>
            <a:off x="4385506" y="2312721"/>
            <a:ext cx="540000" cy="540000"/>
          </a:xfrm>
        </p:spPr>
        <p:txBody>
          <a:bodyPr/>
          <a:lstStyle>
            <a:lvl1pPr marL="0" indent="0">
              <a:buNone/>
              <a:defRPr/>
            </a:lvl1pPr>
          </a:lstStyle>
          <a:p>
            <a:endParaRPr lang="en-TH"/>
          </a:p>
        </p:txBody>
      </p:sp>
      <p:sp>
        <p:nvSpPr>
          <p:cNvPr id="14" name="Text Placeholder 7">
            <a:extLst>
              <a:ext uri="{FF2B5EF4-FFF2-40B4-BE49-F238E27FC236}">
                <a16:creationId xmlns:a16="http://schemas.microsoft.com/office/drawing/2014/main" id="{AC27E6C7-D037-D833-13E6-D0EF1712BF71}"/>
              </a:ext>
            </a:extLst>
          </p:cNvPr>
          <p:cNvSpPr>
            <a:spLocks noGrp="1"/>
          </p:cNvSpPr>
          <p:nvPr>
            <p:ph type="body" sz="quarter" idx="48" hasCustomPrompt="1"/>
          </p:nvPr>
        </p:nvSpPr>
        <p:spPr>
          <a:xfrm>
            <a:off x="6461983" y="3032793"/>
            <a:ext cx="2160315" cy="467519"/>
          </a:xfrm>
        </p:spPr>
        <p:txBody>
          <a:bodyPr anchor="t">
            <a:normAutofit/>
          </a:bodyPr>
          <a:lstStyle>
            <a:lvl1pPr marL="0" indent="0" algn="ctr">
              <a:buNone/>
              <a:defRPr sz="2000" b="0" i="0">
                <a:solidFill>
                  <a:schemeClr val="bg2"/>
                </a:solidFill>
                <a:latin typeface="+mj-lt"/>
              </a:defRPr>
            </a:lvl1pPr>
          </a:lstStyle>
          <a:p>
            <a:pPr lvl="0"/>
            <a:r>
              <a:rPr lang="en-US"/>
              <a:t>Title Text</a:t>
            </a:r>
          </a:p>
        </p:txBody>
      </p:sp>
      <p:sp>
        <p:nvSpPr>
          <p:cNvPr id="21" name="Text Placeholder 25">
            <a:extLst>
              <a:ext uri="{FF2B5EF4-FFF2-40B4-BE49-F238E27FC236}">
                <a16:creationId xmlns:a16="http://schemas.microsoft.com/office/drawing/2014/main" id="{F677972E-A43A-369A-D5CF-30D1017DEFBF}"/>
              </a:ext>
            </a:extLst>
          </p:cNvPr>
          <p:cNvSpPr>
            <a:spLocks noGrp="1"/>
          </p:cNvSpPr>
          <p:nvPr>
            <p:ph type="body" sz="quarter" idx="49"/>
          </p:nvPr>
        </p:nvSpPr>
        <p:spPr>
          <a:xfrm>
            <a:off x="6461983" y="3675528"/>
            <a:ext cx="2160315" cy="1914059"/>
          </a:xfrm>
        </p:spPr>
        <p:txBody>
          <a:bodyPr>
            <a:normAutofit/>
          </a:bodyPr>
          <a:lstStyle>
            <a:lvl1pPr>
              <a:defRPr sz="1050">
                <a:solidFill>
                  <a:schemeClr val="bg1"/>
                </a:solidFill>
              </a:defRPr>
            </a:lvl1pPr>
            <a:lvl2pPr>
              <a:defRPr sz="1050">
                <a:solidFill>
                  <a:schemeClr val="bg1"/>
                </a:solidFill>
              </a:defRPr>
            </a:lvl2pPr>
            <a:lvl3pPr>
              <a:defRPr sz="105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p:txBody>
      </p:sp>
      <p:sp>
        <p:nvSpPr>
          <p:cNvPr id="24" name="Picture Placeholder 8">
            <a:extLst>
              <a:ext uri="{FF2B5EF4-FFF2-40B4-BE49-F238E27FC236}">
                <a16:creationId xmlns:a16="http://schemas.microsoft.com/office/drawing/2014/main" id="{2B4E4EB9-0005-0014-F0EE-441B169B9168}"/>
              </a:ext>
            </a:extLst>
          </p:cNvPr>
          <p:cNvSpPr>
            <a:spLocks noGrp="1" noChangeAspect="1"/>
          </p:cNvSpPr>
          <p:nvPr>
            <p:ph type="pic" sz="quarter" idx="50"/>
          </p:nvPr>
        </p:nvSpPr>
        <p:spPr>
          <a:xfrm>
            <a:off x="7272140" y="2312721"/>
            <a:ext cx="540000" cy="540000"/>
          </a:xfrm>
        </p:spPr>
        <p:txBody>
          <a:bodyPr/>
          <a:lstStyle>
            <a:lvl1pPr marL="0" indent="0">
              <a:buNone/>
              <a:defRPr/>
            </a:lvl1pPr>
          </a:lstStyle>
          <a:p>
            <a:endParaRPr lang="en-TH"/>
          </a:p>
        </p:txBody>
      </p:sp>
      <p:sp>
        <p:nvSpPr>
          <p:cNvPr id="25" name="Text Placeholder 7">
            <a:extLst>
              <a:ext uri="{FF2B5EF4-FFF2-40B4-BE49-F238E27FC236}">
                <a16:creationId xmlns:a16="http://schemas.microsoft.com/office/drawing/2014/main" id="{16F89ACF-2330-0CD0-C6B6-FE90DD8D8CE9}"/>
              </a:ext>
            </a:extLst>
          </p:cNvPr>
          <p:cNvSpPr>
            <a:spLocks noGrp="1"/>
          </p:cNvSpPr>
          <p:nvPr>
            <p:ph type="body" sz="quarter" idx="51" hasCustomPrompt="1"/>
          </p:nvPr>
        </p:nvSpPr>
        <p:spPr>
          <a:xfrm>
            <a:off x="9302396" y="3035897"/>
            <a:ext cx="2160315" cy="467519"/>
          </a:xfrm>
        </p:spPr>
        <p:txBody>
          <a:bodyPr anchor="t">
            <a:normAutofit/>
          </a:bodyPr>
          <a:lstStyle>
            <a:lvl1pPr marL="0" indent="0" algn="ctr">
              <a:buNone/>
              <a:defRPr sz="2000" b="0" i="0">
                <a:solidFill>
                  <a:schemeClr val="bg2"/>
                </a:solidFill>
                <a:latin typeface="+mj-lt"/>
              </a:defRPr>
            </a:lvl1pPr>
          </a:lstStyle>
          <a:p>
            <a:pPr lvl="0"/>
            <a:r>
              <a:rPr lang="en-US"/>
              <a:t>Title Text</a:t>
            </a:r>
          </a:p>
        </p:txBody>
      </p:sp>
      <p:sp>
        <p:nvSpPr>
          <p:cNvPr id="27" name="Text Placeholder 25">
            <a:extLst>
              <a:ext uri="{FF2B5EF4-FFF2-40B4-BE49-F238E27FC236}">
                <a16:creationId xmlns:a16="http://schemas.microsoft.com/office/drawing/2014/main" id="{23C9E486-CC88-B3CE-09C0-597E320EBEF4}"/>
              </a:ext>
            </a:extLst>
          </p:cNvPr>
          <p:cNvSpPr>
            <a:spLocks noGrp="1"/>
          </p:cNvSpPr>
          <p:nvPr>
            <p:ph type="body" sz="quarter" idx="52"/>
          </p:nvPr>
        </p:nvSpPr>
        <p:spPr>
          <a:xfrm>
            <a:off x="9302396" y="3678632"/>
            <a:ext cx="2160315" cy="1914059"/>
          </a:xfrm>
        </p:spPr>
        <p:txBody>
          <a:bodyPr>
            <a:normAutofit/>
          </a:bodyPr>
          <a:lstStyle>
            <a:lvl1pPr>
              <a:defRPr sz="1050">
                <a:solidFill>
                  <a:schemeClr val="bg1"/>
                </a:solidFill>
              </a:defRPr>
            </a:lvl1pPr>
            <a:lvl2pPr>
              <a:defRPr sz="1050">
                <a:solidFill>
                  <a:schemeClr val="bg1"/>
                </a:solidFill>
              </a:defRPr>
            </a:lvl2pPr>
            <a:lvl3pPr>
              <a:defRPr sz="105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p:txBody>
      </p:sp>
      <p:sp>
        <p:nvSpPr>
          <p:cNvPr id="28" name="Picture Placeholder 8">
            <a:extLst>
              <a:ext uri="{FF2B5EF4-FFF2-40B4-BE49-F238E27FC236}">
                <a16:creationId xmlns:a16="http://schemas.microsoft.com/office/drawing/2014/main" id="{B94F7CC7-C4DF-531E-9634-823DECADD791}"/>
              </a:ext>
            </a:extLst>
          </p:cNvPr>
          <p:cNvSpPr>
            <a:spLocks noGrp="1" noChangeAspect="1"/>
          </p:cNvSpPr>
          <p:nvPr>
            <p:ph type="pic" sz="quarter" idx="53"/>
          </p:nvPr>
        </p:nvSpPr>
        <p:spPr>
          <a:xfrm>
            <a:off x="10112553" y="2315825"/>
            <a:ext cx="540000" cy="540000"/>
          </a:xfrm>
        </p:spPr>
        <p:txBody>
          <a:bodyPr/>
          <a:lstStyle>
            <a:lvl1pPr marL="0" indent="0">
              <a:buNone/>
              <a:defRPr/>
            </a:lvl1pPr>
          </a:lstStyle>
          <a:p>
            <a:endParaRPr lang="en-TH"/>
          </a:p>
        </p:txBody>
      </p:sp>
      <p:sp>
        <p:nvSpPr>
          <p:cNvPr id="3" name="Title 1">
            <a:extLst>
              <a:ext uri="{FF2B5EF4-FFF2-40B4-BE49-F238E27FC236}">
                <a16:creationId xmlns:a16="http://schemas.microsoft.com/office/drawing/2014/main" id="{F62E5B64-61CE-46B2-126B-9144BD3F58D1}"/>
              </a:ext>
            </a:extLst>
          </p:cNvPr>
          <p:cNvSpPr>
            <a:spLocks noGrp="1"/>
          </p:cNvSpPr>
          <p:nvPr>
            <p:ph type="title"/>
          </p:nvPr>
        </p:nvSpPr>
        <p:spPr>
          <a:xfrm>
            <a:off x="551162" y="1179291"/>
            <a:ext cx="11088687" cy="585707"/>
          </a:xfrm>
        </p:spPr>
        <p:txBody>
          <a:bodyPr anchor="t"/>
          <a:lstStyle>
            <a:lvl1pPr marL="0" marR="0" indent="0" algn="l" defTabSz="457200" rtl="0" eaLnBrk="1" fontAlgn="auto" latinLnBrk="0" hangingPunct="1">
              <a:lnSpc>
                <a:spcPct val="90000"/>
              </a:lnSpc>
              <a:spcBef>
                <a:spcPct val="0"/>
              </a:spcBef>
              <a:spcAft>
                <a:spcPts val="0"/>
              </a:spcAft>
              <a:buClrTx/>
              <a:buSzTx/>
              <a:buFontTx/>
              <a:buNone/>
              <a:tabLst/>
              <a:defRPr/>
            </a:lvl1pPr>
          </a:lstStyle>
          <a:p>
            <a:r>
              <a:rPr lang="en-US"/>
              <a:t>Click to edit Master title style</a:t>
            </a:r>
            <a:endParaRPr lang="en-TH"/>
          </a:p>
        </p:txBody>
      </p:sp>
      <p:sp>
        <p:nvSpPr>
          <p:cNvPr id="4" name="Text Placeholder 6">
            <a:extLst>
              <a:ext uri="{FF2B5EF4-FFF2-40B4-BE49-F238E27FC236}">
                <a16:creationId xmlns:a16="http://schemas.microsoft.com/office/drawing/2014/main" id="{87BF3C94-F733-0CF1-24CF-75D1F16E8B7A}"/>
              </a:ext>
            </a:extLst>
          </p:cNvPr>
          <p:cNvSpPr>
            <a:spLocks noGrp="1"/>
          </p:cNvSpPr>
          <p:nvPr>
            <p:ph type="body" sz="quarter" idx="12"/>
          </p:nvPr>
        </p:nvSpPr>
        <p:spPr>
          <a:xfrm>
            <a:off x="561795" y="771771"/>
            <a:ext cx="11088687" cy="312666"/>
          </a:xfrm>
        </p:spPr>
        <p:txBody>
          <a:bodyPr>
            <a:normAutofit/>
          </a:bodyPr>
          <a:lstStyle>
            <a:lvl1pPr marL="0" indent="0">
              <a:buNone/>
              <a:defRPr sz="1400" cap="all" spc="300" baseline="0">
                <a:solidFill>
                  <a:schemeClr val="bg2"/>
                </a:solidFill>
                <a:latin typeface="+mj-lt"/>
              </a:defRPr>
            </a:lvl1pPr>
          </a:lstStyle>
          <a:p>
            <a:pPr lvl="0"/>
            <a:r>
              <a:rPr lang="en-US"/>
              <a:t>Click to edit Master text styles</a:t>
            </a:r>
          </a:p>
        </p:txBody>
      </p:sp>
    </p:spTree>
    <p:extLst>
      <p:ext uri="{BB962C8B-B14F-4D97-AF65-F5344CB8AC3E}">
        <p14:creationId xmlns:p14="http://schemas.microsoft.com/office/powerpoint/2010/main" val="42745027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Metrics Four Items">
    <p:spTree>
      <p:nvGrpSpPr>
        <p:cNvPr id="1" name=""/>
        <p:cNvGrpSpPr/>
        <p:nvPr/>
      </p:nvGrpSpPr>
      <p:grpSpPr>
        <a:xfrm>
          <a:off x="0" y="0"/>
          <a:ext cx="0" cy="0"/>
          <a:chOff x="0" y="0"/>
          <a:chExt cx="0" cy="0"/>
        </a:xfrm>
      </p:grpSpPr>
      <p:pic>
        <p:nvPicPr>
          <p:cNvPr id="4" name="Picture 3" descr="A screenshot of a video game&#10;&#10;Description automatically generated">
            <a:extLst>
              <a:ext uri="{FF2B5EF4-FFF2-40B4-BE49-F238E27FC236}">
                <a16:creationId xmlns:a16="http://schemas.microsoft.com/office/drawing/2014/main" id="{955740A6-1669-07F6-899D-5D95371CFE03}"/>
              </a:ext>
            </a:extLst>
          </p:cNvPr>
          <p:cNvPicPr>
            <a:picLocks noChangeAspect="1"/>
          </p:cNvPicPr>
          <p:nvPr userDrawn="1"/>
        </p:nvPicPr>
        <p:blipFill>
          <a:blip r:embed="rId2">
            <a:alphaModFix amt="68000"/>
          </a:blip>
          <a:srcRect l="17134" r="14188"/>
          <a:stretch/>
        </p:blipFill>
        <p:spPr>
          <a:xfrm>
            <a:off x="112295" y="0"/>
            <a:ext cx="12192000" cy="6905674"/>
          </a:xfrm>
          <a:prstGeom prst="rect">
            <a:avLst/>
          </a:prstGeom>
        </p:spPr>
      </p:pic>
      <p:sp>
        <p:nvSpPr>
          <p:cNvPr id="17" name="Picture Placeholder 16">
            <a:extLst>
              <a:ext uri="{FF2B5EF4-FFF2-40B4-BE49-F238E27FC236}">
                <a16:creationId xmlns:a16="http://schemas.microsoft.com/office/drawing/2014/main" id="{FD6BB482-F2EE-DAC4-A390-E3D9758EED50}"/>
              </a:ext>
            </a:extLst>
          </p:cNvPr>
          <p:cNvSpPr>
            <a:spLocks noGrp="1"/>
          </p:cNvSpPr>
          <p:nvPr>
            <p:ph type="pic" sz="quarter" idx="20"/>
          </p:nvPr>
        </p:nvSpPr>
        <p:spPr>
          <a:xfrm>
            <a:off x="723145" y="2242980"/>
            <a:ext cx="684000" cy="684000"/>
          </a:xfrm>
        </p:spPr>
        <p:txBody>
          <a:bodyPr/>
          <a:lstStyle>
            <a:lvl1pPr marL="0" indent="0">
              <a:buNone/>
              <a:defRPr/>
            </a:lvl1pPr>
          </a:lstStyle>
          <a:p>
            <a:endParaRPr lang="en-TH"/>
          </a:p>
        </p:txBody>
      </p:sp>
      <p:sp>
        <p:nvSpPr>
          <p:cNvPr id="3" name="Text Placeholder 3">
            <a:extLst>
              <a:ext uri="{FF2B5EF4-FFF2-40B4-BE49-F238E27FC236}">
                <a16:creationId xmlns:a16="http://schemas.microsoft.com/office/drawing/2014/main" id="{1F10B741-FF2F-F68C-BC71-963CD3B2BFA7}"/>
              </a:ext>
            </a:extLst>
          </p:cNvPr>
          <p:cNvSpPr>
            <a:spLocks noGrp="1"/>
          </p:cNvSpPr>
          <p:nvPr>
            <p:ph type="body" sz="half" idx="28" hasCustomPrompt="1"/>
          </p:nvPr>
        </p:nvSpPr>
        <p:spPr>
          <a:xfrm>
            <a:off x="1805500" y="2738405"/>
            <a:ext cx="3947395" cy="900000"/>
          </a:xfrm>
        </p:spPr>
        <p:txBody>
          <a:bodyPr/>
          <a:lstStyle>
            <a:lvl1pPr marL="0" indent="0">
              <a:lnSpc>
                <a:spcPct val="100000"/>
              </a:lnSpc>
              <a:spcBef>
                <a:spcPts val="0"/>
              </a:spcBef>
              <a:buNone/>
              <a:defRPr sz="1200" b="0" i="0">
                <a:latin typeface="+mn-lt"/>
                <a:ea typeface="Inter Light" panose="0200050300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effectLst/>
              </a:rPr>
              <a:t>Lorem ipsum dolor sit </a:t>
            </a:r>
            <a:r>
              <a:rPr lang="en-US" err="1">
                <a:effectLst/>
              </a:rPr>
              <a:t>amet</a:t>
            </a:r>
            <a:r>
              <a:rPr lang="en-US">
                <a:effectLst/>
              </a:rPr>
              <a:t> </a:t>
            </a:r>
            <a:r>
              <a:rPr lang="en-US" err="1">
                <a:effectLst/>
              </a:rPr>
              <a:t>consectetur</a:t>
            </a:r>
            <a:r>
              <a:rPr lang="en-US">
                <a:effectLst/>
              </a:rPr>
              <a:t>. </a:t>
            </a:r>
            <a:r>
              <a:rPr lang="en-US" err="1">
                <a:effectLst/>
              </a:rPr>
              <a:t>Elit</a:t>
            </a:r>
            <a:r>
              <a:rPr lang="en-US">
                <a:effectLst/>
              </a:rPr>
              <a:t> </a:t>
            </a:r>
            <a:r>
              <a:rPr lang="en-US" err="1">
                <a:effectLst/>
              </a:rPr>
              <a:t>mauris</a:t>
            </a:r>
            <a:r>
              <a:rPr lang="en-US">
                <a:effectLst/>
              </a:rPr>
              <a:t> </a:t>
            </a:r>
            <a:r>
              <a:rPr lang="en-US" err="1">
                <a:effectLst/>
              </a:rPr>
              <a:t>erat</a:t>
            </a:r>
            <a:r>
              <a:rPr lang="en-US">
                <a:effectLst/>
              </a:rPr>
              <a:t> </a:t>
            </a:r>
            <a:r>
              <a:rPr lang="en-US" err="1">
                <a:effectLst/>
              </a:rPr>
              <a:t>quis</a:t>
            </a:r>
            <a:r>
              <a:rPr lang="en-US">
                <a:effectLst/>
              </a:rPr>
              <a:t> mi </a:t>
            </a:r>
            <a:r>
              <a:rPr lang="en-US" err="1">
                <a:effectLst/>
              </a:rPr>
              <a:t>donec</a:t>
            </a:r>
            <a:r>
              <a:rPr lang="en-US">
                <a:effectLst/>
              </a:rPr>
              <a:t> </a:t>
            </a:r>
            <a:r>
              <a:rPr lang="en-US" err="1">
                <a:effectLst/>
              </a:rPr>
              <a:t>elementum</a:t>
            </a:r>
            <a:r>
              <a:rPr lang="en-US">
                <a:effectLst/>
              </a:rPr>
              <a:t> </a:t>
            </a:r>
            <a:r>
              <a:rPr lang="en-US" err="1">
                <a:effectLst/>
              </a:rPr>
              <a:t>neque</a:t>
            </a:r>
            <a:r>
              <a:rPr lang="en-US">
                <a:effectLst/>
              </a:rPr>
              <a:t>. </a:t>
            </a:r>
            <a:r>
              <a:rPr lang="en-US" err="1">
                <a:effectLst/>
              </a:rPr>
              <a:t>Eget</a:t>
            </a:r>
            <a:r>
              <a:rPr lang="en-US">
                <a:effectLst/>
              </a:rPr>
              <a:t> non </a:t>
            </a:r>
            <a:r>
              <a:rPr lang="en-US" err="1">
                <a:effectLst/>
              </a:rPr>
              <a:t>quam</a:t>
            </a:r>
            <a:r>
              <a:rPr lang="en-US">
                <a:effectLst/>
              </a:rPr>
              <a:t> </a:t>
            </a:r>
            <a:r>
              <a:rPr lang="en-US" err="1">
                <a:effectLst/>
              </a:rPr>
              <a:t>laoreet</a:t>
            </a:r>
            <a:r>
              <a:rPr lang="en-US">
                <a:effectLst/>
              </a:rPr>
              <a:t> </a:t>
            </a:r>
            <a:r>
              <a:rPr lang="en-US" err="1">
                <a:effectLst/>
              </a:rPr>
              <a:t>orci</a:t>
            </a:r>
            <a:r>
              <a:rPr lang="en-US">
                <a:effectLst/>
              </a:rPr>
              <a:t> </a:t>
            </a:r>
            <a:r>
              <a:rPr lang="en-US" err="1">
                <a:effectLst/>
              </a:rPr>
              <a:t>nulla</a:t>
            </a:r>
            <a:r>
              <a:rPr lang="en-US">
                <a:effectLst/>
              </a:rPr>
              <a:t>. In </a:t>
            </a:r>
            <a:r>
              <a:rPr lang="en-US" err="1">
                <a:effectLst/>
              </a:rPr>
              <a:t>massa</a:t>
            </a:r>
            <a:r>
              <a:rPr lang="en-US">
                <a:effectLst/>
              </a:rPr>
              <a:t> </a:t>
            </a:r>
            <a:r>
              <a:rPr lang="en-US" err="1">
                <a:effectLst/>
              </a:rPr>
              <a:t>pellentesque</a:t>
            </a:r>
            <a:r>
              <a:rPr lang="en-US">
                <a:effectLst/>
              </a:rPr>
              <a:t> et sed </a:t>
            </a:r>
            <a:r>
              <a:rPr lang="en-US" err="1">
                <a:effectLst/>
              </a:rPr>
              <a:t>tristique</a:t>
            </a:r>
            <a:r>
              <a:rPr lang="en-US">
                <a:effectLst/>
              </a:rPr>
              <a:t> id </a:t>
            </a:r>
            <a:r>
              <a:rPr lang="en-US" err="1">
                <a:effectLst/>
              </a:rPr>
              <a:t>donec</a:t>
            </a:r>
            <a:r>
              <a:rPr lang="en-US">
                <a:effectLst/>
              </a:rPr>
              <a:t> libero </a:t>
            </a:r>
            <a:r>
              <a:rPr lang="en-US" err="1">
                <a:effectLst/>
              </a:rPr>
              <a:t>turpis</a:t>
            </a:r>
            <a:r>
              <a:rPr lang="en-US">
                <a:effectLst/>
              </a:rPr>
              <a:t>. </a:t>
            </a:r>
            <a:endParaRPr lang="en-US"/>
          </a:p>
        </p:txBody>
      </p:sp>
      <p:sp>
        <p:nvSpPr>
          <p:cNvPr id="8" name="Text Placeholder 7">
            <a:extLst>
              <a:ext uri="{FF2B5EF4-FFF2-40B4-BE49-F238E27FC236}">
                <a16:creationId xmlns:a16="http://schemas.microsoft.com/office/drawing/2014/main" id="{32A432A4-E37B-9E4C-E1E3-367F35F094B1}"/>
              </a:ext>
            </a:extLst>
          </p:cNvPr>
          <p:cNvSpPr>
            <a:spLocks noGrp="1"/>
          </p:cNvSpPr>
          <p:nvPr>
            <p:ph type="body" sz="quarter" idx="29" hasCustomPrompt="1"/>
          </p:nvPr>
        </p:nvSpPr>
        <p:spPr>
          <a:xfrm>
            <a:off x="1805782" y="2241401"/>
            <a:ext cx="2129631" cy="467519"/>
          </a:xfrm>
        </p:spPr>
        <p:txBody>
          <a:bodyPr anchor="b">
            <a:normAutofit/>
          </a:bodyPr>
          <a:lstStyle>
            <a:lvl1pPr marL="0" indent="0">
              <a:buNone/>
              <a:defRPr sz="2000" b="0" i="0">
                <a:solidFill>
                  <a:schemeClr val="bg2"/>
                </a:solidFill>
                <a:latin typeface="+mj-lt"/>
              </a:defRPr>
            </a:lvl1pPr>
          </a:lstStyle>
          <a:p>
            <a:pPr lvl="0"/>
            <a:r>
              <a:rPr lang="en-US"/>
              <a:t>Title Text</a:t>
            </a:r>
          </a:p>
        </p:txBody>
      </p:sp>
      <p:sp>
        <p:nvSpPr>
          <p:cNvPr id="11" name="Text Placeholder 3">
            <a:extLst>
              <a:ext uri="{FF2B5EF4-FFF2-40B4-BE49-F238E27FC236}">
                <a16:creationId xmlns:a16="http://schemas.microsoft.com/office/drawing/2014/main" id="{0069FDC6-5B4A-796A-A76C-82804BC80DD0}"/>
              </a:ext>
            </a:extLst>
          </p:cNvPr>
          <p:cNvSpPr>
            <a:spLocks noGrp="1"/>
          </p:cNvSpPr>
          <p:nvPr>
            <p:ph type="body" sz="half" idx="31" hasCustomPrompt="1"/>
          </p:nvPr>
        </p:nvSpPr>
        <p:spPr>
          <a:xfrm>
            <a:off x="1805500" y="4632519"/>
            <a:ext cx="3947395" cy="900000"/>
          </a:xfrm>
        </p:spPr>
        <p:txBody>
          <a:bodyPr/>
          <a:lstStyle>
            <a:lvl1pPr marL="0" indent="0">
              <a:lnSpc>
                <a:spcPct val="100000"/>
              </a:lnSpc>
              <a:spcBef>
                <a:spcPts val="0"/>
              </a:spcBef>
              <a:buNone/>
              <a:defRPr sz="1200" b="0" i="0">
                <a:latin typeface="+mn-lt"/>
                <a:ea typeface="Inter Light" panose="0200050300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effectLst/>
              </a:rPr>
              <a:t>Lorem ipsum dolor sit </a:t>
            </a:r>
            <a:r>
              <a:rPr lang="en-US" err="1">
                <a:effectLst/>
              </a:rPr>
              <a:t>amet</a:t>
            </a:r>
            <a:r>
              <a:rPr lang="en-US">
                <a:effectLst/>
              </a:rPr>
              <a:t> </a:t>
            </a:r>
            <a:r>
              <a:rPr lang="en-US" err="1">
                <a:effectLst/>
              </a:rPr>
              <a:t>consectetur</a:t>
            </a:r>
            <a:r>
              <a:rPr lang="en-US">
                <a:effectLst/>
              </a:rPr>
              <a:t>. </a:t>
            </a:r>
            <a:r>
              <a:rPr lang="en-US" err="1">
                <a:effectLst/>
              </a:rPr>
              <a:t>Elit</a:t>
            </a:r>
            <a:r>
              <a:rPr lang="en-US">
                <a:effectLst/>
              </a:rPr>
              <a:t> </a:t>
            </a:r>
            <a:r>
              <a:rPr lang="en-US" err="1">
                <a:effectLst/>
              </a:rPr>
              <a:t>mauris</a:t>
            </a:r>
            <a:r>
              <a:rPr lang="en-US">
                <a:effectLst/>
              </a:rPr>
              <a:t> </a:t>
            </a:r>
            <a:r>
              <a:rPr lang="en-US" err="1">
                <a:effectLst/>
              </a:rPr>
              <a:t>erat</a:t>
            </a:r>
            <a:r>
              <a:rPr lang="en-US">
                <a:effectLst/>
              </a:rPr>
              <a:t> </a:t>
            </a:r>
            <a:r>
              <a:rPr lang="en-US" err="1">
                <a:effectLst/>
              </a:rPr>
              <a:t>quis</a:t>
            </a:r>
            <a:r>
              <a:rPr lang="en-US">
                <a:effectLst/>
              </a:rPr>
              <a:t> mi </a:t>
            </a:r>
            <a:r>
              <a:rPr lang="en-US" err="1">
                <a:effectLst/>
              </a:rPr>
              <a:t>donec</a:t>
            </a:r>
            <a:r>
              <a:rPr lang="en-US">
                <a:effectLst/>
              </a:rPr>
              <a:t> </a:t>
            </a:r>
            <a:r>
              <a:rPr lang="en-US" err="1">
                <a:effectLst/>
              </a:rPr>
              <a:t>elementum</a:t>
            </a:r>
            <a:r>
              <a:rPr lang="en-US">
                <a:effectLst/>
              </a:rPr>
              <a:t> </a:t>
            </a:r>
            <a:r>
              <a:rPr lang="en-US" err="1">
                <a:effectLst/>
              </a:rPr>
              <a:t>neque</a:t>
            </a:r>
            <a:r>
              <a:rPr lang="en-US">
                <a:effectLst/>
              </a:rPr>
              <a:t>. </a:t>
            </a:r>
            <a:r>
              <a:rPr lang="en-US" err="1">
                <a:effectLst/>
              </a:rPr>
              <a:t>Eget</a:t>
            </a:r>
            <a:r>
              <a:rPr lang="en-US">
                <a:effectLst/>
              </a:rPr>
              <a:t> non </a:t>
            </a:r>
            <a:r>
              <a:rPr lang="en-US" err="1">
                <a:effectLst/>
              </a:rPr>
              <a:t>quam</a:t>
            </a:r>
            <a:r>
              <a:rPr lang="en-US">
                <a:effectLst/>
              </a:rPr>
              <a:t> </a:t>
            </a:r>
            <a:r>
              <a:rPr lang="en-US" err="1">
                <a:effectLst/>
              </a:rPr>
              <a:t>laoreet</a:t>
            </a:r>
            <a:r>
              <a:rPr lang="en-US">
                <a:effectLst/>
              </a:rPr>
              <a:t> </a:t>
            </a:r>
            <a:r>
              <a:rPr lang="en-US" err="1">
                <a:effectLst/>
              </a:rPr>
              <a:t>orci</a:t>
            </a:r>
            <a:r>
              <a:rPr lang="en-US">
                <a:effectLst/>
              </a:rPr>
              <a:t> </a:t>
            </a:r>
            <a:r>
              <a:rPr lang="en-US" err="1">
                <a:effectLst/>
              </a:rPr>
              <a:t>nulla</a:t>
            </a:r>
            <a:r>
              <a:rPr lang="en-US">
                <a:effectLst/>
              </a:rPr>
              <a:t>. In </a:t>
            </a:r>
            <a:r>
              <a:rPr lang="en-US" err="1">
                <a:effectLst/>
              </a:rPr>
              <a:t>massa</a:t>
            </a:r>
            <a:r>
              <a:rPr lang="en-US">
                <a:effectLst/>
              </a:rPr>
              <a:t> </a:t>
            </a:r>
            <a:r>
              <a:rPr lang="en-US" err="1">
                <a:effectLst/>
              </a:rPr>
              <a:t>pellentesque</a:t>
            </a:r>
            <a:r>
              <a:rPr lang="en-US">
                <a:effectLst/>
              </a:rPr>
              <a:t> et sed </a:t>
            </a:r>
            <a:r>
              <a:rPr lang="en-US" err="1">
                <a:effectLst/>
              </a:rPr>
              <a:t>tristique</a:t>
            </a:r>
            <a:r>
              <a:rPr lang="en-US">
                <a:effectLst/>
              </a:rPr>
              <a:t> id </a:t>
            </a:r>
            <a:r>
              <a:rPr lang="en-US" err="1">
                <a:effectLst/>
              </a:rPr>
              <a:t>donec</a:t>
            </a:r>
            <a:r>
              <a:rPr lang="en-US">
                <a:effectLst/>
              </a:rPr>
              <a:t> libero </a:t>
            </a:r>
            <a:r>
              <a:rPr lang="en-US" err="1">
                <a:effectLst/>
              </a:rPr>
              <a:t>turpis</a:t>
            </a:r>
            <a:r>
              <a:rPr lang="en-US">
                <a:effectLst/>
              </a:rPr>
              <a:t>. </a:t>
            </a:r>
            <a:endParaRPr lang="en-US"/>
          </a:p>
        </p:txBody>
      </p:sp>
      <p:sp>
        <p:nvSpPr>
          <p:cNvPr id="12" name="Text Placeholder 7">
            <a:extLst>
              <a:ext uri="{FF2B5EF4-FFF2-40B4-BE49-F238E27FC236}">
                <a16:creationId xmlns:a16="http://schemas.microsoft.com/office/drawing/2014/main" id="{431310EC-D6EF-B249-6110-86394CA56352}"/>
              </a:ext>
            </a:extLst>
          </p:cNvPr>
          <p:cNvSpPr>
            <a:spLocks noGrp="1"/>
          </p:cNvSpPr>
          <p:nvPr>
            <p:ph type="body" sz="quarter" idx="32" hasCustomPrompt="1"/>
          </p:nvPr>
        </p:nvSpPr>
        <p:spPr>
          <a:xfrm>
            <a:off x="1805782" y="4135516"/>
            <a:ext cx="2129631" cy="467519"/>
          </a:xfrm>
        </p:spPr>
        <p:txBody>
          <a:bodyPr anchor="b">
            <a:normAutofit/>
          </a:bodyPr>
          <a:lstStyle>
            <a:lvl1pPr marL="0" indent="0">
              <a:buNone/>
              <a:defRPr sz="2000" b="0" i="0">
                <a:solidFill>
                  <a:schemeClr val="bg2"/>
                </a:solidFill>
                <a:latin typeface="+mj-lt"/>
              </a:defRPr>
            </a:lvl1pPr>
          </a:lstStyle>
          <a:p>
            <a:pPr lvl="0"/>
            <a:r>
              <a:rPr lang="en-US"/>
              <a:t>Title Text</a:t>
            </a:r>
          </a:p>
        </p:txBody>
      </p:sp>
      <p:sp>
        <p:nvSpPr>
          <p:cNvPr id="15" name="Text Placeholder 3">
            <a:extLst>
              <a:ext uri="{FF2B5EF4-FFF2-40B4-BE49-F238E27FC236}">
                <a16:creationId xmlns:a16="http://schemas.microsoft.com/office/drawing/2014/main" id="{A89B6E04-C6BD-FFB0-AD37-19A34C5BB968}"/>
              </a:ext>
            </a:extLst>
          </p:cNvPr>
          <p:cNvSpPr>
            <a:spLocks noGrp="1"/>
          </p:cNvSpPr>
          <p:nvPr>
            <p:ph type="body" sz="half" idx="34" hasCustomPrompt="1"/>
          </p:nvPr>
        </p:nvSpPr>
        <p:spPr>
          <a:xfrm>
            <a:off x="7520500" y="2738405"/>
            <a:ext cx="3947395" cy="900000"/>
          </a:xfrm>
        </p:spPr>
        <p:txBody>
          <a:bodyPr/>
          <a:lstStyle>
            <a:lvl1pPr marL="0" indent="0">
              <a:lnSpc>
                <a:spcPct val="100000"/>
              </a:lnSpc>
              <a:spcBef>
                <a:spcPts val="0"/>
              </a:spcBef>
              <a:buNone/>
              <a:defRPr sz="1200" b="0" i="0">
                <a:latin typeface="+mn-lt"/>
                <a:ea typeface="Inter Light" panose="0200050300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effectLst/>
              </a:rPr>
              <a:t>Lorem ipsum dolor sit </a:t>
            </a:r>
            <a:r>
              <a:rPr lang="en-US" err="1">
                <a:effectLst/>
              </a:rPr>
              <a:t>amet</a:t>
            </a:r>
            <a:r>
              <a:rPr lang="en-US">
                <a:effectLst/>
              </a:rPr>
              <a:t> </a:t>
            </a:r>
            <a:r>
              <a:rPr lang="en-US" err="1">
                <a:effectLst/>
              </a:rPr>
              <a:t>consectetur</a:t>
            </a:r>
            <a:r>
              <a:rPr lang="en-US">
                <a:effectLst/>
              </a:rPr>
              <a:t>. </a:t>
            </a:r>
            <a:r>
              <a:rPr lang="en-US" err="1">
                <a:effectLst/>
              </a:rPr>
              <a:t>Elit</a:t>
            </a:r>
            <a:r>
              <a:rPr lang="en-US">
                <a:effectLst/>
              </a:rPr>
              <a:t> </a:t>
            </a:r>
            <a:r>
              <a:rPr lang="en-US" err="1">
                <a:effectLst/>
              </a:rPr>
              <a:t>mauris</a:t>
            </a:r>
            <a:r>
              <a:rPr lang="en-US">
                <a:effectLst/>
              </a:rPr>
              <a:t> </a:t>
            </a:r>
            <a:r>
              <a:rPr lang="en-US" err="1">
                <a:effectLst/>
              </a:rPr>
              <a:t>erat</a:t>
            </a:r>
            <a:r>
              <a:rPr lang="en-US">
                <a:effectLst/>
              </a:rPr>
              <a:t> </a:t>
            </a:r>
            <a:r>
              <a:rPr lang="en-US" err="1">
                <a:effectLst/>
              </a:rPr>
              <a:t>quis</a:t>
            </a:r>
            <a:r>
              <a:rPr lang="en-US">
                <a:effectLst/>
              </a:rPr>
              <a:t> mi </a:t>
            </a:r>
            <a:r>
              <a:rPr lang="en-US" err="1">
                <a:effectLst/>
              </a:rPr>
              <a:t>donec</a:t>
            </a:r>
            <a:r>
              <a:rPr lang="en-US">
                <a:effectLst/>
              </a:rPr>
              <a:t> </a:t>
            </a:r>
            <a:r>
              <a:rPr lang="en-US" err="1">
                <a:effectLst/>
              </a:rPr>
              <a:t>elementum</a:t>
            </a:r>
            <a:r>
              <a:rPr lang="en-US">
                <a:effectLst/>
              </a:rPr>
              <a:t> </a:t>
            </a:r>
            <a:r>
              <a:rPr lang="en-US" err="1">
                <a:effectLst/>
              </a:rPr>
              <a:t>neque</a:t>
            </a:r>
            <a:r>
              <a:rPr lang="en-US">
                <a:effectLst/>
              </a:rPr>
              <a:t>. </a:t>
            </a:r>
            <a:r>
              <a:rPr lang="en-US" err="1">
                <a:effectLst/>
              </a:rPr>
              <a:t>Eget</a:t>
            </a:r>
            <a:r>
              <a:rPr lang="en-US">
                <a:effectLst/>
              </a:rPr>
              <a:t> non </a:t>
            </a:r>
            <a:r>
              <a:rPr lang="en-US" err="1">
                <a:effectLst/>
              </a:rPr>
              <a:t>quam</a:t>
            </a:r>
            <a:r>
              <a:rPr lang="en-US">
                <a:effectLst/>
              </a:rPr>
              <a:t> </a:t>
            </a:r>
            <a:r>
              <a:rPr lang="en-US" err="1">
                <a:effectLst/>
              </a:rPr>
              <a:t>laoreet</a:t>
            </a:r>
            <a:r>
              <a:rPr lang="en-US">
                <a:effectLst/>
              </a:rPr>
              <a:t> </a:t>
            </a:r>
            <a:r>
              <a:rPr lang="en-US" err="1">
                <a:effectLst/>
              </a:rPr>
              <a:t>orci</a:t>
            </a:r>
            <a:r>
              <a:rPr lang="en-US">
                <a:effectLst/>
              </a:rPr>
              <a:t> </a:t>
            </a:r>
            <a:r>
              <a:rPr lang="en-US" err="1">
                <a:effectLst/>
              </a:rPr>
              <a:t>nulla</a:t>
            </a:r>
            <a:r>
              <a:rPr lang="en-US">
                <a:effectLst/>
              </a:rPr>
              <a:t>. In </a:t>
            </a:r>
            <a:r>
              <a:rPr lang="en-US" err="1">
                <a:effectLst/>
              </a:rPr>
              <a:t>massa</a:t>
            </a:r>
            <a:r>
              <a:rPr lang="en-US">
                <a:effectLst/>
              </a:rPr>
              <a:t> </a:t>
            </a:r>
            <a:r>
              <a:rPr lang="en-US" err="1">
                <a:effectLst/>
              </a:rPr>
              <a:t>pellentesque</a:t>
            </a:r>
            <a:r>
              <a:rPr lang="en-US">
                <a:effectLst/>
              </a:rPr>
              <a:t> et sed </a:t>
            </a:r>
            <a:r>
              <a:rPr lang="en-US" err="1">
                <a:effectLst/>
              </a:rPr>
              <a:t>tristique</a:t>
            </a:r>
            <a:r>
              <a:rPr lang="en-US">
                <a:effectLst/>
              </a:rPr>
              <a:t> id </a:t>
            </a:r>
            <a:r>
              <a:rPr lang="en-US" err="1">
                <a:effectLst/>
              </a:rPr>
              <a:t>donec</a:t>
            </a:r>
            <a:r>
              <a:rPr lang="en-US">
                <a:effectLst/>
              </a:rPr>
              <a:t> libero </a:t>
            </a:r>
            <a:r>
              <a:rPr lang="en-US" err="1">
                <a:effectLst/>
              </a:rPr>
              <a:t>turpis</a:t>
            </a:r>
            <a:r>
              <a:rPr lang="en-US">
                <a:effectLst/>
              </a:rPr>
              <a:t>. </a:t>
            </a:r>
            <a:endParaRPr lang="en-US"/>
          </a:p>
        </p:txBody>
      </p:sp>
      <p:sp>
        <p:nvSpPr>
          <p:cNvPr id="16" name="Text Placeholder 7">
            <a:extLst>
              <a:ext uri="{FF2B5EF4-FFF2-40B4-BE49-F238E27FC236}">
                <a16:creationId xmlns:a16="http://schemas.microsoft.com/office/drawing/2014/main" id="{F06781E4-F399-B858-5671-92DC841B7A54}"/>
              </a:ext>
            </a:extLst>
          </p:cNvPr>
          <p:cNvSpPr>
            <a:spLocks noGrp="1"/>
          </p:cNvSpPr>
          <p:nvPr>
            <p:ph type="body" sz="quarter" idx="35" hasCustomPrompt="1"/>
          </p:nvPr>
        </p:nvSpPr>
        <p:spPr>
          <a:xfrm>
            <a:off x="7520782" y="2241401"/>
            <a:ext cx="2129631" cy="467519"/>
          </a:xfrm>
        </p:spPr>
        <p:txBody>
          <a:bodyPr anchor="b">
            <a:normAutofit/>
          </a:bodyPr>
          <a:lstStyle>
            <a:lvl1pPr marL="0" indent="0">
              <a:buNone/>
              <a:defRPr sz="2000" b="0" i="0">
                <a:solidFill>
                  <a:schemeClr val="bg2"/>
                </a:solidFill>
                <a:latin typeface="+mj-lt"/>
              </a:defRPr>
            </a:lvl1pPr>
          </a:lstStyle>
          <a:p>
            <a:pPr lvl="0"/>
            <a:r>
              <a:rPr lang="en-US"/>
              <a:t>Title Text</a:t>
            </a:r>
          </a:p>
        </p:txBody>
      </p:sp>
      <p:sp>
        <p:nvSpPr>
          <p:cNvPr id="19" name="Text Placeholder 3">
            <a:extLst>
              <a:ext uri="{FF2B5EF4-FFF2-40B4-BE49-F238E27FC236}">
                <a16:creationId xmlns:a16="http://schemas.microsoft.com/office/drawing/2014/main" id="{13A78729-E06C-E02C-7E2A-BCCDF6A57974}"/>
              </a:ext>
            </a:extLst>
          </p:cNvPr>
          <p:cNvSpPr>
            <a:spLocks noGrp="1"/>
          </p:cNvSpPr>
          <p:nvPr>
            <p:ph type="body" sz="half" idx="37" hasCustomPrompt="1"/>
          </p:nvPr>
        </p:nvSpPr>
        <p:spPr>
          <a:xfrm>
            <a:off x="7520500" y="4632519"/>
            <a:ext cx="3947395" cy="900000"/>
          </a:xfrm>
        </p:spPr>
        <p:txBody>
          <a:bodyPr/>
          <a:lstStyle>
            <a:lvl1pPr marL="0" indent="0">
              <a:lnSpc>
                <a:spcPct val="100000"/>
              </a:lnSpc>
              <a:spcBef>
                <a:spcPts val="0"/>
              </a:spcBef>
              <a:buNone/>
              <a:defRPr sz="1200" b="0" i="0">
                <a:latin typeface="+mn-lt"/>
                <a:ea typeface="Inter Light" panose="0200050300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effectLst/>
              </a:rPr>
              <a:t>Lorem ipsum dolor sit </a:t>
            </a:r>
            <a:r>
              <a:rPr lang="en-US" err="1">
                <a:effectLst/>
              </a:rPr>
              <a:t>amet</a:t>
            </a:r>
            <a:r>
              <a:rPr lang="en-US">
                <a:effectLst/>
              </a:rPr>
              <a:t> </a:t>
            </a:r>
            <a:r>
              <a:rPr lang="en-US" err="1">
                <a:effectLst/>
              </a:rPr>
              <a:t>consectetur</a:t>
            </a:r>
            <a:r>
              <a:rPr lang="en-US">
                <a:effectLst/>
              </a:rPr>
              <a:t>. </a:t>
            </a:r>
            <a:r>
              <a:rPr lang="en-US" err="1">
                <a:effectLst/>
              </a:rPr>
              <a:t>Elit</a:t>
            </a:r>
            <a:r>
              <a:rPr lang="en-US">
                <a:effectLst/>
              </a:rPr>
              <a:t> </a:t>
            </a:r>
            <a:r>
              <a:rPr lang="en-US" err="1">
                <a:effectLst/>
              </a:rPr>
              <a:t>mauris</a:t>
            </a:r>
            <a:r>
              <a:rPr lang="en-US">
                <a:effectLst/>
              </a:rPr>
              <a:t> </a:t>
            </a:r>
            <a:r>
              <a:rPr lang="en-US" err="1">
                <a:effectLst/>
              </a:rPr>
              <a:t>erat</a:t>
            </a:r>
            <a:r>
              <a:rPr lang="en-US">
                <a:effectLst/>
              </a:rPr>
              <a:t> </a:t>
            </a:r>
            <a:r>
              <a:rPr lang="en-US" err="1">
                <a:effectLst/>
              </a:rPr>
              <a:t>quis</a:t>
            </a:r>
            <a:r>
              <a:rPr lang="en-US">
                <a:effectLst/>
              </a:rPr>
              <a:t> mi </a:t>
            </a:r>
            <a:r>
              <a:rPr lang="en-US" err="1">
                <a:effectLst/>
              </a:rPr>
              <a:t>donec</a:t>
            </a:r>
            <a:r>
              <a:rPr lang="en-US">
                <a:effectLst/>
              </a:rPr>
              <a:t> </a:t>
            </a:r>
            <a:r>
              <a:rPr lang="en-US" err="1">
                <a:effectLst/>
              </a:rPr>
              <a:t>elementum</a:t>
            </a:r>
            <a:r>
              <a:rPr lang="en-US">
                <a:effectLst/>
              </a:rPr>
              <a:t> </a:t>
            </a:r>
            <a:r>
              <a:rPr lang="en-US" err="1">
                <a:effectLst/>
              </a:rPr>
              <a:t>neque</a:t>
            </a:r>
            <a:r>
              <a:rPr lang="en-US">
                <a:effectLst/>
              </a:rPr>
              <a:t>. </a:t>
            </a:r>
            <a:r>
              <a:rPr lang="en-US" err="1">
                <a:effectLst/>
              </a:rPr>
              <a:t>Eget</a:t>
            </a:r>
            <a:r>
              <a:rPr lang="en-US">
                <a:effectLst/>
              </a:rPr>
              <a:t> non </a:t>
            </a:r>
            <a:r>
              <a:rPr lang="en-US" err="1">
                <a:effectLst/>
              </a:rPr>
              <a:t>quam</a:t>
            </a:r>
            <a:r>
              <a:rPr lang="en-US">
                <a:effectLst/>
              </a:rPr>
              <a:t> </a:t>
            </a:r>
            <a:r>
              <a:rPr lang="en-US" err="1">
                <a:effectLst/>
              </a:rPr>
              <a:t>laoreet</a:t>
            </a:r>
            <a:r>
              <a:rPr lang="en-US">
                <a:effectLst/>
              </a:rPr>
              <a:t> </a:t>
            </a:r>
            <a:r>
              <a:rPr lang="en-US" err="1">
                <a:effectLst/>
              </a:rPr>
              <a:t>orci</a:t>
            </a:r>
            <a:r>
              <a:rPr lang="en-US">
                <a:effectLst/>
              </a:rPr>
              <a:t> </a:t>
            </a:r>
            <a:r>
              <a:rPr lang="en-US" err="1">
                <a:effectLst/>
              </a:rPr>
              <a:t>nulla</a:t>
            </a:r>
            <a:r>
              <a:rPr lang="en-US">
                <a:effectLst/>
              </a:rPr>
              <a:t>. In </a:t>
            </a:r>
            <a:r>
              <a:rPr lang="en-US" err="1">
                <a:effectLst/>
              </a:rPr>
              <a:t>massa</a:t>
            </a:r>
            <a:r>
              <a:rPr lang="en-US">
                <a:effectLst/>
              </a:rPr>
              <a:t> </a:t>
            </a:r>
            <a:r>
              <a:rPr lang="en-US" err="1">
                <a:effectLst/>
              </a:rPr>
              <a:t>pellentesque</a:t>
            </a:r>
            <a:r>
              <a:rPr lang="en-US">
                <a:effectLst/>
              </a:rPr>
              <a:t> et sed </a:t>
            </a:r>
            <a:r>
              <a:rPr lang="en-US" err="1">
                <a:effectLst/>
              </a:rPr>
              <a:t>tristique</a:t>
            </a:r>
            <a:r>
              <a:rPr lang="en-US">
                <a:effectLst/>
              </a:rPr>
              <a:t> id </a:t>
            </a:r>
            <a:r>
              <a:rPr lang="en-US" err="1">
                <a:effectLst/>
              </a:rPr>
              <a:t>donec</a:t>
            </a:r>
            <a:r>
              <a:rPr lang="en-US">
                <a:effectLst/>
              </a:rPr>
              <a:t> libero </a:t>
            </a:r>
            <a:r>
              <a:rPr lang="en-US" err="1">
                <a:effectLst/>
              </a:rPr>
              <a:t>turpis</a:t>
            </a:r>
            <a:r>
              <a:rPr lang="en-US">
                <a:effectLst/>
              </a:rPr>
              <a:t>. </a:t>
            </a:r>
            <a:endParaRPr lang="en-US"/>
          </a:p>
        </p:txBody>
      </p:sp>
      <p:sp>
        <p:nvSpPr>
          <p:cNvPr id="20" name="Text Placeholder 7">
            <a:extLst>
              <a:ext uri="{FF2B5EF4-FFF2-40B4-BE49-F238E27FC236}">
                <a16:creationId xmlns:a16="http://schemas.microsoft.com/office/drawing/2014/main" id="{7DDA0F2B-B945-6C67-56A7-39691B9909E5}"/>
              </a:ext>
            </a:extLst>
          </p:cNvPr>
          <p:cNvSpPr>
            <a:spLocks noGrp="1"/>
          </p:cNvSpPr>
          <p:nvPr>
            <p:ph type="body" sz="quarter" idx="38" hasCustomPrompt="1"/>
          </p:nvPr>
        </p:nvSpPr>
        <p:spPr>
          <a:xfrm>
            <a:off x="7520782" y="4135516"/>
            <a:ext cx="2129631" cy="467519"/>
          </a:xfrm>
        </p:spPr>
        <p:txBody>
          <a:bodyPr anchor="b">
            <a:normAutofit/>
          </a:bodyPr>
          <a:lstStyle>
            <a:lvl1pPr marL="0" indent="0">
              <a:buNone/>
              <a:defRPr sz="2000" b="0" i="0">
                <a:solidFill>
                  <a:schemeClr val="bg2"/>
                </a:solidFill>
                <a:latin typeface="+mj-lt"/>
              </a:defRPr>
            </a:lvl1pPr>
          </a:lstStyle>
          <a:p>
            <a:pPr lvl="0"/>
            <a:r>
              <a:rPr lang="en-US"/>
              <a:t>Title Text</a:t>
            </a:r>
          </a:p>
        </p:txBody>
      </p:sp>
      <p:sp>
        <p:nvSpPr>
          <p:cNvPr id="5" name="Picture Placeholder 16">
            <a:extLst>
              <a:ext uri="{FF2B5EF4-FFF2-40B4-BE49-F238E27FC236}">
                <a16:creationId xmlns:a16="http://schemas.microsoft.com/office/drawing/2014/main" id="{F8582045-0495-D070-B44C-7F6CF42A9CA9}"/>
              </a:ext>
            </a:extLst>
          </p:cNvPr>
          <p:cNvSpPr>
            <a:spLocks noGrp="1"/>
          </p:cNvSpPr>
          <p:nvPr>
            <p:ph type="pic" sz="quarter" idx="39"/>
          </p:nvPr>
        </p:nvSpPr>
        <p:spPr>
          <a:xfrm>
            <a:off x="723145" y="4147082"/>
            <a:ext cx="684000" cy="684000"/>
          </a:xfrm>
        </p:spPr>
        <p:txBody>
          <a:bodyPr/>
          <a:lstStyle>
            <a:lvl1pPr marL="0" indent="0">
              <a:buNone/>
              <a:defRPr/>
            </a:lvl1pPr>
          </a:lstStyle>
          <a:p>
            <a:endParaRPr lang="en-TH"/>
          </a:p>
        </p:txBody>
      </p:sp>
      <p:sp>
        <p:nvSpPr>
          <p:cNvPr id="6" name="Picture Placeholder 16">
            <a:extLst>
              <a:ext uri="{FF2B5EF4-FFF2-40B4-BE49-F238E27FC236}">
                <a16:creationId xmlns:a16="http://schemas.microsoft.com/office/drawing/2014/main" id="{F4B29FFD-3622-E863-CB80-1CB9098C15E4}"/>
              </a:ext>
            </a:extLst>
          </p:cNvPr>
          <p:cNvSpPr>
            <a:spLocks noGrp="1"/>
          </p:cNvSpPr>
          <p:nvPr>
            <p:ph type="pic" sz="quarter" idx="40"/>
          </p:nvPr>
        </p:nvSpPr>
        <p:spPr>
          <a:xfrm>
            <a:off x="6439107" y="2241401"/>
            <a:ext cx="684000" cy="684000"/>
          </a:xfrm>
        </p:spPr>
        <p:txBody>
          <a:bodyPr/>
          <a:lstStyle>
            <a:lvl1pPr marL="0" indent="0">
              <a:buNone/>
              <a:defRPr/>
            </a:lvl1pPr>
          </a:lstStyle>
          <a:p>
            <a:endParaRPr lang="en-TH"/>
          </a:p>
        </p:txBody>
      </p:sp>
      <p:sp>
        <p:nvSpPr>
          <p:cNvPr id="13" name="Picture Placeholder 16">
            <a:extLst>
              <a:ext uri="{FF2B5EF4-FFF2-40B4-BE49-F238E27FC236}">
                <a16:creationId xmlns:a16="http://schemas.microsoft.com/office/drawing/2014/main" id="{557FBCC1-4886-DA2C-19EB-EE3126B3DFD2}"/>
              </a:ext>
            </a:extLst>
          </p:cNvPr>
          <p:cNvSpPr>
            <a:spLocks noGrp="1"/>
          </p:cNvSpPr>
          <p:nvPr>
            <p:ph type="pic" sz="quarter" idx="41"/>
          </p:nvPr>
        </p:nvSpPr>
        <p:spPr>
          <a:xfrm>
            <a:off x="6439107" y="4147082"/>
            <a:ext cx="684000" cy="684000"/>
          </a:xfrm>
        </p:spPr>
        <p:txBody>
          <a:bodyPr/>
          <a:lstStyle>
            <a:lvl1pPr marL="0" indent="0">
              <a:buNone/>
              <a:defRPr/>
            </a:lvl1pPr>
          </a:lstStyle>
          <a:p>
            <a:endParaRPr lang="en-TH"/>
          </a:p>
        </p:txBody>
      </p:sp>
      <p:sp>
        <p:nvSpPr>
          <p:cNvPr id="21" name="Footer Placeholder 20">
            <a:extLst>
              <a:ext uri="{FF2B5EF4-FFF2-40B4-BE49-F238E27FC236}">
                <a16:creationId xmlns:a16="http://schemas.microsoft.com/office/drawing/2014/main" id="{2327875A-AFF2-4212-78C6-88D42FD5A78B}"/>
              </a:ext>
            </a:extLst>
          </p:cNvPr>
          <p:cNvSpPr>
            <a:spLocks noGrp="1"/>
          </p:cNvSpPr>
          <p:nvPr>
            <p:ph type="ftr" sz="quarter" idx="43"/>
          </p:nvPr>
        </p:nvSpPr>
        <p:spPr/>
        <p:txBody>
          <a:bodyPr/>
          <a:lstStyle/>
          <a:p>
            <a:r>
              <a:rPr lang="en-US"/>
              <a:t>www.lumificyber.com </a:t>
            </a:r>
            <a:endParaRPr lang="en-TH"/>
          </a:p>
        </p:txBody>
      </p:sp>
      <p:sp>
        <p:nvSpPr>
          <p:cNvPr id="2" name="Title 1">
            <a:extLst>
              <a:ext uri="{FF2B5EF4-FFF2-40B4-BE49-F238E27FC236}">
                <a16:creationId xmlns:a16="http://schemas.microsoft.com/office/drawing/2014/main" id="{FE1DC07F-8D8A-9FE5-B300-8FCC12FE8FEE}"/>
              </a:ext>
            </a:extLst>
          </p:cNvPr>
          <p:cNvSpPr>
            <a:spLocks noGrp="1"/>
          </p:cNvSpPr>
          <p:nvPr>
            <p:ph type="title"/>
          </p:nvPr>
        </p:nvSpPr>
        <p:spPr>
          <a:xfrm>
            <a:off x="551162" y="1179291"/>
            <a:ext cx="11088687" cy="585707"/>
          </a:xfrm>
        </p:spPr>
        <p:txBody>
          <a:bodyPr anchor="t"/>
          <a:lstStyle>
            <a:lvl1pPr marL="0" marR="0" indent="0" algn="l" defTabSz="457200" rtl="0" eaLnBrk="1" fontAlgn="auto" latinLnBrk="0" hangingPunct="1">
              <a:lnSpc>
                <a:spcPct val="90000"/>
              </a:lnSpc>
              <a:spcBef>
                <a:spcPct val="0"/>
              </a:spcBef>
              <a:spcAft>
                <a:spcPts val="0"/>
              </a:spcAft>
              <a:buClrTx/>
              <a:buSzTx/>
              <a:buFontTx/>
              <a:buNone/>
              <a:tabLst/>
              <a:defRPr/>
            </a:lvl1pPr>
          </a:lstStyle>
          <a:p>
            <a:r>
              <a:rPr lang="en-US"/>
              <a:t>Click to edit Master title style</a:t>
            </a:r>
            <a:endParaRPr lang="en-TH"/>
          </a:p>
        </p:txBody>
      </p:sp>
      <p:sp>
        <p:nvSpPr>
          <p:cNvPr id="9" name="Text Placeholder 6">
            <a:extLst>
              <a:ext uri="{FF2B5EF4-FFF2-40B4-BE49-F238E27FC236}">
                <a16:creationId xmlns:a16="http://schemas.microsoft.com/office/drawing/2014/main" id="{734AE021-F463-3C76-CA4E-1953E91E373D}"/>
              </a:ext>
            </a:extLst>
          </p:cNvPr>
          <p:cNvSpPr>
            <a:spLocks noGrp="1"/>
          </p:cNvSpPr>
          <p:nvPr>
            <p:ph type="body" sz="quarter" idx="12"/>
          </p:nvPr>
        </p:nvSpPr>
        <p:spPr>
          <a:xfrm>
            <a:off x="561795" y="771771"/>
            <a:ext cx="11088687" cy="312666"/>
          </a:xfrm>
        </p:spPr>
        <p:txBody>
          <a:bodyPr>
            <a:normAutofit/>
          </a:bodyPr>
          <a:lstStyle>
            <a:lvl1pPr marL="0" indent="0">
              <a:buNone/>
              <a:defRPr sz="1400" cap="all" spc="300" baseline="0">
                <a:solidFill>
                  <a:schemeClr val="bg2"/>
                </a:solidFill>
                <a:latin typeface="+mj-lt"/>
              </a:defRPr>
            </a:lvl1pPr>
          </a:lstStyle>
          <a:p>
            <a:pPr lvl="0"/>
            <a:r>
              <a:rPr lang="en-US"/>
              <a:t>Click to edit Master text styles</a:t>
            </a:r>
          </a:p>
        </p:txBody>
      </p:sp>
    </p:spTree>
    <p:extLst>
      <p:ext uri="{BB962C8B-B14F-4D97-AF65-F5344CB8AC3E}">
        <p14:creationId xmlns:p14="http://schemas.microsoft.com/office/powerpoint/2010/main" val="2910428864"/>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Final Slide">
    <p:bg>
      <p:bgPr>
        <a:solidFill>
          <a:schemeClr val="tx1"/>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D67C805-D881-C510-8D5C-229A0EAF8F41}"/>
              </a:ext>
            </a:extLst>
          </p:cNvPr>
          <p:cNvSpPr>
            <a:spLocks noGrp="1"/>
          </p:cNvSpPr>
          <p:nvPr>
            <p:ph type="title"/>
          </p:nvPr>
        </p:nvSpPr>
        <p:spPr>
          <a:xfrm>
            <a:off x="585788" y="1236811"/>
            <a:ext cx="11040630" cy="569122"/>
          </a:xfrm>
        </p:spPr>
        <p:txBody>
          <a:bodyPr anchor="b">
            <a:normAutofit/>
          </a:bodyPr>
          <a:lstStyle>
            <a:lvl1pPr algn="l">
              <a:defRPr sz="3500">
                <a:solidFill>
                  <a:schemeClr val="bg1"/>
                </a:solidFill>
                <a:latin typeface="+mj-lt"/>
              </a:defRPr>
            </a:lvl1pPr>
          </a:lstStyle>
          <a:p>
            <a:r>
              <a:rPr lang="en-US"/>
              <a:t>Click to edit Master title style</a:t>
            </a:r>
            <a:endParaRPr lang="en-TH"/>
          </a:p>
        </p:txBody>
      </p:sp>
      <p:sp>
        <p:nvSpPr>
          <p:cNvPr id="6" name="Text Placeholder 6">
            <a:extLst>
              <a:ext uri="{FF2B5EF4-FFF2-40B4-BE49-F238E27FC236}">
                <a16:creationId xmlns:a16="http://schemas.microsoft.com/office/drawing/2014/main" id="{55DDF404-0430-BA71-0FC3-0EBC94C4756B}"/>
              </a:ext>
            </a:extLst>
          </p:cNvPr>
          <p:cNvSpPr>
            <a:spLocks noGrp="1"/>
          </p:cNvSpPr>
          <p:nvPr>
            <p:ph type="body" sz="quarter" idx="12"/>
          </p:nvPr>
        </p:nvSpPr>
        <p:spPr>
          <a:xfrm>
            <a:off x="585788" y="815246"/>
            <a:ext cx="4464223" cy="312666"/>
          </a:xfrm>
        </p:spPr>
        <p:txBody>
          <a:bodyPr>
            <a:normAutofit/>
          </a:bodyPr>
          <a:lstStyle>
            <a:lvl1pPr marL="0" indent="0">
              <a:buNone/>
              <a:defRPr sz="1400" cap="all" spc="300" baseline="0">
                <a:solidFill>
                  <a:schemeClr val="bg2"/>
                </a:solidFill>
                <a:latin typeface="+mj-lt"/>
              </a:defRPr>
            </a:lvl1pPr>
          </a:lstStyle>
          <a:p>
            <a:pPr lvl="0"/>
            <a:r>
              <a:rPr lang="en-US"/>
              <a:t>Click to edit Master text</a:t>
            </a:r>
          </a:p>
        </p:txBody>
      </p:sp>
      <p:graphicFrame>
        <p:nvGraphicFramePr>
          <p:cNvPr id="11" name="Table 10">
            <a:extLst>
              <a:ext uri="{FF2B5EF4-FFF2-40B4-BE49-F238E27FC236}">
                <a16:creationId xmlns:a16="http://schemas.microsoft.com/office/drawing/2014/main" id="{A78C0FB4-EF29-60C4-65FD-EE6105B3B33F}"/>
              </a:ext>
            </a:extLst>
          </p:cNvPr>
          <p:cNvGraphicFramePr>
            <a:graphicFrameLocks noGrp="1"/>
          </p:cNvGraphicFramePr>
          <p:nvPr userDrawn="1">
            <p:extLst>
              <p:ext uri="{D42A27DB-BD31-4B8C-83A1-F6EECF244321}">
                <p14:modId xmlns:p14="http://schemas.microsoft.com/office/powerpoint/2010/main" val="681597037"/>
              </p:ext>
            </p:extLst>
          </p:nvPr>
        </p:nvGraphicFramePr>
        <p:xfrm>
          <a:off x="585788" y="2172344"/>
          <a:ext cx="11040630" cy="4187825"/>
        </p:xfrm>
        <a:graphic>
          <a:graphicData uri="http://schemas.openxmlformats.org/drawingml/2006/table">
            <a:tbl>
              <a:tblPr/>
              <a:tblGrid>
                <a:gridCol w="2208126">
                  <a:extLst>
                    <a:ext uri="{9D8B030D-6E8A-4147-A177-3AD203B41FA5}">
                      <a16:colId xmlns:a16="http://schemas.microsoft.com/office/drawing/2014/main" val="33680489"/>
                    </a:ext>
                  </a:extLst>
                </a:gridCol>
                <a:gridCol w="2208126">
                  <a:extLst>
                    <a:ext uri="{9D8B030D-6E8A-4147-A177-3AD203B41FA5}">
                      <a16:colId xmlns:a16="http://schemas.microsoft.com/office/drawing/2014/main" val="3274567557"/>
                    </a:ext>
                  </a:extLst>
                </a:gridCol>
                <a:gridCol w="2208126">
                  <a:extLst>
                    <a:ext uri="{9D8B030D-6E8A-4147-A177-3AD203B41FA5}">
                      <a16:colId xmlns:a16="http://schemas.microsoft.com/office/drawing/2014/main" val="307751452"/>
                    </a:ext>
                  </a:extLst>
                </a:gridCol>
                <a:gridCol w="2208126">
                  <a:extLst>
                    <a:ext uri="{9D8B030D-6E8A-4147-A177-3AD203B41FA5}">
                      <a16:colId xmlns:a16="http://schemas.microsoft.com/office/drawing/2014/main" val="2941242449"/>
                    </a:ext>
                  </a:extLst>
                </a:gridCol>
                <a:gridCol w="2208126">
                  <a:extLst>
                    <a:ext uri="{9D8B030D-6E8A-4147-A177-3AD203B41FA5}">
                      <a16:colId xmlns:a16="http://schemas.microsoft.com/office/drawing/2014/main" val="1153288675"/>
                    </a:ext>
                  </a:extLst>
                </a:gridCol>
              </a:tblGrid>
              <a:tr h="428300">
                <a:tc>
                  <a:txBody>
                    <a:bodyPr/>
                    <a:lstStyle/>
                    <a:p>
                      <a:pPr algn="l" fontAlgn="base"/>
                      <a:r>
                        <a:rPr lang="en-US" sz="1000" b="1" i="0">
                          <a:solidFill>
                            <a:srgbClr val="051C2B"/>
                          </a:solidFill>
                          <a:effectLst/>
                          <a:latin typeface="Arial" panose="020B0604020202020204" pitchFamily="34" charset="0"/>
                        </a:rPr>
                        <a:t>Program</a:t>
                      </a:r>
                      <a:r>
                        <a:rPr lang="en-US" sz="1000" b="1" i="0">
                          <a:solidFill>
                            <a:srgbClr val="FFFFFF"/>
                          </a:solidFill>
                          <a:effectLst/>
                          <a:latin typeface="Arial" panose="020B0604020202020204" pitchFamily="34" charset="0"/>
                        </a:rPr>
                        <a:t>​</a:t>
                      </a:r>
                      <a:endParaRPr lang="en-US" sz="900" b="1" i="0">
                        <a:solidFill>
                          <a:srgbClr val="FFFFFF"/>
                        </a:solidFill>
                        <a:effectLst/>
                      </a:endParaRPr>
                    </a:p>
                  </a:txBody>
                  <a:tcPr marL="91371" marR="91371" marT="45685" marB="45685" anchor="ctr">
                    <a:lnL w="9525" cap="flat" cmpd="sng" algn="ctr">
                      <a:solidFill>
                        <a:srgbClr val="F3F3F3"/>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F3F3F3"/>
                      </a:solidFill>
                      <a:prstDash val="solid"/>
                      <a:round/>
                      <a:headEnd type="none" w="med" len="med"/>
                      <a:tailEnd type="none" w="med" len="med"/>
                    </a:lnT>
                    <a:lnB w="9677" cap="flat" cmpd="sng" algn="ctr">
                      <a:solidFill>
                        <a:srgbClr val="FFFFFF"/>
                      </a:solidFill>
                      <a:prstDash val="solid"/>
                      <a:round/>
                      <a:headEnd type="none" w="med" len="med"/>
                      <a:tailEnd type="none" w="med" len="med"/>
                    </a:lnB>
                    <a:solidFill>
                      <a:srgbClr val="CFD6DA"/>
                    </a:solidFill>
                  </a:tcPr>
                </a:tc>
                <a:tc>
                  <a:txBody>
                    <a:bodyPr/>
                    <a:lstStyle/>
                    <a:p>
                      <a:pPr algn="l" fontAlgn="base"/>
                      <a:r>
                        <a:rPr lang="en-US" sz="1000" b="1" i="0">
                          <a:solidFill>
                            <a:srgbClr val="051C2B"/>
                          </a:solidFill>
                          <a:effectLst/>
                          <a:latin typeface="Arial" panose="020B0604020202020204" pitchFamily="34" charset="0"/>
                        </a:rPr>
                        <a:t>Percentage</a:t>
                      </a:r>
                      <a:r>
                        <a:rPr lang="en-US" sz="1000" b="1" i="0">
                          <a:solidFill>
                            <a:srgbClr val="FFFFFF"/>
                          </a:solidFill>
                          <a:effectLst/>
                          <a:latin typeface="Arial" panose="020B0604020202020204" pitchFamily="34" charset="0"/>
                        </a:rPr>
                        <a:t>​</a:t>
                      </a:r>
                      <a:endParaRPr lang="en-US" sz="900" b="1" i="0">
                        <a:solidFill>
                          <a:srgbClr val="FFFFFF"/>
                        </a:solidFill>
                        <a:effectLst/>
                      </a:endParaRPr>
                    </a:p>
                  </a:txBody>
                  <a:tcPr marL="91371" marR="91371" marT="45685" marB="4568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F3F3F3"/>
                      </a:solidFill>
                      <a:prstDash val="solid"/>
                      <a:round/>
                      <a:headEnd type="none" w="med" len="med"/>
                      <a:tailEnd type="none" w="med" len="med"/>
                    </a:lnT>
                    <a:lnB w="9677" cap="flat" cmpd="sng" algn="ctr">
                      <a:solidFill>
                        <a:srgbClr val="FFFFFF"/>
                      </a:solidFill>
                      <a:prstDash val="solid"/>
                      <a:round/>
                      <a:headEnd type="none" w="med" len="med"/>
                      <a:tailEnd type="none" w="med" len="med"/>
                    </a:lnB>
                    <a:solidFill>
                      <a:srgbClr val="CFD6DA"/>
                    </a:solidFill>
                  </a:tcPr>
                </a:tc>
                <a:tc>
                  <a:txBody>
                    <a:bodyPr/>
                    <a:lstStyle/>
                    <a:p>
                      <a:pPr algn="l" fontAlgn="base"/>
                      <a:r>
                        <a:rPr lang="en-US" sz="1000" b="1" i="0">
                          <a:solidFill>
                            <a:srgbClr val="051C2B"/>
                          </a:solidFill>
                          <a:effectLst/>
                          <a:latin typeface="Arial" panose="020B0604020202020204" pitchFamily="34" charset="0"/>
                        </a:rPr>
                        <a:t>Amount Spent</a:t>
                      </a:r>
                      <a:r>
                        <a:rPr lang="en-US" sz="1000" b="1" i="0">
                          <a:solidFill>
                            <a:srgbClr val="FFFFFF"/>
                          </a:solidFill>
                          <a:effectLst/>
                          <a:latin typeface="Arial" panose="020B0604020202020204" pitchFamily="34" charset="0"/>
                        </a:rPr>
                        <a:t>​</a:t>
                      </a:r>
                      <a:endParaRPr lang="en-US" sz="900" b="1" i="0">
                        <a:solidFill>
                          <a:srgbClr val="FFFFFF"/>
                        </a:solidFill>
                        <a:effectLst/>
                      </a:endParaRPr>
                    </a:p>
                  </a:txBody>
                  <a:tcPr marL="91371" marR="91371" marT="45685" marB="4568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F3F3F3"/>
                      </a:solidFill>
                      <a:prstDash val="solid"/>
                      <a:round/>
                      <a:headEnd type="none" w="med" len="med"/>
                      <a:tailEnd type="none" w="med" len="med"/>
                    </a:lnT>
                    <a:lnB w="9677" cap="flat" cmpd="sng" algn="ctr">
                      <a:solidFill>
                        <a:srgbClr val="FFFFFF"/>
                      </a:solidFill>
                      <a:prstDash val="solid"/>
                      <a:round/>
                      <a:headEnd type="none" w="med" len="med"/>
                      <a:tailEnd type="none" w="med" len="med"/>
                    </a:lnB>
                    <a:solidFill>
                      <a:srgbClr val="CFD6DA"/>
                    </a:solidFill>
                  </a:tcPr>
                </a:tc>
                <a:tc>
                  <a:txBody>
                    <a:bodyPr/>
                    <a:lstStyle/>
                    <a:p>
                      <a:pPr algn="l" fontAlgn="base"/>
                      <a:r>
                        <a:rPr lang="en-US" sz="1000" b="1" i="0">
                          <a:solidFill>
                            <a:srgbClr val="051C2B"/>
                          </a:solidFill>
                          <a:effectLst/>
                          <a:latin typeface="Arial" panose="020B0604020202020204" pitchFamily="34" charset="0"/>
                        </a:rPr>
                        <a:t>Notes</a:t>
                      </a:r>
                      <a:r>
                        <a:rPr lang="en-US" sz="1000" b="1" i="0">
                          <a:solidFill>
                            <a:srgbClr val="FFFFFF"/>
                          </a:solidFill>
                          <a:effectLst/>
                          <a:latin typeface="Arial" panose="020B0604020202020204" pitchFamily="34" charset="0"/>
                        </a:rPr>
                        <a:t>​</a:t>
                      </a:r>
                      <a:endParaRPr lang="en-US" sz="900" b="1" i="0">
                        <a:solidFill>
                          <a:srgbClr val="FFFFFF"/>
                        </a:solidFill>
                        <a:effectLst/>
                      </a:endParaRPr>
                    </a:p>
                  </a:txBody>
                  <a:tcPr marL="91371" marR="91371" marT="45685" marB="4568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F3F3F3"/>
                      </a:solidFill>
                      <a:prstDash val="solid"/>
                      <a:round/>
                      <a:headEnd type="none" w="med" len="med"/>
                      <a:tailEnd type="none" w="med" len="med"/>
                    </a:lnT>
                    <a:lnB w="9677" cap="flat" cmpd="sng" algn="ctr">
                      <a:solidFill>
                        <a:srgbClr val="FFFFFF"/>
                      </a:solidFill>
                      <a:prstDash val="solid"/>
                      <a:round/>
                      <a:headEnd type="none" w="med" len="med"/>
                      <a:tailEnd type="none" w="med" len="med"/>
                    </a:lnB>
                    <a:solidFill>
                      <a:srgbClr val="CFD6DA"/>
                    </a:solidFill>
                  </a:tcPr>
                </a:tc>
                <a:tc>
                  <a:txBody>
                    <a:bodyPr/>
                    <a:lstStyle/>
                    <a:p>
                      <a:pPr algn="l" fontAlgn="base"/>
                      <a:r>
                        <a:rPr lang="en-US" sz="1000" b="1" i="0">
                          <a:solidFill>
                            <a:srgbClr val="051C2B"/>
                          </a:solidFill>
                          <a:effectLst/>
                          <a:latin typeface="Arial" panose="020B0604020202020204" pitchFamily="34" charset="0"/>
                        </a:rPr>
                        <a:t>Total</a:t>
                      </a:r>
                      <a:r>
                        <a:rPr lang="en-US" sz="1000" b="1" i="0">
                          <a:solidFill>
                            <a:srgbClr val="FFFFFF"/>
                          </a:solidFill>
                          <a:effectLst/>
                          <a:latin typeface="Arial" panose="020B0604020202020204" pitchFamily="34" charset="0"/>
                        </a:rPr>
                        <a:t>​</a:t>
                      </a:r>
                      <a:endParaRPr lang="en-US" sz="900" b="1" i="0">
                        <a:solidFill>
                          <a:srgbClr val="FFFFFF"/>
                        </a:solidFill>
                        <a:effectLst/>
                      </a:endParaRPr>
                    </a:p>
                  </a:txBody>
                  <a:tcPr marL="91371" marR="91371" marT="45685" marB="45685" anchor="ctr">
                    <a:lnL w="12700" cap="flat" cmpd="sng" algn="ctr">
                      <a:solidFill>
                        <a:srgbClr val="FFFFFF"/>
                      </a:solidFill>
                      <a:prstDash val="solid"/>
                      <a:round/>
                      <a:headEnd type="none" w="med" len="med"/>
                      <a:tailEnd type="none" w="med" len="med"/>
                    </a:lnL>
                    <a:lnR w="9525" cap="flat" cmpd="sng" algn="ctr">
                      <a:solidFill>
                        <a:srgbClr val="F3F3F3"/>
                      </a:solidFill>
                      <a:prstDash val="solid"/>
                      <a:round/>
                      <a:headEnd type="none" w="med" len="med"/>
                      <a:tailEnd type="none" w="med" len="med"/>
                    </a:lnR>
                    <a:lnT w="9525" cap="flat" cmpd="sng" algn="ctr">
                      <a:solidFill>
                        <a:srgbClr val="F3F3F3"/>
                      </a:solidFill>
                      <a:prstDash val="solid"/>
                      <a:round/>
                      <a:headEnd type="none" w="med" len="med"/>
                      <a:tailEnd type="none" w="med" len="med"/>
                    </a:lnT>
                    <a:lnB w="9677" cap="flat" cmpd="sng" algn="ctr">
                      <a:solidFill>
                        <a:srgbClr val="FFFFFF"/>
                      </a:solidFill>
                      <a:prstDash val="solid"/>
                      <a:round/>
                      <a:headEnd type="none" w="med" len="med"/>
                      <a:tailEnd type="none" w="med" len="med"/>
                    </a:lnB>
                    <a:solidFill>
                      <a:srgbClr val="CFD6DA"/>
                    </a:solidFill>
                  </a:tcPr>
                </a:tc>
                <a:extLst>
                  <a:ext uri="{0D108BD9-81ED-4DB2-BD59-A6C34878D82A}">
                    <a16:rowId xmlns:a16="http://schemas.microsoft.com/office/drawing/2014/main" val="599687215"/>
                  </a:ext>
                </a:extLst>
              </a:tr>
              <a:tr h="751905">
                <a:tc>
                  <a:txBody>
                    <a:bodyPr/>
                    <a:lstStyle/>
                    <a:p>
                      <a:pPr algn="l" fontAlgn="base"/>
                      <a:r>
                        <a:rPr lang="en-US" sz="1000" b="0" i="0">
                          <a:solidFill>
                            <a:schemeClr val="bg1"/>
                          </a:solidFill>
                          <a:effectLst/>
                          <a:latin typeface="Arial" panose="020B0604020202020204" pitchFamily="34" charset="0"/>
                        </a:rPr>
                        <a:t>Lorem Ipsum​</a:t>
                      </a:r>
                      <a:endParaRPr lang="en-US" sz="900" b="0" i="0">
                        <a:solidFill>
                          <a:schemeClr val="bg1"/>
                        </a:solidFill>
                        <a:effectLst/>
                      </a:endParaRPr>
                    </a:p>
                  </a:txBody>
                  <a:tcPr marL="91371" marR="91371" marT="45685" marB="45685"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677" cap="flat" cmpd="sng" algn="ctr">
                      <a:solidFill>
                        <a:srgbClr val="FFFFFF"/>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tc>
                  <a:txBody>
                    <a:bodyPr/>
                    <a:lstStyle/>
                    <a:p>
                      <a:pPr algn="l" fontAlgn="base"/>
                      <a:r>
                        <a:rPr lang="en-US" sz="1000" b="0" i="0">
                          <a:solidFill>
                            <a:schemeClr val="bg1"/>
                          </a:solidFill>
                          <a:effectLst/>
                          <a:latin typeface="Arial" panose="020B0604020202020204" pitchFamily="34" charset="0"/>
                        </a:rPr>
                        <a:t>1.2%​</a:t>
                      </a:r>
                      <a:endParaRPr lang="en-US" sz="900" b="0" i="0">
                        <a:solidFill>
                          <a:schemeClr val="bg1"/>
                        </a:solidFill>
                        <a:effectLst/>
                      </a:endParaRPr>
                    </a:p>
                  </a:txBody>
                  <a:tcPr marL="91371" marR="91371" marT="45685" marB="45685"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677" cap="flat" cmpd="sng" algn="ctr">
                      <a:solidFill>
                        <a:srgbClr val="FFFFFF"/>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tc>
                  <a:txBody>
                    <a:bodyPr/>
                    <a:lstStyle/>
                    <a:p>
                      <a:pPr algn="l" fontAlgn="base"/>
                      <a:r>
                        <a:rPr lang="en-US" sz="1000" b="0" i="0">
                          <a:solidFill>
                            <a:schemeClr val="bg1"/>
                          </a:solidFill>
                          <a:effectLst/>
                          <a:latin typeface="Arial" panose="020B0604020202020204" pitchFamily="34" charset="0"/>
                        </a:rPr>
                        <a:t>$5.4M​</a:t>
                      </a:r>
                      <a:endParaRPr lang="en-US" sz="900" b="0" i="0">
                        <a:solidFill>
                          <a:schemeClr val="bg1"/>
                        </a:solidFill>
                        <a:effectLst/>
                      </a:endParaRPr>
                    </a:p>
                  </a:txBody>
                  <a:tcPr marL="91371" marR="91371" marT="45685" marB="45685"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677" cap="flat" cmpd="sng" algn="ctr">
                      <a:solidFill>
                        <a:srgbClr val="FFFFFF"/>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tc>
                  <a:txBody>
                    <a:bodyPr/>
                    <a:lstStyle/>
                    <a:p>
                      <a:pPr algn="l" fontAlgn="base"/>
                      <a:r>
                        <a:rPr lang="en-US" sz="1000" b="0" i="0">
                          <a:solidFill>
                            <a:schemeClr val="bg1"/>
                          </a:solidFill>
                          <a:effectLst/>
                          <a:latin typeface="Arial" panose="020B0604020202020204" pitchFamily="34" charset="0"/>
                        </a:rPr>
                        <a:t>On trend​</a:t>
                      </a:r>
                      <a:endParaRPr lang="en-US" sz="900" b="0" i="0">
                        <a:solidFill>
                          <a:schemeClr val="bg1"/>
                        </a:solidFill>
                        <a:effectLst/>
                      </a:endParaRPr>
                    </a:p>
                  </a:txBody>
                  <a:tcPr marL="91371" marR="91371" marT="45685" marB="45685"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677" cap="flat" cmpd="sng" algn="ctr">
                      <a:solidFill>
                        <a:srgbClr val="FFFFFF"/>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tc>
                  <a:txBody>
                    <a:bodyPr/>
                    <a:lstStyle/>
                    <a:p>
                      <a:pPr algn="l" fontAlgn="base"/>
                      <a:r>
                        <a:rPr lang="en-US" sz="1000" b="0" i="0">
                          <a:solidFill>
                            <a:schemeClr val="bg1"/>
                          </a:solidFill>
                          <a:effectLst/>
                          <a:latin typeface="Arial" panose="020B0604020202020204" pitchFamily="34" charset="0"/>
                        </a:rPr>
                        <a:t>$18.1M​</a:t>
                      </a:r>
                      <a:endParaRPr lang="en-US" sz="900" b="0" i="0">
                        <a:solidFill>
                          <a:schemeClr val="bg1"/>
                        </a:solidFill>
                        <a:effectLst/>
                      </a:endParaRPr>
                    </a:p>
                  </a:txBody>
                  <a:tcPr marL="91371" marR="91371" marT="45685" marB="45685"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677" cap="flat" cmpd="sng" algn="ctr">
                      <a:solidFill>
                        <a:srgbClr val="FFFFFF"/>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extLst>
                  <a:ext uri="{0D108BD9-81ED-4DB2-BD59-A6C34878D82A}">
                    <a16:rowId xmlns:a16="http://schemas.microsoft.com/office/drawing/2014/main" val="2487667312"/>
                  </a:ext>
                </a:extLst>
              </a:tr>
              <a:tr h="751905">
                <a:tc>
                  <a:txBody>
                    <a:bodyPr/>
                    <a:lstStyle/>
                    <a:p>
                      <a:pPr algn="l" fontAlgn="base"/>
                      <a:r>
                        <a:rPr lang="en-US" sz="1000" b="0" i="0">
                          <a:solidFill>
                            <a:schemeClr val="bg1"/>
                          </a:solidFill>
                          <a:effectLst/>
                          <a:latin typeface="Arial" panose="020B0604020202020204" pitchFamily="34" charset="0"/>
                        </a:rPr>
                        <a:t>Lorem Ipsum​</a:t>
                      </a:r>
                      <a:endParaRPr lang="en-US" sz="900" b="0" i="0">
                        <a:solidFill>
                          <a:schemeClr val="bg1"/>
                        </a:solidFill>
                        <a:effectLst/>
                      </a:endParaRPr>
                    </a:p>
                    <a:p>
                      <a:pPr algn="l" fontAlgn="base"/>
                      <a:r>
                        <a:rPr lang="en-US" sz="1000" b="0" i="0">
                          <a:solidFill>
                            <a:schemeClr val="bg1"/>
                          </a:solidFill>
                          <a:effectLst/>
                          <a:latin typeface="Inter" panose="02000503000000020004" pitchFamily="2" charset="0"/>
                        </a:rPr>
                        <a:t>​</a:t>
                      </a:r>
                      <a:endParaRPr lang="en-US" sz="900" b="0" i="0">
                        <a:solidFill>
                          <a:schemeClr val="bg1"/>
                        </a:solidFill>
                        <a:effectLst/>
                      </a:endParaRPr>
                    </a:p>
                  </a:txBody>
                  <a:tcPr marL="91371" marR="91371" marT="45685" marB="45685"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525" cap="flat" cmpd="sng" algn="ctr">
                      <a:solidFill>
                        <a:srgbClr val="F3F3F3"/>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tc>
                  <a:txBody>
                    <a:bodyPr/>
                    <a:lstStyle/>
                    <a:p>
                      <a:pPr algn="l" fontAlgn="base"/>
                      <a:r>
                        <a:rPr lang="en-US" sz="1000" b="0" i="0">
                          <a:solidFill>
                            <a:schemeClr val="bg1"/>
                          </a:solidFill>
                          <a:effectLst/>
                          <a:latin typeface="Arial" panose="020B0604020202020204" pitchFamily="34" charset="0"/>
                        </a:rPr>
                        <a:t>3.5%​</a:t>
                      </a:r>
                      <a:endParaRPr lang="en-US" sz="900" b="0" i="0">
                        <a:solidFill>
                          <a:schemeClr val="bg1"/>
                        </a:solidFill>
                        <a:effectLst/>
                      </a:endParaRPr>
                    </a:p>
                  </a:txBody>
                  <a:tcPr marL="91371" marR="91371" marT="45685" marB="45685"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525" cap="flat" cmpd="sng" algn="ctr">
                      <a:solidFill>
                        <a:srgbClr val="F3F3F3"/>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tc>
                  <a:txBody>
                    <a:bodyPr/>
                    <a:lstStyle/>
                    <a:p>
                      <a:pPr algn="l" fontAlgn="base"/>
                      <a:r>
                        <a:rPr lang="en-US" sz="1000" b="0" i="0">
                          <a:solidFill>
                            <a:schemeClr val="bg1"/>
                          </a:solidFill>
                          <a:effectLst/>
                          <a:latin typeface="Arial" panose="020B0604020202020204" pitchFamily="34" charset="0"/>
                        </a:rPr>
                        <a:t>$8.2M​</a:t>
                      </a:r>
                      <a:endParaRPr lang="en-US" sz="900" b="0" i="0">
                        <a:solidFill>
                          <a:schemeClr val="bg1"/>
                        </a:solidFill>
                        <a:effectLst/>
                      </a:endParaRPr>
                    </a:p>
                    <a:p>
                      <a:pPr algn="l" fontAlgn="base"/>
                      <a:r>
                        <a:rPr lang="en-US" sz="1000" b="0" i="0">
                          <a:solidFill>
                            <a:schemeClr val="bg1"/>
                          </a:solidFill>
                          <a:effectLst/>
                          <a:latin typeface="Inter" panose="02000503000000020004" pitchFamily="2" charset="0"/>
                        </a:rPr>
                        <a:t>​</a:t>
                      </a:r>
                      <a:endParaRPr lang="en-US" sz="900" b="0" i="0">
                        <a:solidFill>
                          <a:schemeClr val="bg1"/>
                        </a:solidFill>
                        <a:effectLst/>
                      </a:endParaRPr>
                    </a:p>
                  </a:txBody>
                  <a:tcPr marL="91371" marR="91371" marT="45685" marB="45685"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525" cap="flat" cmpd="sng" algn="ctr">
                      <a:solidFill>
                        <a:srgbClr val="F3F3F3"/>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tc>
                  <a:txBody>
                    <a:bodyPr/>
                    <a:lstStyle/>
                    <a:p>
                      <a:pPr algn="l" fontAlgn="base"/>
                      <a:r>
                        <a:rPr lang="en-US" sz="1000" b="0" i="0">
                          <a:solidFill>
                            <a:schemeClr val="bg1"/>
                          </a:solidFill>
                          <a:effectLst/>
                          <a:latin typeface="Arial" panose="020B0604020202020204" pitchFamily="34" charset="0"/>
                        </a:rPr>
                        <a:t>On trend​</a:t>
                      </a:r>
                      <a:endParaRPr lang="en-US" sz="900" b="0" i="0">
                        <a:solidFill>
                          <a:schemeClr val="bg1"/>
                        </a:solidFill>
                        <a:effectLst/>
                      </a:endParaRPr>
                    </a:p>
                    <a:p>
                      <a:pPr algn="l" fontAlgn="base"/>
                      <a:r>
                        <a:rPr lang="en-US" sz="1000" b="0" i="0">
                          <a:solidFill>
                            <a:schemeClr val="bg1"/>
                          </a:solidFill>
                          <a:effectLst/>
                          <a:latin typeface="Inter" panose="02000503000000020004" pitchFamily="2" charset="0"/>
                        </a:rPr>
                        <a:t>​</a:t>
                      </a:r>
                      <a:endParaRPr lang="en-US" sz="900" b="0" i="0">
                        <a:solidFill>
                          <a:schemeClr val="bg1"/>
                        </a:solidFill>
                        <a:effectLst/>
                      </a:endParaRPr>
                    </a:p>
                  </a:txBody>
                  <a:tcPr marL="91371" marR="91371" marT="45685" marB="45685"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525" cap="flat" cmpd="sng" algn="ctr">
                      <a:solidFill>
                        <a:srgbClr val="F3F3F3"/>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tc>
                  <a:txBody>
                    <a:bodyPr/>
                    <a:lstStyle/>
                    <a:p>
                      <a:pPr algn="l" fontAlgn="base"/>
                      <a:r>
                        <a:rPr lang="en-US" sz="1000" b="0" i="0">
                          <a:solidFill>
                            <a:schemeClr val="bg1"/>
                          </a:solidFill>
                          <a:effectLst/>
                          <a:latin typeface="Arial" panose="020B0604020202020204" pitchFamily="34" charset="0"/>
                        </a:rPr>
                        <a:t>$31.4M​</a:t>
                      </a:r>
                      <a:endParaRPr lang="en-US" sz="900" b="0" i="0">
                        <a:solidFill>
                          <a:schemeClr val="bg1"/>
                        </a:solidFill>
                        <a:effectLst/>
                      </a:endParaRPr>
                    </a:p>
                    <a:p>
                      <a:pPr algn="l" fontAlgn="base"/>
                      <a:r>
                        <a:rPr lang="en-US" sz="1000" b="0" i="0">
                          <a:solidFill>
                            <a:schemeClr val="bg1"/>
                          </a:solidFill>
                          <a:effectLst/>
                          <a:latin typeface="Inter" panose="02000503000000020004" pitchFamily="2" charset="0"/>
                        </a:rPr>
                        <a:t>​</a:t>
                      </a:r>
                      <a:endParaRPr lang="en-US" sz="900" b="0" i="0">
                        <a:solidFill>
                          <a:schemeClr val="bg1"/>
                        </a:solidFill>
                        <a:effectLst/>
                      </a:endParaRPr>
                    </a:p>
                  </a:txBody>
                  <a:tcPr marL="91371" marR="91371" marT="45685" marB="45685"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525" cap="flat" cmpd="sng" algn="ctr">
                      <a:solidFill>
                        <a:srgbClr val="F3F3F3"/>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extLst>
                  <a:ext uri="{0D108BD9-81ED-4DB2-BD59-A6C34878D82A}">
                    <a16:rowId xmlns:a16="http://schemas.microsoft.com/office/drawing/2014/main" val="4196657105"/>
                  </a:ext>
                </a:extLst>
              </a:tr>
              <a:tr h="751905">
                <a:tc>
                  <a:txBody>
                    <a:bodyPr/>
                    <a:lstStyle/>
                    <a:p>
                      <a:pPr algn="l" fontAlgn="base"/>
                      <a:r>
                        <a:rPr lang="en-US" sz="1000" b="0" i="0">
                          <a:solidFill>
                            <a:schemeClr val="bg1"/>
                          </a:solidFill>
                          <a:effectLst/>
                          <a:latin typeface="Arial" panose="020B0604020202020204" pitchFamily="34" charset="0"/>
                        </a:rPr>
                        <a:t>Lorem Ipsum​</a:t>
                      </a:r>
                      <a:endParaRPr lang="en-US" sz="900" b="0" i="0">
                        <a:solidFill>
                          <a:schemeClr val="bg1"/>
                        </a:solidFill>
                        <a:effectLst/>
                      </a:endParaRPr>
                    </a:p>
                    <a:p>
                      <a:pPr algn="l" fontAlgn="base"/>
                      <a:r>
                        <a:rPr lang="en-US" sz="1000" b="0" i="0">
                          <a:solidFill>
                            <a:schemeClr val="bg1"/>
                          </a:solidFill>
                          <a:effectLst/>
                          <a:latin typeface="Inter" panose="02000503000000020004" pitchFamily="2" charset="0"/>
                        </a:rPr>
                        <a:t>​</a:t>
                      </a:r>
                      <a:endParaRPr lang="en-US" sz="900" b="0" i="0">
                        <a:solidFill>
                          <a:schemeClr val="bg1"/>
                        </a:solidFill>
                        <a:effectLst/>
                      </a:endParaRPr>
                    </a:p>
                  </a:txBody>
                  <a:tcPr marL="91371" marR="91371" marT="45685" marB="45685"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525" cap="flat" cmpd="sng" algn="ctr">
                      <a:solidFill>
                        <a:srgbClr val="F3F3F3"/>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tc>
                  <a:txBody>
                    <a:bodyPr/>
                    <a:lstStyle/>
                    <a:p>
                      <a:pPr algn="l" fontAlgn="base"/>
                      <a:r>
                        <a:rPr lang="en-US" sz="1000" b="0" i="0">
                          <a:solidFill>
                            <a:schemeClr val="bg1"/>
                          </a:solidFill>
                          <a:effectLst/>
                          <a:latin typeface="Arial" panose="020B0604020202020204" pitchFamily="34" charset="0"/>
                        </a:rPr>
                        <a:t>8.5%​</a:t>
                      </a:r>
                      <a:endParaRPr lang="en-US" sz="900" b="0" i="0">
                        <a:solidFill>
                          <a:schemeClr val="bg1"/>
                        </a:solidFill>
                        <a:effectLst/>
                      </a:endParaRPr>
                    </a:p>
                  </a:txBody>
                  <a:tcPr marL="91371" marR="91371" marT="45685" marB="45685"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525" cap="flat" cmpd="sng" algn="ctr">
                      <a:solidFill>
                        <a:srgbClr val="F3F3F3"/>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tc>
                  <a:txBody>
                    <a:bodyPr/>
                    <a:lstStyle/>
                    <a:p>
                      <a:pPr algn="l" fontAlgn="base"/>
                      <a:r>
                        <a:rPr lang="en-US" sz="1000" b="0" i="0">
                          <a:solidFill>
                            <a:schemeClr val="bg1"/>
                          </a:solidFill>
                          <a:effectLst/>
                          <a:latin typeface="Arial" panose="020B0604020202020204" pitchFamily="34" charset="0"/>
                        </a:rPr>
                        <a:t>$10.5M​</a:t>
                      </a:r>
                      <a:endParaRPr lang="en-US" sz="900" b="0" i="0">
                        <a:solidFill>
                          <a:schemeClr val="bg1"/>
                        </a:solidFill>
                        <a:effectLst/>
                      </a:endParaRPr>
                    </a:p>
                    <a:p>
                      <a:pPr algn="l" fontAlgn="base"/>
                      <a:r>
                        <a:rPr lang="en-US" sz="1000" b="0" i="0">
                          <a:solidFill>
                            <a:schemeClr val="bg1"/>
                          </a:solidFill>
                          <a:effectLst/>
                          <a:latin typeface="Inter" panose="02000503000000020004" pitchFamily="2" charset="0"/>
                        </a:rPr>
                        <a:t>​</a:t>
                      </a:r>
                      <a:endParaRPr lang="en-US" sz="900" b="0" i="0">
                        <a:solidFill>
                          <a:schemeClr val="bg1"/>
                        </a:solidFill>
                        <a:effectLst/>
                      </a:endParaRPr>
                    </a:p>
                  </a:txBody>
                  <a:tcPr marL="91371" marR="91371" marT="45685" marB="45685"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525" cap="flat" cmpd="sng" algn="ctr">
                      <a:solidFill>
                        <a:srgbClr val="F3F3F3"/>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tc>
                  <a:txBody>
                    <a:bodyPr/>
                    <a:lstStyle/>
                    <a:p>
                      <a:pPr algn="l" fontAlgn="base"/>
                      <a:r>
                        <a:rPr lang="en-US" sz="1000" b="0" i="0">
                          <a:solidFill>
                            <a:schemeClr val="bg1"/>
                          </a:solidFill>
                          <a:effectLst/>
                          <a:latin typeface="Arial" panose="020B0604020202020204" pitchFamily="34" charset="0"/>
                        </a:rPr>
                        <a:t>On trend​</a:t>
                      </a:r>
                      <a:endParaRPr lang="en-US" sz="900" b="0" i="0">
                        <a:solidFill>
                          <a:schemeClr val="bg1"/>
                        </a:solidFill>
                        <a:effectLst/>
                      </a:endParaRPr>
                    </a:p>
                    <a:p>
                      <a:pPr algn="l" fontAlgn="base"/>
                      <a:r>
                        <a:rPr lang="en-US" sz="1000" b="0" i="0">
                          <a:solidFill>
                            <a:schemeClr val="bg1"/>
                          </a:solidFill>
                          <a:effectLst/>
                          <a:latin typeface="Inter" panose="02000503000000020004" pitchFamily="2" charset="0"/>
                        </a:rPr>
                        <a:t>​</a:t>
                      </a:r>
                      <a:endParaRPr lang="en-US" sz="900" b="0" i="0">
                        <a:solidFill>
                          <a:schemeClr val="bg1"/>
                        </a:solidFill>
                        <a:effectLst/>
                      </a:endParaRPr>
                    </a:p>
                  </a:txBody>
                  <a:tcPr marL="91371" marR="91371" marT="45685" marB="45685"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525" cap="flat" cmpd="sng" algn="ctr">
                      <a:solidFill>
                        <a:srgbClr val="F3F3F3"/>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tc>
                  <a:txBody>
                    <a:bodyPr/>
                    <a:lstStyle/>
                    <a:p>
                      <a:pPr algn="l" fontAlgn="base"/>
                      <a:r>
                        <a:rPr lang="en-US" sz="1000" b="0" i="0">
                          <a:solidFill>
                            <a:schemeClr val="bg1"/>
                          </a:solidFill>
                          <a:effectLst/>
                          <a:latin typeface="Arial" panose="020B0604020202020204" pitchFamily="34" charset="0"/>
                        </a:rPr>
                        <a:t>$25.4M​</a:t>
                      </a:r>
                      <a:endParaRPr lang="en-US" sz="900" b="0" i="0">
                        <a:solidFill>
                          <a:schemeClr val="bg1"/>
                        </a:solidFill>
                        <a:effectLst/>
                      </a:endParaRPr>
                    </a:p>
                    <a:p>
                      <a:pPr algn="l" fontAlgn="base"/>
                      <a:r>
                        <a:rPr lang="en-US" sz="1000" b="0" i="0">
                          <a:solidFill>
                            <a:schemeClr val="bg1"/>
                          </a:solidFill>
                          <a:effectLst/>
                          <a:latin typeface="Inter" panose="02000503000000020004" pitchFamily="2" charset="0"/>
                        </a:rPr>
                        <a:t>​</a:t>
                      </a:r>
                      <a:endParaRPr lang="en-US" sz="900" b="0" i="0">
                        <a:solidFill>
                          <a:schemeClr val="bg1"/>
                        </a:solidFill>
                        <a:effectLst/>
                      </a:endParaRPr>
                    </a:p>
                  </a:txBody>
                  <a:tcPr marL="91371" marR="91371" marT="45685" marB="45685"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525" cap="flat" cmpd="sng" algn="ctr">
                      <a:solidFill>
                        <a:srgbClr val="F3F3F3"/>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extLst>
                  <a:ext uri="{0D108BD9-81ED-4DB2-BD59-A6C34878D82A}">
                    <a16:rowId xmlns:a16="http://schemas.microsoft.com/office/drawing/2014/main" val="460418325"/>
                  </a:ext>
                </a:extLst>
              </a:tr>
              <a:tr h="751905">
                <a:tc>
                  <a:txBody>
                    <a:bodyPr/>
                    <a:lstStyle/>
                    <a:p>
                      <a:pPr algn="l" fontAlgn="base"/>
                      <a:r>
                        <a:rPr lang="en-US" sz="1000" b="0" i="0">
                          <a:solidFill>
                            <a:srgbClr val="FF6D00"/>
                          </a:solidFill>
                          <a:effectLst/>
                          <a:latin typeface="Arial" panose="020B0604020202020204" pitchFamily="34" charset="0"/>
                        </a:rPr>
                        <a:t>Lorem Ipsum</a:t>
                      </a:r>
                      <a:r>
                        <a:rPr lang="en-US" sz="1000" b="0" i="0">
                          <a:solidFill>
                            <a:srgbClr val="051C2B"/>
                          </a:solidFill>
                          <a:effectLst/>
                          <a:latin typeface="Arial" panose="020B0604020202020204" pitchFamily="34" charset="0"/>
                        </a:rPr>
                        <a:t>​</a:t>
                      </a:r>
                      <a:endParaRPr lang="en-US" sz="900" b="0" i="0">
                        <a:solidFill>
                          <a:srgbClr val="051C2B"/>
                        </a:solidFill>
                        <a:effectLst/>
                      </a:endParaRPr>
                    </a:p>
                    <a:p>
                      <a:pPr algn="l" fontAlgn="base"/>
                      <a:r>
                        <a:rPr lang="en-US" sz="1000" b="0" i="0">
                          <a:solidFill>
                            <a:srgbClr val="051C2B"/>
                          </a:solidFill>
                          <a:effectLst/>
                          <a:latin typeface="Inter" panose="02000503000000020004" pitchFamily="2" charset="0"/>
                        </a:rPr>
                        <a:t>​</a:t>
                      </a:r>
                      <a:endParaRPr lang="en-US" sz="900" b="0" i="0">
                        <a:solidFill>
                          <a:srgbClr val="051C2B"/>
                        </a:solidFill>
                        <a:effectLst/>
                      </a:endParaRPr>
                    </a:p>
                  </a:txBody>
                  <a:tcPr marL="91371" marR="91371" marT="45685" marB="45685"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525" cap="flat" cmpd="sng" algn="ctr">
                      <a:solidFill>
                        <a:srgbClr val="F3F3F3"/>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tc>
                  <a:txBody>
                    <a:bodyPr/>
                    <a:lstStyle/>
                    <a:p>
                      <a:pPr algn="l" fontAlgn="base"/>
                      <a:r>
                        <a:rPr lang="en-US" sz="1000" b="0" i="0">
                          <a:solidFill>
                            <a:srgbClr val="FF6D00"/>
                          </a:solidFill>
                          <a:effectLst/>
                          <a:latin typeface="Arial" panose="020B0604020202020204" pitchFamily="34" charset="0"/>
                        </a:rPr>
                        <a:t>12.5%</a:t>
                      </a:r>
                      <a:r>
                        <a:rPr lang="en-US" sz="1000" b="0" i="0">
                          <a:solidFill>
                            <a:srgbClr val="051C2B"/>
                          </a:solidFill>
                          <a:effectLst/>
                          <a:latin typeface="Arial" panose="020B0604020202020204" pitchFamily="34" charset="0"/>
                        </a:rPr>
                        <a:t>​</a:t>
                      </a:r>
                      <a:endParaRPr lang="en-US" sz="900" b="0" i="0">
                        <a:solidFill>
                          <a:srgbClr val="051C2B"/>
                        </a:solidFill>
                        <a:effectLst/>
                      </a:endParaRPr>
                    </a:p>
                  </a:txBody>
                  <a:tcPr marL="91371" marR="91371" marT="45685" marB="45685"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525" cap="flat" cmpd="sng" algn="ctr">
                      <a:solidFill>
                        <a:srgbClr val="F3F3F3"/>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tc>
                  <a:txBody>
                    <a:bodyPr/>
                    <a:lstStyle/>
                    <a:p>
                      <a:pPr algn="l" fontAlgn="base"/>
                      <a:r>
                        <a:rPr lang="en-US" sz="1000" b="0" i="0">
                          <a:solidFill>
                            <a:srgbClr val="FF6D00"/>
                          </a:solidFill>
                          <a:effectLst/>
                          <a:latin typeface="Arial" panose="020B0604020202020204" pitchFamily="34" charset="0"/>
                        </a:rPr>
                        <a:t>$7.5M</a:t>
                      </a:r>
                      <a:r>
                        <a:rPr lang="en-US" sz="1000" b="0" i="0">
                          <a:solidFill>
                            <a:srgbClr val="051C2B"/>
                          </a:solidFill>
                          <a:effectLst/>
                          <a:latin typeface="Arial" panose="020B0604020202020204" pitchFamily="34" charset="0"/>
                        </a:rPr>
                        <a:t>​</a:t>
                      </a:r>
                      <a:endParaRPr lang="en-US" sz="900" b="0" i="0">
                        <a:solidFill>
                          <a:srgbClr val="051C2B"/>
                        </a:solidFill>
                        <a:effectLst/>
                      </a:endParaRPr>
                    </a:p>
                    <a:p>
                      <a:pPr algn="l" fontAlgn="base"/>
                      <a:r>
                        <a:rPr lang="en-US" sz="1000" b="0" i="0">
                          <a:solidFill>
                            <a:srgbClr val="051C2B"/>
                          </a:solidFill>
                          <a:effectLst/>
                          <a:latin typeface="Inter" panose="02000503000000020004" pitchFamily="2" charset="0"/>
                        </a:rPr>
                        <a:t>​</a:t>
                      </a:r>
                      <a:endParaRPr lang="en-US" sz="900" b="0" i="0">
                        <a:solidFill>
                          <a:srgbClr val="051C2B"/>
                        </a:solidFill>
                        <a:effectLst/>
                      </a:endParaRPr>
                    </a:p>
                  </a:txBody>
                  <a:tcPr marL="91371" marR="91371" marT="45685" marB="45685"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525" cap="flat" cmpd="sng" algn="ctr">
                      <a:solidFill>
                        <a:srgbClr val="F3F3F3"/>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tc>
                  <a:txBody>
                    <a:bodyPr/>
                    <a:lstStyle/>
                    <a:p>
                      <a:pPr algn="l" fontAlgn="base"/>
                      <a:r>
                        <a:rPr lang="en-US" sz="1000" b="0" i="0">
                          <a:solidFill>
                            <a:srgbClr val="FF6D00"/>
                          </a:solidFill>
                          <a:effectLst/>
                          <a:latin typeface="Arial" panose="020B0604020202020204" pitchFamily="34" charset="0"/>
                        </a:rPr>
                        <a:t>At risk</a:t>
                      </a:r>
                      <a:r>
                        <a:rPr lang="en-US" sz="1000" b="0" i="0">
                          <a:solidFill>
                            <a:srgbClr val="051C2B"/>
                          </a:solidFill>
                          <a:effectLst/>
                          <a:latin typeface="Arial" panose="020B0604020202020204" pitchFamily="34" charset="0"/>
                        </a:rPr>
                        <a:t>​</a:t>
                      </a:r>
                      <a:endParaRPr lang="en-US" sz="900" b="0" i="0">
                        <a:solidFill>
                          <a:srgbClr val="051C2B"/>
                        </a:solidFill>
                        <a:effectLst/>
                      </a:endParaRPr>
                    </a:p>
                  </a:txBody>
                  <a:tcPr marL="91371" marR="91371" marT="45685" marB="45685"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525" cap="flat" cmpd="sng" algn="ctr">
                      <a:solidFill>
                        <a:srgbClr val="F3F3F3"/>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tc>
                  <a:txBody>
                    <a:bodyPr/>
                    <a:lstStyle/>
                    <a:p>
                      <a:pPr algn="l" fontAlgn="base"/>
                      <a:r>
                        <a:rPr lang="en-US" sz="1000" b="0" i="0">
                          <a:solidFill>
                            <a:srgbClr val="FF6D00"/>
                          </a:solidFill>
                          <a:effectLst/>
                          <a:latin typeface="Arial" panose="020B0604020202020204" pitchFamily="34" charset="0"/>
                        </a:rPr>
                        <a:t>$19.4M</a:t>
                      </a:r>
                      <a:r>
                        <a:rPr lang="en-US" sz="1000" b="0" i="0">
                          <a:solidFill>
                            <a:srgbClr val="051C2B"/>
                          </a:solidFill>
                          <a:effectLst/>
                          <a:latin typeface="Arial" panose="020B0604020202020204" pitchFamily="34" charset="0"/>
                        </a:rPr>
                        <a:t>​</a:t>
                      </a:r>
                      <a:endParaRPr lang="en-US" sz="900" b="0" i="0">
                        <a:solidFill>
                          <a:srgbClr val="051C2B"/>
                        </a:solidFill>
                        <a:effectLst/>
                      </a:endParaRPr>
                    </a:p>
                  </a:txBody>
                  <a:tcPr marL="91371" marR="91371" marT="45685" marB="45685"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525" cap="flat" cmpd="sng" algn="ctr">
                      <a:solidFill>
                        <a:srgbClr val="F3F3F3"/>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extLst>
                  <a:ext uri="{0D108BD9-81ED-4DB2-BD59-A6C34878D82A}">
                    <a16:rowId xmlns:a16="http://schemas.microsoft.com/office/drawing/2014/main" val="3309441660"/>
                  </a:ext>
                </a:extLst>
              </a:tr>
              <a:tr h="751905">
                <a:tc>
                  <a:txBody>
                    <a:bodyPr/>
                    <a:lstStyle/>
                    <a:p>
                      <a:pPr algn="l" fontAlgn="base"/>
                      <a:r>
                        <a:rPr lang="en-US" sz="1000" b="0" i="0">
                          <a:solidFill>
                            <a:schemeClr val="bg1"/>
                          </a:solidFill>
                          <a:effectLst/>
                          <a:latin typeface="Arial" panose="020B0604020202020204" pitchFamily="34" charset="0"/>
                        </a:rPr>
                        <a:t>Lorem Ipsum​</a:t>
                      </a:r>
                      <a:endParaRPr lang="en-US" sz="900" b="0" i="0">
                        <a:solidFill>
                          <a:schemeClr val="bg1"/>
                        </a:solidFill>
                        <a:effectLst/>
                      </a:endParaRPr>
                    </a:p>
                    <a:p>
                      <a:pPr algn="l" fontAlgn="base"/>
                      <a:r>
                        <a:rPr lang="en-US" sz="1000" b="0" i="0">
                          <a:solidFill>
                            <a:schemeClr val="bg1"/>
                          </a:solidFill>
                          <a:effectLst/>
                          <a:latin typeface="Inter" panose="02000503000000020004" pitchFamily="2" charset="0"/>
                        </a:rPr>
                        <a:t>​</a:t>
                      </a:r>
                      <a:endParaRPr lang="en-US" sz="900" b="0" i="0">
                        <a:solidFill>
                          <a:schemeClr val="bg1"/>
                        </a:solidFill>
                        <a:effectLst/>
                      </a:endParaRPr>
                    </a:p>
                  </a:txBody>
                  <a:tcPr marL="91371" marR="91371" marT="45685" marB="45685"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525" cap="flat" cmpd="sng" algn="ctr">
                      <a:solidFill>
                        <a:srgbClr val="F3F3F3"/>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tc>
                  <a:txBody>
                    <a:bodyPr/>
                    <a:lstStyle/>
                    <a:p>
                      <a:pPr algn="l" fontAlgn="base"/>
                      <a:r>
                        <a:rPr lang="en-US" sz="1000" b="0" i="0">
                          <a:solidFill>
                            <a:schemeClr val="bg1"/>
                          </a:solidFill>
                          <a:effectLst/>
                          <a:latin typeface="Arial" panose="020B0604020202020204" pitchFamily="34" charset="0"/>
                        </a:rPr>
                        <a:t>6.45%​</a:t>
                      </a:r>
                      <a:endParaRPr lang="en-US" sz="900" b="0" i="0">
                        <a:solidFill>
                          <a:schemeClr val="bg1"/>
                        </a:solidFill>
                        <a:effectLst/>
                      </a:endParaRPr>
                    </a:p>
                  </a:txBody>
                  <a:tcPr marL="91371" marR="91371" marT="45685" marB="45685"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525" cap="flat" cmpd="sng" algn="ctr">
                      <a:solidFill>
                        <a:srgbClr val="F3F3F3"/>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tc>
                  <a:txBody>
                    <a:bodyPr/>
                    <a:lstStyle/>
                    <a:p>
                      <a:pPr algn="l" fontAlgn="base"/>
                      <a:r>
                        <a:rPr lang="en-US" sz="1000" b="0" i="0">
                          <a:solidFill>
                            <a:schemeClr val="bg1"/>
                          </a:solidFill>
                          <a:effectLst/>
                          <a:latin typeface="Arial" panose="020B0604020202020204" pitchFamily="34" charset="0"/>
                        </a:rPr>
                        <a:t>$900,000​</a:t>
                      </a:r>
                      <a:endParaRPr lang="en-US" sz="900" b="0" i="0">
                        <a:solidFill>
                          <a:schemeClr val="bg1"/>
                        </a:solidFill>
                        <a:effectLst/>
                      </a:endParaRPr>
                    </a:p>
                    <a:p>
                      <a:pPr algn="l" fontAlgn="base"/>
                      <a:r>
                        <a:rPr lang="en-US" sz="1000" b="0" i="0">
                          <a:solidFill>
                            <a:schemeClr val="bg1"/>
                          </a:solidFill>
                          <a:effectLst/>
                          <a:latin typeface="Inter" panose="02000503000000020004" pitchFamily="2" charset="0"/>
                        </a:rPr>
                        <a:t>​</a:t>
                      </a:r>
                      <a:endParaRPr lang="en-US" sz="900" b="0" i="0">
                        <a:solidFill>
                          <a:schemeClr val="bg1"/>
                        </a:solidFill>
                        <a:effectLst/>
                      </a:endParaRPr>
                    </a:p>
                  </a:txBody>
                  <a:tcPr marL="91371" marR="91371" marT="45685" marB="45685"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525" cap="flat" cmpd="sng" algn="ctr">
                      <a:solidFill>
                        <a:srgbClr val="F3F3F3"/>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tc>
                  <a:txBody>
                    <a:bodyPr/>
                    <a:lstStyle/>
                    <a:p>
                      <a:pPr algn="l" fontAlgn="base"/>
                      <a:r>
                        <a:rPr lang="en-US" sz="1000" b="0" i="0">
                          <a:solidFill>
                            <a:schemeClr val="bg1"/>
                          </a:solidFill>
                          <a:effectLst/>
                          <a:latin typeface="Arial" panose="020B0604020202020204" pitchFamily="34" charset="0"/>
                        </a:rPr>
                        <a:t>Fast Tracked​</a:t>
                      </a:r>
                      <a:endParaRPr lang="en-US" sz="900" b="0" i="0">
                        <a:solidFill>
                          <a:schemeClr val="bg1"/>
                        </a:solidFill>
                        <a:effectLst/>
                      </a:endParaRPr>
                    </a:p>
                  </a:txBody>
                  <a:tcPr marL="91371" marR="91371" marT="45685" marB="45685"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525" cap="flat" cmpd="sng" algn="ctr">
                      <a:solidFill>
                        <a:srgbClr val="F3F3F3"/>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tc>
                  <a:txBody>
                    <a:bodyPr/>
                    <a:lstStyle/>
                    <a:p>
                      <a:pPr algn="l" fontAlgn="base"/>
                      <a:r>
                        <a:rPr lang="en-US" sz="1000" b="0" i="0">
                          <a:solidFill>
                            <a:schemeClr val="bg1"/>
                          </a:solidFill>
                          <a:effectLst/>
                          <a:latin typeface="Arial" panose="020B0604020202020204" pitchFamily="34" charset="0"/>
                        </a:rPr>
                        <a:t>$14M​</a:t>
                      </a:r>
                      <a:endParaRPr lang="en-US" sz="900" b="0" i="0">
                        <a:solidFill>
                          <a:schemeClr val="bg1"/>
                        </a:solidFill>
                        <a:effectLst/>
                      </a:endParaRPr>
                    </a:p>
                  </a:txBody>
                  <a:tcPr marL="91371" marR="91371" marT="45685" marB="45685"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525" cap="flat" cmpd="sng" algn="ctr">
                      <a:solidFill>
                        <a:srgbClr val="F3F3F3"/>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extLst>
                  <a:ext uri="{0D108BD9-81ED-4DB2-BD59-A6C34878D82A}">
                    <a16:rowId xmlns:a16="http://schemas.microsoft.com/office/drawing/2014/main" val="1526638470"/>
                  </a:ext>
                </a:extLst>
              </a:tr>
            </a:tbl>
          </a:graphicData>
        </a:graphic>
      </p:graphicFrame>
      <p:sp>
        <p:nvSpPr>
          <p:cNvPr id="14" name="Rectangle 2">
            <a:extLst>
              <a:ext uri="{FF2B5EF4-FFF2-40B4-BE49-F238E27FC236}">
                <a16:creationId xmlns:a16="http://schemas.microsoft.com/office/drawing/2014/main" id="{9FC0A26E-B2F7-1C7D-8C2D-B845A8565E1F}"/>
              </a:ext>
            </a:extLst>
          </p:cNvPr>
          <p:cNvSpPr>
            <a:spLocks noChangeArrowheads="1"/>
          </p:cNvSpPr>
          <p:nvPr userDrawn="1"/>
        </p:nvSpPr>
        <p:spPr bwMode="auto">
          <a:xfrm>
            <a:off x="585788" y="19891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2" name="Picture 1" descr="A blue letter on a black background&#10;&#10;Description automatically generated">
            <a:extLst>
              <a:ext uri="{FF2B5EF4-FFF2-40B4-BE49-F238E27FC236}">
                <a16:creationId xmlns:a16="http://schemas.microsoft.com/office/drawing/2014/main" id="{6B8B1A73-6276-112A-CF99-482D7E4A6473}"/>
              </a:ext>
            </a:extLst>
          </p:cNvPr>
          <p:cNvPicPr>
            <a:picLocks noChangeAspect="1"/>
          </p:cNvPicPr>
          <p:nvPr userDrawn="1"/>
        </p:nvPicPr>
        <p:blipFill>
          <a:blip r:embed="rId2"/>
          <a:stretch>
            <a:fillRect/>
          </a:stretch>
        </p:blipFill>
        <p:spPr>
          <a:xfrm>
            <a:off x="574192" y="329333"/>
            <a:ext cx="1353999" cy="250019"/>
          </a:xfrm>
          <a:prstGeom prst="rect">
            <a:avLst/>
          </a:prstGeom>
        </p:spPr>
      </p:pic>
    </p:spTree>
    <p:extLst>
      <p:ext uri="{BB962C8B-B14F-4D97-AF65-F5344CB8AC3E}">
        <p14:creationId xmlns:p14="http://schemas.microsoft.com/office/powerpoint/2010/main" val="41158801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Final Slide">
    <p:bg>
      <p:bgPr>
        <a:solidFill>
          <a:schemeClr val="tx1"/>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D67C805-D881-C510-8D5C-229A0EAF8F41}"/>
              </a:ext>
            </a:extLst>
          </p:cNvPr>
          <p:cNvSpPr>
            <a:spLocks noGrp="1"/>
          </p:cNvSpPr>
          <p:nvPr>
            <p:ph type="title"/>
          </p:nvPr>
        </p:nvSpPr>
        <p:spPr>
          <a:xfrm>
            <a:off x="585788" y="1236811"/>
            <a:ext cx="6169342" cy="569122"/>
          </a:xfrm>
        </p:spPr>
        <p:txBody>
          <a:bodyPr anchor="b">
            <a:normAutofit/>
          </a:bodyPr>
          <a:lstStyle>
            <a:lvl1pPr algn="l">
              <a:defRPr sz="3500">
                <a:solidFill>
                  <a:schemeClr val="bg1"/>
                </a:solidFill>
                <a:latin typeface="+mj-lt"/>
              </a:defRPr>
            </a:lvl1pPr>
          </a:lstStyle>
          <a:p>
            <a:r>
              <a:rPr lang="en-US"/>
              <a:t>Click to edit Master title style</a:t>
            </a:r>
            <a:endParaRPr lang="en-TH"/>
          </a:p>
        </p:txBody>
      </p:sp>
      <p:sp>
        <p:nvSpPr>
          <p:cNvPr id="6" name="Text Placeholder 6">
            <a:extLst>
              <a:ext uri="{FF2B5EF4-FFF2-40B4-BE49-F238E27FC236}">
                <a16:creationId xmlns:a16="http://schemas.microsoft.com/office/drawing/2014/main" id="{55DDF404-0430-BA71-0FC3-0EBC94C4756B}"/>
              </a:ext>
            </a:extLst>
          </p:cNvPr>
          <p:cNvSpPr>
            <a:spLocks noGrp="1"/>
          </p:cNvSpPr>
          <p:nvPr>
            <p:ph type="body" sz="quarter" idx="12"/>
          </p:nvPr>
        </p:nvSpPr>
        <p:spPr>
          <a:xfrm>
            <a:off x="585788" y="815246"/>
            <a:ext cx="4464223" cy="312666"/>
          </a:xfrm>
        </p:spPr>
        <p:txBody>
          <a:bodyPr>
            <a:normAutofit/>
          </a:bodyPr>
          <a:lstStyle>
            <a:lvl1pPr marL="0" indent="0">
              <a:buNone/>
              <a:defRPr sz="1400" cap="all" spc="300" baseline="0">
                <a:solidFill>
                  <a:schemeClr val="bg2"/>
                </a:solidFill>
                <a:latin typeface="+mj-lt"/>
              </a:defRPr>
            </a:lvl1pPr>
          </a:lstStyle>
          <a:p>
            <a:pPr lvl="0"/>
            <a:r>
              <a:rPr lang="en-US"/>
              <a:t>Click to edit Master text</a:t>
            </a:r>
          </a:p>
        </p:txBody>
      </p:sp>
      <p:sp>
        <p:nvSpPr>
          <p:cNvPr id="14" name="Rectangle 2">
            <a:extLst>
              <a:ext uri="{FF2B5EF4-FFF2-40B4-BE49-F238E27FC236}">
                <a16:creationId xmlns:a16="http://schemas.microsoft.com/office/drawing/2014/main" id="{9FC0A26E-B2F7-1C7D-8C2D-B845A8565E1F}"/>
              </a:ext>
            </a:extLst>
          </p:cNvPr>
          <p:cNvSpPr>
            <a:spLocks noChangeArrowheads="1"/>
          </p:cNvSpPr>
          <p:nvPr userDrawn="1"/>
        </p:nvSpPr>
        <p:spPr bwMode="auto">
          <a:xfrm>
            <a:off x="585788" y="19891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2" name="Table 1">
            <a:extLst>
              <a:ext uri="{FF2B5EF4-FFF2-40B4-BE49-F238E27FC236}">
                <a16:creationId xmlns:a16="http://schemas.microsoft.com/office/drawing/2014/main" id="{EE8DEBAE-FD27-8E98-50D1-2BB2CF733B01}"/>
              </a:ext>
            </a:extLst>
          </p:cNvPr>
          <p:cNvGraphicFramePr>
            <a:graphicFrameLocks noGrp="1"/>
          </p:cNvGraphicFramePr>
          <p:nvPr userDrawn="1">
            <p:extLst>
              <p:ext uri="{D42A27DB-BD31-4B8C-83A1-F6EECF244321}">
                <p14:modId xmlns:p14="http://schemas.microsoft.com/office/powerpoint/2010/main" val="1012342670"/>
              </p:ext>
            </p:extLst>
          </p:nvPr>
        </p:nvGraphicFramePr>
        <p:xfrm>
          <a:off x="6390708" y="2081699"/>
          <a:ext cx="5238750" cy="3539490"/>
        </p:xfrm>
        <a:graphic>
          <a:graphicData uri="http://schemas.openxmlformats.org/drawingml/2006/table">
            <a:tbl>
              <a:tblPr/>
              <a:tblGrid>
                <a:gridCol w="1047750">
                  <a:extLst>
                    <a:ext uri="{9D8B030D-6E8A-4147-A177-3AD203B41FA5}">
                      <a16:colId xmlns:a16="http://schemas.microsoft.com/office/drawing/2014/main" val="3199204385"/>
                    </a:ext>
                  </a:extLst>
                </a:gridCol>
                <a:gridCol w="1047750">
                  <a:extLst>
                    <a:ext uri="{9D8B030D-6E8A-4147-A177-3AD203B41FA5}">
                      <a16:colId xmlns:a16="http://schemas.microsoft.com/office/drawing/2014/main" val="3594192921"/>
                    </a:ext>
                  </a:extLst>
                </a:gridCol>
                <a:gridCol w="1047750">
                  <a:extLst>
                    <a:ext uri="{9D8B030D-6E8A-4147-A177-3AD203B41FA5}">
                      <a16:colId xmlns:a16="http://schemas.microsoft.com/office/drawing/2014/main" val="954439434"/>
                    </a:ext>
                  </a:extLst>
                </a:gridCol>
                <a:gridCol w="1047750">
                  <a:extLst>
                    <a:ext uri="{9D8B030D-6E8A-4147-A177-3AD203B41FA5}">
                      <a16:colId xmlns:a16="http://schemas.microsoft.com/office/drawing/2014/main" val="1195692808"/>
                    </a:ext>
                  </a:extLst>
                </a:gridCol>
                <a:gridCol w="1047750">
                  <a:extLst>
                    <a:ext uri="{9D8B030D-6E8A-4147-A177-3AD203B41FA5}">
                      <a16:colId xmlns:a16="http://schemas.microsoft.com/office/drawing/2014/main" val="4137462643"/>
                    </a:ext>
                  </a:extLst>
                </a:gridCol>
              </a:tblGrid>
              <a:tr h="352425">
                <a:tc>
                  <a:txBody>
                    <a:bodyPr/>
                    <a:lstStyle/>
                    <a:p>
                      <a:pPr algn="l" fontAlgn="base"/>
                      <a:r>
                        <a:rPr lang="en-US" sz="1000" b="1" i="0">
                          <a:solidFill>
                            <a:srgbClr val="051C2B"/>
                          </a:solidFill>
                          <a:effectLst/>
                          <a:latin typeface="Arial" panose="020B0604020202020204" pitchFamily="34" charset="0"/>
                        </a:rPr>
                        <a:t>Program</a:t>
                      </a:r>
                      <a:r>
                        <a:rPr lang="en-US" sz="1000" b="1" i="0">
                          <a:solidFill>
                            <a:srgbClr val="FFFFFF"/>
                          </a:solidFill>
                          <a:effectLst/>
                          <a:latin typeface="Arial" panose="020B0604020202020204" pitchFamily="34" charset="0"/>
                        </a:rPr>
                        <a:t>​</a:t>
                      </a:r>
                      <a:endParaRPr lang="en-US" b="1" i="0">
                        <a:solidFill>
                          <a:srgbClr val="FFFFFF"/>
                        </a:solidFill>
                        <a:effectLst/>
                      </a:endParaRPr>
                    </a:p>
                  </a:txBody>
                  <a:tcPr anchor="ctr">
                    <a:lnL w="9525" cap="flat" cmpd="sng" algn="ctr">
                      <a:solidFill>
                        <a:srgbClr val="F3F3F3"/>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F3F3F3"/>
                      </a:solidFill>
                      <a:prstDash val="solid"/>
                      <a:round/>
                      <a:headEnd type="none" w="med" len="med"/>
                      <a:tailEnd type="none" w="med" len="med"/>
                    </a:lnT>
                    <a:lnB w="9677" cap="flat" cmpd="sng" algn="ctr">
                      <a:solidFill>
                        <a:srgbClr val="FFFFFF"/>
                      </a:solidFill>
                      <a:prstDash val="solid"/>
                      <a:round/>
                      <a:headEnd type="none" w="med" len="med"/>
                      <a:tailEnd type="none" w="med" len="med"/>
                    </a:lnB>
                    <a:solidFill>
                      <a:srgbClr val="CFD6DA"/>
                    </a:solidFill>
                  </a:tcPr>
                </a:tc>
                <a:tc>
                  <a:txBody>
                    <a:bodyPr/>
                    <a:lstStyle/>
                    <a:p>
                      <a:pPr algn="l" fontAlgn="base"/>
                      <a:r>
                        <a:rPr lang="en-US" sz="1000" b="1" i="0">
                          <a:solidFill>
                            <a:srgbClr val="051C2B"/>
                          </a:solidFill>
                          <a:effectLst/>
                          <a:latin typeface="Arial" panose="020B0604020202020204" pitchFamily="34" charset="0"/>
                        </a:rPr>
                        <a:t>Percentage</a:t>
                      </a:r>
                      <a:r>
                        <a:rPr lang="en-US" sz="1000" b="1" i="0">
                          <a:solidFill>
                            <a:srgbClr val="FFFFFF"/>
                          </a:solidFill>
                          <a:effectLst/>
                          <a:latin typeface="Arial" panose="020B0604020202020204" pitchFamily="34" charset="0"/>
                        </a:rPr>
                        <a:t>​</a:t>
                      </a:r>
                      <a:endParaRPr lang="en-US" b="1" i="0">
                        <a:solidFill>
                          <a:srgbClr val="FFFFFF"/>
                        </a:solidFill>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F3F3F3"/>
                      </a:solidFill>
                      <a:prstDash val="solid"/>
                      <a:round/>
                      <a:headEnd type="none" w="med" len="med"/>
                      <a:tailEnd type="none" w="med" len="med"/>
                    </a:lnT>
                    <a:lnB w="9677" cap="flat" cmpd="sng" algn="ctr">
                      <a:solidFill>
                        <a:srgbClr val="FFFFFF"/>
                      </a:solidFill>
                      <a:prstDash val="solid"/>
                      <a:round/>
                      <a:headEnd type="none" w="med" len="med"/>
                      <a:tailEnd type="none" w="med" len="med"/>
                    </a:lnB>
                    <a:solidFill>
                      <a:srgbClr val="CFD6DA"/>
                    </a:solidFill>
                  </a:tcPr>
                </a:tc>
                <a:tc>
                  <a:txBody>
                    <a:bodyPr/>
                    <a:lstStyle/>
                    <a:p>
                      <a:pPr algn="l" fontAlgn="base"/>
                      <a:r>
                        <a:rPr lang="en-US" sz="1000" b="1" i="0">
                          <a:solidFill>
                            <a:srgbClr val="051C2B"/>
                          </a:solidFill>
                          <a:effectLst/>
                          <a:latin typeface="Arial" panose="020B0604020202020204" pitchFamily="34" charset="0"/>
                        </a:rPr>
                        <a:t>Amount Spent</a:t>
                      </a:r>
                      <a:r>
                        <a:rPr lang="en-US" sz="1000" b="1" i="0">
                          <a:solidFill>
                            <a:srgbClr val="FFFFFF"/>
                          </a:solidFill>
                          <a:effectLst/>
                          <a:latin typeface="Arial" panose="020B0604020202020204" pitchFamily="34" charset="0"/>
                        </a:rPr>
                        <a:t>​</a:t>
                      </a:r>
                      <a:endParaRPr lang="en-US" b="1" i="0">
                        <a:solidFill>
                          <a:srgbClr val="FFFFFF"/>
                        </a:solidFill>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F3F3F3"/>
                      </a:solidFill>
                      <a:prstDash val="solid"/>
                      <a:round/>
                      <a:headEnd type="none" w="med" len="med"/>
                      <a:tailEnd type="none" w="med" len="med"/>
                    </a:lnT>
                    <a:lnB w="9677" cap="flat" cmpd="sng" algn="ctr">
                      <a:solidFill>
                        <a:srgbClr val="FFFFFF"/>
                      </a:solidFill>
                      <a:prstDash val="solid"/>
                      <a:round/>
                      <a:headEnd type="none" w="med" len="med"/>
                      <a:tailEnd type="none" w="med" len="med"/>
                    </a:lnB>
                    <a:solidFill>
                      <a:srgbClr val="CFD6DA"/>
                    </a:solidFill>
                  </a:tcPr>
                </a:tc>
                <a:tc>
                  <a:txBody>
                    <a:bodyPr/>
                    <a:lstStyle/>
                    <a:p>
                      <a:pPr algn="l" fontAlgn="base"/>
                      <a:r>
                        <a:rPr lang="en-US" sz="1000" b="1" i="0">
                          <a:solidFill>
                            <a:srgbClr val="051C2B"/>
                          </a:solidFill>
                          <a:effectLst/>
                          <a:latin typeface="Arial" panose="020B0604020202020204" pitchFamily="34" charset="0"/>
                        </a:rPr>
                        <a:t>Notes</a:t>
                      </a:r>
                      <a:r>
                        <a:rPr lang="en-US" sz="1000" b="1" i="0">
                          <a:solidFill>
                            <a:srgbClr val="FFFFFF"/>
                          </a:solidFill>
                          <a:effectLst/>
                          <a:latin typeface="Arial" panose="020B0604020202020204" pitchFamily="34" charset="0"/>
                        </a:rPr>
                        <a:t>​</a:t>
                      </a:r>
                      <a:endParaRPr lang="en-US" b="1" i="0">
                        <a:solidFill>
                          <a:srgbClr val="FFFFFF"/>
                        </a:solidFill>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F3F3F3"/>
                      </a:solidFill>
                      <a:prstDash val="solid"/>
                      <a:round/>
                      <a:headEnd type="none" w="med" len="med"/>
                      <a:tailEnd type="none" w="med" len="med"/>
                    </a:lnT>
                    <a:lnB w="9677" cap="flat" cmpd="sng" algn="ctr">
                      <a:solidFill>
                        <a:srgbClr val="FFFFFF"/>
                      </a:solidFill>
                      <a:prstDash val="solid"/>
                      <a:round/>
                      <a:headEnd type="none" w="med" len="med"/>
                      <a:tailEnd type="none" w="med" len="med"/>
                    </a:lnB>
                    <a:solidFill>
                      <a:srgbClr val="CFD6DA"/>
                    </a:solidFill>
                  </a:tcPr>
                </a:tc>
                <a:tc>
                  <a:txBody>
                    <a:bodyPr/>
                    <a:lstStyle/>
                    <a:p>
                      <a:pPr algn="l" fontAlgn="base"/>
                      <a:r>
                        <a:rPr lang="en-US" sz="1000" b="1" i="0">
                          <a:solidFill>
                            <a:srgbClr val="051C2B"/>
                          </a:solidFill>
                          <a:effectLst/>
                          <a:latin typeface="Arial" panose="020B0604020202020204" pitchFamily="34" charset="0"/>
                        </a:rPr>
                        <a:t>Total</a:t>
                      </a:r>
                      <a:r>
                        <a:rPr lang="en-US" sz="1000" b="1" i="0">
                          <a:solidFill>
                            <a:srgbClr val="FFFFFF"/>
                          </a:solidFill>
                          <a:effectLst/>
                          <a:latin typeface="Arial" panose="020B0604020202020204" pitchFamily="34" charset="0"/>
                        </a:rPr>
                        <a:t>​</a:t>
                      </a:r>
                      <a:endParaRPr lang="en-US" b="1" i="0">
                        <a:solidFill>
                          <a:srgbClr val="FFFFFF"/>
                        </a:solidFill>
                        <a:effectLst/>
                      </a:endParaRPr>
                    </a:p>
                  </a:txBody>
                  <a:tcPr anchor="ctr">
                    <a:lnL w="12700" cap="flat" cmpd="sng" algn="ctr">
                      <a:solidFill>
                        <a:srgbClr val="FFFFFF"/>
                      </a:solidFill>
                      <a:prstDash val="solid"/>
                      <a:round/>
                      <a:headEnd type="none" w="med" len="med"/>
                      <a:tailEnd type="none" w="med" len="med"/>
                    </a:lnL>
                    <a:lnR w="9525" cap="flat" cmpd="sng" algn="ctr">
                      <a:solidFill>
                        <a:srgbClr val="F3F3F3"/>
                      </a:solidFill>
                      <a:prstDash val="solid"/>
                      <a:round/>
                      <a:headEnd type="none" w="med" len="med"/>
                      <a:tailEnd type="none" w="med" len="med"/>
                    </a:lnR>
                    <a:lnT w="9525" cap="flat" cmpd="sng" algn="ctr">
                      <a:solidFill>
                        <a:srgbClr val="F3F3F3"/>
                      </a:solidFill>
                      <a:prstDash val="solid"/>
                      <a:round/>
                      <a:headEnd type="none" w="med" len="med"/>
                      <a:tailEnd type="none" w="med" len="med"/>
                    </a:lnT>
                    <a:lnB w="9677" cap="flat" cmpd="sng" algn="ctr">
                      <a:solidFill>
                        <a:srgbClr val="FFFFFF"/>
                      </a:solidFill>
                      <a:prstDash val="solid"/>
                      <a:round/>
                      <a:headEnd type="none" w="med" len="med"/>
                      <a:tailEnd type="none" w="med" len="med"/>
                    </a:lnB>
                    <a:solidFill>
                      <a:srgbClr val="CFD6DA"/>
                    </a:solidFill>
                  </a:tcPr>
                </a:tc>
                <a:extLst>
                  <a:ext uri="{0D108BD9-81ED-4DB2-BD59-A6C34878D82A}">
                    <a16:rowId xmlns:a16="http://schemas.microsoft.com/office/drawing/2014/main" val="2076451007"/>
                  </a:ext>
                </a:extLst>
              </a:tr>
              <a:tr h="628650">
                <a:tc>
                  <a:txBody>
                    <a:bodyPr/>
                    <a:lstStyle/>
                    <a:p>
                      <a:pPr algn="l" fontAlgn="base"/>
                      <a:r>
                        <a:rPr lang="en-US" sz="1000" b="0" i="0">
                          <a:solidFill>
                            <a:schemeClr val="bg1"/>
                          </a:solidFill>
                          <a:effectLst/>
                          <a:latin typeface="Arial" panose="020B0604020202020204" pitchFamily="34" charset="0"/>
                        </a:rPr>
                        <a:t>Lorem Ipsum​</a:t>
                      </a:r>
                      <a:endParaRPr lang="en-US" b="0" i="0">
                        <a:solidFill>
                          <a:schemeClr val="bg1"/>
                        </a:solidFill>
                        <a:effectLst/>
                      </a:endParaRPr>
                    </a:p>
                  </a:txBody>
                  <a:tcPr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677" cap="flat" cmpd="sng" algn="ctr">
                      <a:solidFill>
                        <a:srgbClr val="FFFFFF"/>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tc>
                  <a:txBody>
                    <a:bodyPr/>
                    <a:lstStyle/>
                    <a:p>
                      <a:pPr algn="l" fontAlgn="base"/>
                      <a:r>
                        <a:rPr lang="en-US" sz="1000" b="0" i="0">
                          <a:solidFill>
                            <a:schemeClr val="bg1"/>
                          </a:solidFill>
                          <a:effectLst/>
                          <a:latin typeface="Arial" panose="020B0604020202020204" pitchFamily="34" charset="0"/>
                        </a:rPr>
                        <a:t>1.2%​</a:t>
                      </a:r>
                      <a:endParaRPr lang="en-US" b="0" i="0">
                        <a:solidFill>
                          <a:schemeClr val="bg1"/>
                        </a:solidFill>
                        <a:effectLst/>
                      </a:endParaRPr>
                    </a:p>
                  </a:txBody>
                  <a:tcPr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677" cap="flat" cmpd="sng" algn="ctr">
                      <a:solidFill>
                        <a:srgbClr val="FFFFFF"/>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tc>
                  <a:txBody>
                    <a:bodyPr/>
                    <a:lstStyle/>
                    <a:p>
                      <a:pPr algn="l" fontAlgn="base"/>
                      <a:r>
                        <a:rPr lang="en-US" sz="1000" b="0" i="0">
                          <a:solidFill>
                            <a:schemeClr val="bg1"/>
                          </a:solidFill>
                          <a:effectLst/>
                          <a:latin typeface="Arial" panose="020B0604020202020204" pitchFamily="34" charset="0"/>
                        </a:rPr>
                        <a:t>$5.4M​</a:t>
                      </a:r>
                      <a:endParaRPr lang="en-US" b="0" i="0">
                        <a:solidFill>
                          <a:schemeClr val="bg1"/>
                        </a:solidFill>
                        <a:effectLst/>
                      </a:endParaRPr>
                    </a:p>
                  </a:txBody>
                  <a:tcPr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677" cap="flat" cmpd="sng" algn="ctr">
                      <a:solidFill>
                        <a:srgbClr val="FFFFFF"/>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tc>
                  <a:txBody>
                    <a:bodyPr/>
                    <a:lstStyle/>
                    <a:p>
                      <a:pPr algn="l" fontAlgn="base"/>
                      <a:r>
                        <a:rPr lang="en-US" sz="1000" b="0" i="0">
                          <a:solidFill>
                            <a:schemeClr val="bg1"/>
                          </a:solidFill>
                          <a:effectLst/>
                          <a:latin typeface="Arial" panose="020B0604020202020204" pitchFamily="34" charset="0"/>
                        </a:rPr>
                        <a:t>On trend​</a:t>
                      </a:r>
                      <a:endParaRPr lang="en-US" b="0" i="0">
                        <a:solidFill>
                          <a:schemeClr val="bg1"/>
                        </a:solidFill>
                        <a:effectLst/>
                      </a:endParaRPr>
                    </a:p>
                  </a:txBody>
                  <a:tcPr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677" cap="flat" cmpd="sng" algn="ctr">
                      <a:solidFill>
                        <a:srgbClr val="FFFFFF"/>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tc>
                  <a:txBody>
                    <a:bodyPr/>
                    <a:lstStyle/>
                    <a:p>
                      <a:pPr algn="l" fontAlgn="base"/>
                      <a:r>
                        <a:rPr lang="en-US" sz="1000" b="0" i="0">
                          <a:solidFill>
                            <a:schemeClr val="bg1"/>
                          </a:solidFill>
                          <a:effectLst/>
                          <a:latin typeface="Arial" panose="020B0604020202020204" pitchFamily="34" charset="0"/>
                        </a:rPr>
                        <a:t>$18.1M​</a:t>
                      </a:r>
                      <a:endParaRPr lang="en-US" b="0" i="0">
                        <a:solidFill>
                          <a:schemeClr val="bg1"/>
                        </a:solidFill>
                        <a:effectLst/>
                      </a:endParaRPr>
                    </a:p>
                  </a:txBody>
                  <a:tcPr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677" cap="flat" cmpd="sng" algn="ctr">
                      <a:solidFill>
                        <a:srgbClr val="FFFFFF"/>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extLst>
                  <a:ext uri="{0D108BD9-81ED-4DB2-BD59-A6C34878D82A}">
                    <a16:rowId xmlns:a16="http://schemas.microsoft.com/office/drawing/2014/main" val="3572148949"/>
                  </a:ext>
                </a:extLst>
              </a:tr>
              <a:tr h="628650">
                <a:tc>
                  <a:txBody>
                    <a:bodyPr/>
                    <a:lstStyle/>
                    <a:p>
                      <a:pPr algn="l" fontAlgn="base"/>
                      <a:r>
                        <a:rPr lang="en-US" sz="1000" b="0" i="0">
                          <a:solidFill>
                            <a:schemeClr val="bg1"/>
                          </a:solidFill>
                          <a:effectLst/>
                          <a:latin typeface="Arial" panose="020B0604020202020204" pitchFamily="34" charset="0"/>
                        </a:rPr>
                        <a:t>Lorem Ipsum​</a:t>
                      </a:r>
                      <a:endParaRPr lang="en-US" b="0" i="0">
                        <a:solidFill>
                          <a:schemeClr val="bg1"/>
                        </a:solidFill>
                        <a:effectLst/>
                      </a:endParaRPr>
                    </a:p>
                    <a:p>
                      <a:pPr algn="l" fontAlgn="base"/>
                      <a:r>
                        <a:rPr lang="en-US" sz="1000" b="0" i="0">
                          <a:solidFill>
                            <a:schemeClr val="bg1"/>
                          </a:solidFill>
                          <a:effectLst/>
                          <a:latin typeface="Inter" panose="02000503000000020004" pitchFamily="2" charset="0"/>
                        </a:rPr>
                        <a:t>​</a:t>
                      </a:r>
                      <a:endParaRPr lang="en-US" b="0" i="0">
                        <a:solidFill>
                          <a:schemeClr val="bg1"/>
                        </a:solidFill>
                        <a:effectLst/>
                      </a:endParaRPr>
                    </a:p>
                  </a:txBody>
                  <a:tcPr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525" cap="flat" cmpd="sng" algn="ctr">
                      <a:solidFill>
                        <a:srgbClr val="F3F3F3"/>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tc>
                  <a:txBody>
                    <a:bodyPr/>
                    <a:lstStyle/>
                    <a:p>
                      <a:pPr algn="l" fontAlgn="base"/>
                      <a:r>
                        <a:rPr lang="en-US" sz="1000" b="0" i="0">
                          <a:solidFill>
                            <a:schemeClr val="bg1"/>
                          </a:solidFill>
                          <a:effectLst/>
                          <a:latin typeface="Arial" panose="020B0604020202020204" pitchFamily="34" charset="0"/>
                        </a:rPr>
                        <a:t>3.5%​</a:t>
                      </a:r>
                      <a:endParaRPr lang="en-US" b="0" i="0">
                        <a:solidFill>
                          <a:schemeClr val="bg1"/>
                        </a:solidFill>
                        <a:effectLst/>
                      </a:endParaRPr>
                    </a:p>
                  </a:txBody>
                  <a:tcPr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525" cap="flat" cmpd="sng" algn="ctr">
                      <a:solidFill>
                        <a:srgbClr val="F3F3F3"/>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tc>
                  <a:txBody>
                    <a:bodyPr/>
                    <a:lstStyle/>
                    <a:p>
                      <a:pPr algn="l" fontAlgn="base"/>
                      <a:r>
                        <a:rPr lang="en-US" sz="1000" b="0" i="0">
                          <a:solidFill>
                            <a:schemeClr val="bg1"/>
                          </a:solidFill>
                          <a:effectLst/>
                          <a:latin typeface="Arial" panose="020B0604020202020204" pitchFamily="34" charset="0"/>
                        </a:rPr>
                        <a:t>$8.2M​</a:t>
                      </a:r>
                      <a:endParaRPr lang="en-US" b="0" i="0">
                        <a:solidFill>
                          <a:schemeClr val="bg1"/>
                        </a:solidFill>
                        <a:effectLst/>
                      </a:endParaRPr>
                    </a:p>
                    <a:p>
                      <a:pPr algn="l" fontAlgn="base"/>
                      <a:r>
                        <a:rPr lang="en-US" sz="1000" b="0" i="0">
                          <a:solidFill>
                            <a:schemeClr val="bg1"/>
                          </a:solidFill>
                          <a:effectLst/>
                          <a:latin typeface="Inter" panose="02000503000000020004" pitchFamily="2" charset="0"/>
                        </a:rPr>
                        <a:t>​</a:t>
                      </a:r>
                      <a:endParaRPr lang="en-US" b="0" i="0">
                        <a:solidFill>
                          <a:schemeClr val="bg1"/>
                        </a:solidFill>
                        <a:effectLst/>
                      </a:endParaRPr>
                    </a:p>
                  </a:txBody>
                  <a:tcPr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525" cap="flat" cmpd="sng" algn="ctr">
                      <a:solidFill>
                        <a:srgbClr val="F3F3F3"/>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tc>
                  <a:txBody>
                    <a:bodyPr/>
                    <a:lstStyle/>
                    <a:p>
                      <a:pPr algn="l" fontAlgn="base"/>
                      <a:r>
                        <a:rPr lang="en-US" sz="1000" b="0" i="0">
                          <a:solidFill>
                            <a:schemeClr val="bg1"/>
                          </a:solidFill>
                          <a:effectLst/>
                          <a:latin typeface="Arial" panose="020B0604020202020204" pitchFamily="34" charset="0"/>
                        </a:rPr>
                        <a:t>On trend​</a:t>
                      </a:r>
                      <a:endParaRPr lang="en-US" b="0" i="0">
                        <a:solidFill>
                          <a:schemeClr val="bg1"/>
                        </a:solidFill>
                        <a:effectLst/>
                      </a:endParaRPr>
                    </a:p>
                    <a:p>
                      <a:pPr algn="l" fontAlgn="base"/>
                      <a:r>
                        <a:rPr lang="en-US" sz="1000" b="0" i="0">
                          <a:solidFill>
                            <a:schemeClr val="bg1"/>
                          </a:solidFill>
                          <a:effectLst/>
                          <a:latin typeface="Inter" panose="02000503000000020004" pitchFamily="2" charset="0"/>
                        </a:rPr>
                        <a:t>​</a:t>
                      </a:r>
                      <a:endParaRPr lang="en-US" b="0" i="0">
                        <a:solidFill>
                          <a:schemeClr val="bg1"/>
                        </a:solidFill>
                        <a:effectLst/>
                      </a:endParaRPr>
                    </a:p>
                  </a:txBody>
                  <a:tcPr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525" cap="flat" cmpd="sng" algn="ctr">
                      <a:solidFill>
                        <a:srgbClr val="F3F3F3"/>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tc>
                  <a:txBody>
                    <a:bodyPr/>
                    <a:lstStyle/>
                    <a:p>
                      <a:pPr algn="l" fontAlgn="base"/>
                      <a:r>
                        <a:rPr lang="en-US" sz="1000" b="0" i="0">
                          <a:solidFill>
                            <a:schemeClr val="bg1"/>
                          </a:solidFill>
                          <a:effectLst/>
                          <a:latin typeface="Arial" panose="020B0604020202020204" pitchFamily="34" charset="0"/>
                        </a:rPr>
                        <a:t>$31.4M​</a:t>
                      </a:r>
                      <a:endParaRPr lang="en-US" b="0" i="0">
                        <a:solidFill>
                          <a:schemeClr val="bg1"/>
                        </a:solidFill>
                        <a:effectLst/>
                      </a:endParaRPr>
                    </a:p>
                    <a:p>
                      <a:pPr algn="l" fontAlgn="base"/>
                      <a:r>
                        <a:rPr lang="en-US" sz="1000" b="0" i="0">
                          <a:solidFill>
                            <a:schemeClr val="bg1"/>
                          </a:solidFill>
                          <a:effectLst/>
                          <a:latin typeface="Inter" panose="02000503000000020004" pitchFamily="2" charset="0"/>
                        </a:rPr>
                        <a:t>​</a:t>
                      </a:r>
                      <a:endParaRPr lang="en-US" b="0" i="0">
                        <a:solidFill>
                          <a:schemeClr val="bg1"/>
                        </a:solidFill>
                        <a:effectLst/>
                      </a:endParaRPr>
                    </a:p>
                  </a:txBody>
                  <a:tcPr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525" cap="flat" cmpd="sng" algn="ctr">
                      <a:solidFill>
                        <a:srgbClr val="F3F3F3"/>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extLst>
                  <a:ext uri="{0D108BD9-81ED-4DB2-BD59-A6C34878D82A}">
                    <a16:rowId xmlns:a16="http://schemas.microsoft.com/office/drawing/2014/main" val="890797975"/>
                  </a:ext>
                </a:extLst>
              </a:tr>
              <a:tr h="628650">
                <a:tc>
                  <a:txBody>
                    <a:bodyPr/>
                    <a:lstStyle/>
                    <a:p>
                      <a:pPr algn="l" fontAlgn="base"/>
                      <a:r>
                        <a:rPr lang="en-US" sz="1000" b="0" i="0">
                          <a:solidFill>
                            <a:schemeClr val="bg1"/>
                          </a:solidFill>
                          <a:effectLst/>
                          <a:latin typeface="Arial" panose="020B0604020202020204" pitchFamily="34" charset="0"/>
                        </a:rPr>
                        <a:t>Lorem Ipsum​</a:t>
                      </a:r>
                      <a:endParaRPr lang="en-US" b="0" i="0">
                        <a:solidFill>
                          <a:schemeClr val="bg1"/>
                        </a:solidFill>
                        <a:effectLst/>
                      </a:endParaRPr>
                    </a:p>
                    <a:p>
                      <a:pPr algn="l" fontAlgn="base"/>
                      <a:r>
                        <a:rPr lang="en-US" sz="1000" b="0" i="0">
                          <a:solidFill>
                            <a:schemeClr val="bg1"/>
                          </a:solidFill>
                          <a:effectLst/>
                          <a:latin typeface="Inter" panose="02000503000000020004" pitchFamily="2" charset="0"/>
                        </a:rPr>
                        <a:t>​</a:t>
                      </a:r>
                      <a:endParaRPr lang="en-US" b="0" i="0">
                        <a:solidFill>
                          <a:schemeClr val="bg1"/>
                        </a:solidFill>
                        <a:effectLst/>
                      </a:endParaRPr>
                    </a:p>
                  </a:txBody>
                  <a:tcPr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525" cap="flat" cmpd="sng" algn="ctr">
                      <a:solidFill>
                        <a:srgbClr val="F3F3F3"/>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tc>
                  <a:txBody>
                    <a:bodyPr/>
                    <a:lstStyle/>
                    <a:p>
                      <a:pPr algn="l" fontAlgn="base"/>
                      <a:r>
                        <a:rPr lang="en-US" sz="1000" b="0" i="0">
                          <a:solidFill>
                            <a:schemeClr val="bg1"/>
                          </a:solidFill>
                          <a:effectLst/>
                          <a:latin typeface="Arial" panose="020B0604020202020204" pitchFamily="34" charset="0"/>
                        </a:rPr>
                        <a:t>8.5%​</a:t>
                      </a:r>
                      <a:endParaRPr lang="en-US" b="0" i="0">
                        <a:solidFill>
                          <a:schemeClr val="bg1"/>
                        </a:solidFill>
                        <a:effectLst/>
                      </a:endParaRPr>
                    </a:p>
                  </a:txBody>
                  <a:tcPr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525" cap="flat" cmpd="sng" algn="ctr">
                      <a:solidFill>
                        <a:srgbClr val="F3F3F3"/>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tc>
                  <a:txBody>
                    <a:bodyPr/>
                    <a:lstStyle/>
                    <a:p>
                      <a:pPr algn="l" fontAlgn="base"/>
                      <a:r>
                        <a:rPr lang="en-US" sz="1000" b="0" i="0">
                          <a:solidFill>
                            <a:schemeClr val="bg1"/>
                          </a:solidFill>
                          <a:effectLst/>
                          <a:latin typeface="Arial" panose="020B0604020202020204" pitchFamily="34" charset="0"/>
                        </a:rPr>
                        <a:t>$10.5M​</a:t>
                      </a:r>
                      <a:endParaRPr lang="en-US" b="0" i="0">
                        <a:solidFill>
                          <a:schemeClr val="bg1"/>
                        </a:solidFill>
                        <a:effectLst/>
                      </a:endParaRPr>
                    </a:p>
                    <a:p>
                      <a:pPr algn="l" fontAlgn="base"/>
                      <a:r>
                        <a:rPr lang="en-US" sz="1000" b="0" i="0">
                          <a:solidFill>
                            <a:schemeClr val="bg1"/>
                          </a:solidFill>
                          <a:effectLst/>
                          <a:latin typeface="Inter" panose="02000503000000020004" pitchFamily="2" charset="0"/>
                        </a:rPr>
                        <a:t>​</a:t>
                      </a:r>
                      <a:endParaRPr lang="en-US" b="0" i="0">
                        <a:solidFill>
                          <a:schemeClr val="bg1"/>
                        </a:solidFill>
                        <a:effectLst/>
                      </a:endParaRPr>
                    </a:p>
                  </a:txBody>
                  <a:tcPr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525" cap="flat" cmpd="sng" algn="ctr">
                      <a:solidFill>
                        <a:srgbClr val="F3F3F3"/>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tc>
                  <a:txBody>
                    <a:bodyPr/>
                    <a:lstStyle/>
                    <a:p>
                      <a:pPr algn="l" fontAlgn="base"/>
                      <a:r>
                        <a:rPr lang="en-US" sz="1000" b="0" i="0">
                          <a:solidFill>
                            <a:schemeClr val="bg1"/>
                          </a:solidFill>
                          <a:effectLst/>
                          <a:latin typeface="Arial" panose="020B0604020202020204" pitchFamily="34" charset="0"/>
                        </a:rPr>
                        <a:t>On trend​</a:t>
                      </a:r>
                      <a:endParaRPr lang="en-US" b="0" i="0">
                        <a:solidFill>
                          <a:schemeClr val="bg1"/>
                        </a:solidFill>
                        <a:effectLst/>
                      </a:endParaRPr>
                    </a:p>
                    <a:p>
                      <a:pPr algn="l" fontAlgn="base"/>
                      <a:r>
                        <a:rPr lang="en-US" sz="1000" b="0" i="0">
                          <a:solidFill>
                            <a:schemeClr val="bg1"/>
                          </a:solidFill>
                          <a:effectLst/>
                          <a:latin typeface="Inter" panose="02000503000000020004" pitchFamily="2" charset="0"/>
                        </a:rPr>
                        <a:t>​</a:t>
                      </a:r>
                      <a:endParaRPr lang="en-US" b="0" i="0">
                        <a:solidFill>
                          <a:schemeClr val="bg1"/>
                        </a:solidFill>
                        <a:effectLst/>
                      </a:endParaRPr>
                    </a:p>
                  </a:txBody>
                  <a:tcPr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525" cap="flat" cmpd="sng" algn="ctr">
                      <a:solidFill>
                        <a:srgbClr val="F3F3F3"/>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tc>
                  <a:txBody>
                    <a:bodyPr/>
                    <a:lstStyle/>
                    <a:p>
                      <a:pPr algn="l" fontAlgn="base"/>
                      <a:r>
                        <a:rPr lang="en-US" sz="1000" b="0" i="0">
                          <a:solidFill>
                            <a:schemeClr val="bg1"/>
                          </a:solidFill>
                          <a:effectLst/>
                          <a:latin typeface="Arial" panose="020B0604020202020204" pitchFamily="34" charset="0"/>
                        </a:rPr>
                        <a:t>$25.4M​</a:t>
                      </a:r>
                      <a:endParaRPr lang="en-US" b="0" i="0">
                        <a:solidFill>
                          <a:schemeClr val="bg1"/>
                        </a:solidFill>
                        <a:effectLst/>
                      </a:endParaRPr>
                    </a:p>
                    <a:p>
                      <a:pPr algn="l" fontAlgn="base"/>
                      <a:r>
                        <a:rPr lang="en-US" sz="1000" b="0" i="0">
                          <a:solidFill>
                            <a:schemeClr val="bg1"/>
                          </a:solidFill>
                          <a:effectLst/>
                          <a:latin typeface="Inter" panose="02000503000000020004" pitchFamily="2" charset="0"/>
                        </a:rPr>
                        <a:t>​</a:t>
                      </a:r>
                      <a:endParaRPr lang="en-US" b="0" i="0">
                        <a:solidFill>
                          <a:schemeClr val="bg1"/>
                        </a:solidFill>
                        <a:effectLst/>
                      </a:endParaRPr>
                    </a:p>
                  </a:txBody>
                  <a:tcPr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525" cap="flat" cmpd="sng" algn="ctr">
                      <a:solidFill>
                        <a:srgbClr val="F3F3F3"/>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extLst>
                  <a:ext uri="{0D108BD9-81ED-4DB2-BD59-A6C34878D82A}">
                    <a16:rowId xmlns:a16="http://schemas.microsoft.com/office/drawing/2014/main" val="828096235"/>
                  </a:ext>
                </a:extLst>
              </a:tr>
              <a:tr h="628650">
                <a:tc>
                  <a:txBody>
                    <a:bodyPr/>
                    <a:lstStyle/>
                    <a:p>
                      <a:pPr algn="l" fontAlgn="base"/>
                      <a:r>
                        <a:rPr lang="en-US" sz="1000" b="0" i="0">
                          <a:solidFill>
                            <a:schemeClr val="bg1"/>
                          </a:solidFill>
                          <a:effectLst/>
                          <a:latin typeface="Arial" panose="020B0604020202020204" pitchFamily="34" charset="0"/>
                        </a:rPr>
                        <a:t>Lorem Ipsum​</a:t>
                      </a:r>
                      <a:endParaRPr lang="en-US" b="0" i="0">
                        <a:solidFill>
                          <a:schemeClr val="bg1"/>
                        </a:solidFill>
                        <a:effectLst/>
                      </a:endParaRPr>
                    </a:p>
                    <a:p>
                      <a:pPr algn="l" fontAlgn="base"/>
                      <a:r>
                        <a:rPr lang="en-US" sz="1000" b="0" i="0">
                          <a:solidFill>
                            <a:schemeClr val="bg1"/>
                          </a:solidFill>
                          <a:effectLst/>
                          <a:latin typeface="Inter" panose="02000503000000020004" pitchFamily="2" charset="0"/>
                        </a:rPr>
                        <a:t>​</a:t>
                      </a:r>
                      <a:endParaRPr lang="en-US" b="0" i="0">
                        <a:solidFill>
                          <a:schemeClr val="bg1"/>
                        </a:solidFill>
                        <a:effectLst/>
                      </a:endParaRPr>
                    </a:p>
                  </a:txBody>
                  <a:tcPr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525" cap="flat" cmpd="sng" algn="ctr">
                      <a:solidFill>
                        <a:srgbClr val="F3F3F3"/>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tc>
                  <a:txBody>
                    <a:bodyPr/>
                    <a:lstStyle/>
                    <a:p>
                      <a:pPr algn="l" fontAlgn="base"/>
                      <a:r>
                        <a:rPr lang="en-US" sz="1000" b="0" i="0">
                          <a:solidFill>
                            <a:schemeClr val="bg1"/>
                          </a:solidFill>
                          <a:effectLst/>
                          <a:latin typeface="Arial" panose="020B0604020202020204" pitchFamily="34" charset="0"/>
                        </a:rPr>
                        <a:t>12.5%​</a:t>
                      </a:r>
                      <a:endParaRPr lang="en-US" b="0" i="0">
                        <a:solidFill>
                          <a:schemeClr val="bg1"/>
                        </a:solidFill>
                        <a:effectLst/>
                      </a:endParaRPr>
                    </a:p>
                  </a:txBody>
                  <a:tcPr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525" cap="flat" cmpd="sng" algn="ctr">
                      <a:solidFill>
                        <a:srgbClr val="F3F3F3"/>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tc>
                  <a:txBody>
                    <a:bodyPr/>
                    <a:lstStyle/>
                    <a:p>
                      <a:pPr algn="l" fontAlgn="base"/>
                      <a:r>
                        <a:rPr lang="en-US" sz="1000" b="0" i="0">
                          <a:solidFill>
                            <a:schemeClr val="bg1"/>
                          </a:solidFill>
                          <a:effectLst/>
                          <a:latin typeface="Arial" panose="020B0604020202020204" pitchFamily="34" charset="0"/>
                        </a:rPr>
                        <a:t>$7.5M​</a:t>
                      </a:r>
                      <a:endParaRPr lang="en-US" b="0" i="0">
                        <a:solidFill>
                          <a:schemeClr val="bg1"/>
                        </a:solidFill>
                        <a:effectLst/>
                      </a:endParaRPr>
                    </a:p>
                    <a:p>
                      <a:pPr algn="l" fontAlgn="base"/>
                      <a:r>
                        <a:rPr lang="en-US" sz="1000" b="0" i="0">
                          <a:solidFill>
                            <a:schemeClr val="bg1"/>
                          </a:solidFill>
                          <a:effectLst/>
                          <a:latin typeface="Inter" panose="02000503000000020004" pitchFamily="2" charset="0"/>
                        </a:rPr>
                        <a:t>​</a:t>
                      </a:r>
                      <a:endParaRPr lang="en-US" b="0" i="0">
                        <a:solidFill>
                          <a:schemeClr val="bg1"/>
                        </a:solidFill>
                        <a:effectLst/>
                      </a:endParaRPr>
                    </a:p>
                  </a:txBody>
                  <a:tcPr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525" cap="flat" cmpd="sng" algn="ctr">
                      <a:solidFill>
                        <a:srgbClr val="F3F3F3"/>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tc>
                  <a:txBody>
                    <a:bodyPr/>
                    <a:lstStyle/>
                    <a:p>
                      <a:pPr algn="l" fontAlgn="base"/>
                      <a:r>
                        <a:rPr lang="en-US" sz="1000" b="0" i="0">
                          <a:solidFill>
                            <a:schemeClr val="bg1"/>
                          </a:solidFill>
                          <a:effectLst/>
                          <a:latin typeface="Arial" panose="020B0604020202020204" pitchFamily="34" charset="0"/>
                        </a:rPr>
                        <a:t>At risk​</a:t>
                      </a:r>
                      <a:endParaRPr lang="en-US" b="0" i="0">
                        <a:solidFill>
                          <a:schemeClr val="bg1"/>
                        </a:solidFill>
                        <a:effectLst/>
                      </a:endParaRPr>
                    </a:p>
                  </a:txBody>
                  <a:tcPr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525" cap="flat" cmpd="sng" algn="ctr">
                      <a:solidFill>
                        <a:srgbClr val="F3F3F3"/>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tc>
                  <a:txBody>
                    <a:bodyPr/>
                    <a:lstStyle/>
                    <a:p>
                      <a:pPr algn="l" fontAlgn="base"/>
                      <a:r>
                        <a:rPr lang="en-US" sz="1000" b="0" i="0">
                          <a:solidFill>
                            <a:schemeClr val="bg1"/>
                          </a:solidFill>
                          <a:effectLst/>
                          <a:latin typeface="Arial" panose="020B0604020202020204" pitchFamily="34" charset="0"/>
                        </a:rPr>
                        <a:t>$19.4M​</a:t>
                      </a:r>
                      <a:endParaRPr lang="en-US" b="0" i="0">
                        <a:solidFill>
                          <a:schemeClr val="bg1"/>
                        </a:solidFill>
                        <a:effectLst/>
                      </a:endParaRPr>
                    </a:p>
                  </a:txBody>
                  <a:tcPr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525" cap="flat" cmpd="sng" algn="ctr">
                      <a:solidFill>
                        <a:srgbClr val="F3F3F3"/>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extLst>
                  <a:ext uri="{0D108BD9-81ED-4DB2-BD59-A6C34878D82A}">
                    <a16:rowId xmlns:a16="http://schemas.microsoft.com/office/drawing/2014/main" val="1368376656"/>
                  </a:ext>
                </a:extLst>
              </a:tr>
              <a:tr h="628650">
                <a:tc>
                  <a:txBody>
                    <a:bodyPr/>
                    <a:lstStyle/>
                    <a:p>
                      <a:pPr algn="l" fontAlgn="base"/>
                      <a:r>
                        <a:rPr lang="en-US" sz="1000" b="0" i="0">
                          <a:solidFill>
                            <a:schemeClr val="bg1"/>
                          </a:solidFill>
                          <a:effectLst/>
                          <a:latin typeface="Arial" panose="020B0604020202020204" pitchFamily="34" charset="0"/>
                        </a:rPr>
                        <a:t>Lorem Ipsum​</a:t>
                      </a:r>
                      <a:endParaRPr lang="en-US" b="0" i="0">
                        <a:solidFill>
                          <a:schemeClr val="bg1"/>
                        </a:solidFill>
                        <a:effectLst/>
                      </a:endParaRPr>
                    </a:p>
                    <a:p>
                      <a:pPr algn="l" fontAlgn="base"/>
                      <a:r>
                        <a:rPr lang="en-US" sz="1000" b="0" i="0">
                          <a:solidFill>
                            <a:schemeClr val="bg1"/>
                          </a:solidFill>
                          <a:effectLst/>
                          <a:latin typeface="Inter" panose="02000503000000020004" pitchFamily="2" charset="0"/>
                        </a:rPr>
                        <a:t>​</a:t>
                      </a:r>
                      <a:endParaRPr lang="en-US" b="0" i="0">
                        <a:solidFill>
                          <a:schemeClr val="bg1"/>
                        </a:solidFill>
                        <a:effectLst/>
                      </a:endParaRPr>
                    </a:p>
                  </a:txBody>
                  <a:tcPr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525" cap="flat" cmpd="sng" algn="ctr">
                      <a:solidFill>
                        <a:srgbClr val="F3F3F3"/>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tc>
                  <a:txBody>
                    <a:bodyPr/>
                    <a:lstStyle/>
                    <a:p>
                      <a:pPr algn="l" fontAlgn="base"/>
                      <a:r>
                        <a:rPr lang="en-US" sz="1000" b="0" i="0">
                          <a:solidFill>
                            <a:schemeClr val="bg1"/>
                          </a:solidFill>
                          <a:effectLst/>
                          <a:latin typeface="Arial" panose="020B0604020202020204" pitchFamily="34" charset="0"/>
                        </a:rPr>
                        <a:t>6.45%​</a:t>
                      </a:r>
                      <a:endParaRPr lang="en-US" b="0" i="0">
                        <a:solidFill>
                          <a:schemeClr val="bg1"/>
                        </a:solidFill>
                        <a:effectLst/>
                      </a:endParaRPr>
                    </a:p>
                  </a:txBody>
                  <a:tcPr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525" cap="flat" cmpd="sng" algn="ctr">
                      <a:solidFill>
                        <a:srgbClr val="F3F3F3"/>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tc>
                  <a:txBody>
                    <a:bodyPr/>
                    <a:lstStyle/>
                    <a:p>
                      <a:pPr algn="l" fontAlgn="base"/>
                      <a:r>
                        <a:rPr lang="en-US" sz="1000" b="0" i="0">
                          <a:solidFill>
                            <a:schemeClr val="bg1"/>
                          </a:solidFill>
                          <a:effectLst/>
                          <a:latin typeface="Arial" panose="020B0604020202020204" pitchFamily="34" charset="0"/>
                        </a:rPr>
                        <a:t>$900,000​</a:t>
                      </a:r>
                      <a:endParaRPr lang="en-US" b="0" i="0">
                        <a:solidFill>
                          <a:schemeClr val="bg1"/>
                        </a:solidFill>
                        <a:effectLst/>
                      </a:endParaRPr>
                    </a:p>
                    <a:p>
                      <a:pPr algn="l" fontAlgn="base"/>
                      <a:r>
                        <a:rPr lang="en-US" sz="1000" b="0" i="0">
                          <a:solidFill>
                            <a:schemeClr val="bg1"/>
                          </a:solidFill>
                          <a:effectLst/>
                          <a:latin typeface="Inter" panose="02000503000000020004" pitchFamily="2" charset="0"/>
                        </a:rPr>
                        <a:t>​</a:t>
                      </a:r>
                      <a:endParaRPr lang="en-US" b="0" i="0">
                        <a:solidFill>
                          <a:schemeClr val="bg1"/>
                        </a:solidFill>
                        <a:effectLst/>
                      </a:endParaRPr>
                    </a:p>
                  </a:txBody>
                  <a:tcPr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525" cap="flat" cmpd="sng" algn="ctr">
                      <a:solidFill>
                        <a:srgbClr val="F3F3F3"/>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tc>
                  <a:txBody>
                    <a:bodyPr/>
                    <a:lstStyle/>
                    <a:p>
                      <a:pPr algn="l" fontAlgn="base"/>
                      <a:r>
                        <a:rPr lang="en-US" sz="1000" b="0" i="0">
                          <a:solidFill>
                            <a:schemeClr val="bg1"/>
                          </a:solidFill>
                          <a:effectLst/>
                          <a:latin typeface="Arial" panose="020B0604020202020204" pitchFamily="34" charset="0"/>
                        </a:rPr>
                        <a:t>Fast Tracked​</a:t>
                      </a:r>
                      <a:endParaRPr lang="en-US" b="0" i="0">
                        <a:solidFill>
                          <a:schemeClr val="bg1"/>
                        </a:solidFill>
                        <a:effectLst/>
                      </a:endParaRPr>
                    </a:p>
                  </a:txBody>
                  <a:tcPr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525" cap="flat" cmpd="sng" algn="ctr">
                      <a:solidFill>
                        <a:srgbClr val="F3F3F3"/>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tc>
                  <a:txBody>
                    <a:bodyPr/>
                    <a:lstStyle/>
                    <a:p>
                      <a:pPr algn="l" fontAlgn="base"/>
                      <a:r>
                        <a:rPr lang="en-US" sz="1000" b="0" i="0">
                          <a:solidFill>
                            <a:schemeClr val="bg1"/>
                          </a:solidFill>
                          <a:effectLst/>
                          <a:latin typeface="Arial" panose="020B0604020202020204" pitchFamily="34" charset="0"/>
                        </a:rPr>
                        <a:t>$14M​</a:t>
                      </a:r>
                      <a:endParaRPr lang="en-US" b="0" i="0">
                        <a:solidFill>
                          <a:schemeClr val="bg1"/>
                        </a:solidFill>
                        <a:effectLst/>
                      </a:endParaRPr>
                    </a:p>
                  </a:txBody>
                  <a:tcPr anchor="ctr">
                    <a:lnL w="9525" cap="flat" cmpd="sng" algn="ctr">
                      <a:solidFill>
                        <a:srgbClr val="F3F3F3"/>
                      </a:solidFill>
                      <a:prstDash val="solid"/>
                      <a:round/>
                      <a:headEnd type="none" w="med" len="med"/>
                      <a:tailEnd type="none" w="med" len="med"/>
                    </a:lnL>
                    <a:lnR w="9525" cap="flat" cmpd="sng" algn="ctr">
                      <a:solidFill>
                        <a:srgbClr val="F3F3F3"/>
                      </a:solidFill>
                      <a:prstDash val="solid"/>
                      <a:round/>
                      <a:headEnd type="none" w="med" len="med"/>
                      <a:tailEnd type="none" w="med" len="med"/>
                    </a:lnR>
                    <a:lnT w="9525" cap="flat" cmpd="sng" algn="ctr">
                      <a:solidFill>
                        <a:srgbClr val="F3F3F3"/>
                      </a:solidFill>
                      <a:prstDash val="solid"/>
                      <a:round/>
                      <a:headEnd type="none" w="med" len="med"/>
                      <a:tailEnd type="none" w="med" len="med"/>
                    </a:lnT>
                    <a:lnB w="9525" cap="flat" cmpd="sng" algn="ctr">
                      <a:solidFill>
                        <a:srgbClr val="F3F3F3"/>
                      </a:solidFill>
                      <a:prstDash val="solid"/>
                      <a:round/>
                      <a:headEnd type="none" w="med" len="med"/>
                      <a:tailEnd type="none" w="med" len="med"/>
                    </a:lnB>
                    <a:noFill/>
                  </a:tcPr>
                </a:tc>
                <a:extLst>
                  <a:ext uri="{0D108BD9-81ED-4DB2-BD59-A6C34878D82A}">
                    <a16:rowId xmlns:a16="http://schemas.microsoft.com/office/drawing/2014/main" val="285711190"/>
                  </a:ext>
                </a:extLst>
              </a:tr>
            </a:tbl>
          </a:graphicData>
        </a:graphic>
      </p:graphicFrame>
      <p:sp>
        <p:nvSpPr>
          <p:cNvPr id="3" name="Rectangle 1">
            <a:extLst>
              <a:ext uri="{FF2B5EF4-FFF2-40B4-BE49-F238E27FC236}">
                <a16:creationId xmlns:a16="http://schemas.microsoft.com/office/drawing/2014/main" id="{FA47885C-1C44-A3AF-576D-0E33E8583C20}"/>
              </a:ext>
            </a:extLst>
          </p:cNvPr>
          <p:cNvSpPr>
            <a:spLocks noChangeArrowheads="1"/>
          </p:cNvSpPr>
          <p:nvPr userDrawn="1"/>
        </p:nvSpPr>
        <p:spPr bwMode="auto">
          <a:xfrm>
            <a:off x="6388462" y="22558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 name="Content Placeholder 2">
            <a:extLst>
              <a:ext uri="{FF2B5EF4-FFF2-40B4-BE49-F238E27FC236}">
                <a16:creationId xmlns:a16="http://schemas.microsoft.com/office/drawing/2014/main" id="{6AC5DA2E-62AC-B285-B1F4-F2017DF705DD}"/>
              </a:ext>
            </a:extLst>
          </p:cNvPr>
          <p:cNvSpPr>
            <a:spLocks noGrp="1"/>
          </p:cNvSpPr>
          <p:nvPr>
            <p:ph idx="1"/>
          </p:nvPr>
        </p:nvSpPr>
        <p:spPr>
          <a:xfrm>
            <a:off x="562542" y="1988840"/>
            <a:ext cx="5246866" cy="41881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pic>
        <p:nvPicPr>
          <p:cNvPr id="5" name="Picture 4" descr="A blue letter on a black background&#10;&#10;Description automatically generated">
            <a:extLst>
              <a:ext uri="{FF2B5EF4-FFF2-40B4-BE49-F238E27FC236}">
                <a16:creationId xmlns:a16="http://schemas.microsoft.com/office/drawing/2014/main" id="{97BB0DE9-AD6C-53D2-2AC8-3D6E1EF9169F}"/>
              </a:ext>
            </a:extLst>
          </p:cNvPr>
          <p:cNvPicPr>
            <a:picLocks noChangeAspect="1"/>
          </p:cNvPicPr>
          <p:nvPr userDrawn="1"/>
        </p:nvPicPr>
        <p:blipFill>
          <a:blip r:embed="rId2"/>
          <a:stretch>
            <a:fillRect/>
          </a:stretch>
        </p:blipFill>
        <p:spPr>
          <a:xfrm>
            <a:off x="574192" y="329333"/>
            <a:ext cx="1353999" cy="250019"/>
          </a:xfrm>
          <a:prstGeom prst="rect">
            <a:avLst/>
          </a:prstGeom>
        </p:spPr>
      </p:pic>
    </p:spTree>
    <p:extLst>
      <p:ext uri="{BB962C8B-B14F-4D97-AF65-F5344CB8AC3E}">
        <p14:creationId xmlns:p14="http://schemas.microsoft.com/office/powerpoint/2010/main" val="20241228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pic>
        <p:nvPicPr>
          <p:cNvPr id="2" name="Picture 1" descr="A screenshot of a video game&#10;&#10;Description automatically generated">
            <a:extLst>
              <a:ext uri="{FF2B5EF4-FFF2-40B4-BE49-F238E27FC236}">
                <a16:creationId xmlns:a16="http://schemas.microsoft.com/office/drawing/2014/main" id="{800DC4AE-FEAD-3765-48A9-A22BEDA5656C}"/>
              </a:ext>
            </a:extLst>
          </p:cNvPr>
          <p:cNvPicPr>
            <a:picLocks noChangeAspect="1"/>
          </p:cNvPicPr>
          <p:nvPr userDrawn="1"/>
        </p:nvPicPr>
        <p:blipFill>
          <a:blip r:embed="rId2">
            <a:alphaModFix amt="68000"/>
          </a:blip>
          <a:srcRect l="17134" r="14188"/>
          <a:stretch/>
        </p:blipFill>
        <p:spPr>
          <a:xfrm>
            <a:off x="112295" y="-16042"/>
            <a:ext cx="12192000" cy="6905674"/>
          </a:xfrm>
          <a:prstGeom prst="rect">
            <a:avLst/>
          </a:prstGeom>
        </p:spPr>
      </p:pic>
      <p:sp>
        <p:nvSpPr>
          <p:cNvPr id="3" name="Text Placeholder 2">
            <a:extLst>
              <a:ext uri="{FF2B5EF4-FFF2-40B4-BE49-F238E27FC236}">
                <a16:creationId xmlns:a16="http://schemas.microsoft.com/office/drawing/2014/main" id="{F6EB5E60-2C56-1D72-8A30-42226A285CFB}"/>
              </a:ext>
            </a:extLst>
          </p:cNvPr>
          <p:cNvSpPr>
            <a:spLocks noGrp="1"/>
          </p:cNvSpPr>
          <p:nvPr>
            <p:ph type="body" sz="quarter" idx="13" hasCustomPrompt="1"/>
          </p:nvPr>
        </p:nvSpPr>
        <p:spPr>
          <a:xfrm>
            <a:off x="574191" y="1122223"/>
            <a:ext cx="11056827" cy="3240559"/>
          </a:xfrm>
        </p:spPr>
        <p:txBody>
          <a:bodyPr>
            <a:normAutofit/>
          </a:bodyPr>
          <a:lstStyle>
            <a:lvl1pPr marL="0" indent="0">
              <a:lnSpc>
                <a:spcPct val="100000"/>
              </a:lnSpc>
              <a:buNone/>
              <a:defRPr sz="4250" b="0" i="0">
                <a:latin typeface="+mj-lt"/>
              </a:defRPr>
            </a:lvl1pPr>
            <a:lvl2pPr>
              <a:defRPr sz="4250" b="0" i="0">
                <a:latin typeface="Diagramm Medium" panose="020B0003000000020004" pitchFamily="34" charset="0"/>
              </a:defRPr>
            </a:lvl2pPr>
            <a:lvl3pPr>
              <a:defRPr sz="4250" b="0" i="0">
                <a:latin typeface="Diagramm Medium" panose="020B0003000000020004" pitchFamily="34" charset="0"/>
              </a:defRPr>
            </a:lvl3pPr>
            <a:lvl4pPr>
              <a:defRPr sz="4250" b="0" i="0">
                <a:latin typeface="Diagramm Medium" panose="020B0003000000020004" pitchFamily="34" charset="0"/>
              </a:defRPr>
            </a:lvl4pPr>
            <a:lvl5pPr>
              <a:defRPr sz="4250" b="0" i="0"/>
            </a:lvl5pPr>
          </a:lstStyle>
          <a:p>
            <a:pPr lvl="0"/>
            <a:r>
              <a:rPr lang="en-US"/>
              <a:t>“Quote slide. Adjust text size and line spacing if needed to ensure best fit. Five to seven lines fit best. Adjust the space between the quote and the source text if needed.”</a:t>
            </a:r>
          </a:p>
        </p:txBody>
      </p:sp>
      <p:sp>
        <p:nvSpPr>
          <p:cNvPr id="6" name="Text Placeholder 5">
            <a:extLst>
              <a:ext uri="{FF2B5EF4-FFF2-40B4-BE49-F238E27FC236}">
                <a16:creationId xmlns:a16="http://schemas.microsoft.com/office/drawing/2014/main" id="{A5927C24-9FF7-1D7C-BE89-0BCEDA19ACD0}"/>
              </a:ext>
            </a:extLst>
          </p:cNvPr>
          <p:cNvSpPr>
            <a:spLocks noGrp="1"/>
          </p:cNvSpPr>
          <p:nvPr>
            <p:ph type="body" sz="quarter" idx="14" hasCustomPrompt="1"/>
          </p:nvPr>
        </p:nvSpPr>
        <p:spPr>
          <a:xfrm>
            <a:off x="8256240" y="4529369"/>
            <a:ext cx="3374779" cy="1044575"/>
          </a:xfrm>
        </p:spPr>
        <p:txBody>
          <a:bodyPr>
            <a:noAutofit/>
          </a:bodyPr>
          <a:lstStyle>
            <a:lvl1pPr marL="0" indent="0">
              <a:buNone/>
              <a:defRPr sz="2000" b="0" i="0">
                <a:solidFill>
                  <a:schemeClr val="accent3"/>
                </a:solidFill>
                <a:latin typeface="+mj-lt"/>
              </a:defRPr>
            </a:lvl1pPr>
            <a:lvl2pPr>
              <a:defRPr sz="2000" b="0" i="0">
                <a:solidFill>
                  <a:schemeClr val="accent3"/>
                </a:solidFill>
                <a:latin typeface="Diagramm Medium" panose="020B0003000000020004" pitchFamily="34" charset="0"/>
              </a:defRPr>
            </a:lvl2pPr>
            <a:lvl3pPr>
              <a:defRPr sz="2000" b="0" i="0">
                <a:solidFill>
                  <a:schemeClr val="accent3"/>
                </a:solidFill>
                <a:latin typeface="Diagramm Medium" panose="020B0003000000020004" pitchFamily="34" charset="0"/>
              </a:defRPr>
            </a:lvl3pPr>
            <a:lvl4pPr>
              <a:defRPr sz="2000" b="0" i="0">
                <a:solidFill>
                  <a:schemeClr val="accent3"/>
                </a:solidFill>
                <a:latin typeface="Diagramm Medium" panose="020B0003000000020004" pitchFamily="34" charset="0"/>
              </a:defRPr>
            </a:lvl4pPr>
            <a:lvl5pPr>
              <a:defRPr sz="2000" b="0" i="0">
                <a:solidFill>
                  <a:schemeClr val="accent3"/>
                </a:solidFill>
                <a:latin typeface="Diagramm Medium" panose="020B0003000000020004" pitchFamily="34" charset="0"/>
              </a:defRPr>
            </a:lvl5pPr>
          </a:lstStyle>
          <a:p>
            <a:pPr lvl="0"/>
            <a:r>
              <a:rPr lang="en-US"/>
              <a:t>Name Surname</a:t>
            </a:r>
            <a:br>
              <a:rPr lang="en-US"/>
            </a:br>
            <a:r>
              <a:rPr lang="en-US"/>
              <a:t>Company and/or Position</a:t>
            </a:r>
            <a:endParaRPr lang="en-TH"/>
          </a:p>
        </p:txBody>
      </p:sp>
      <p:sp>
        <p:nvSpPr>
          <p:cNvPr id="9" name="Footer Placeholder 8">
            <a:extLst>
              <a:ext uri="{FF2B5EF4-FFF2-40B4-BE49-F238E27FC236}">
                <a16:creationId xmlns:a16="http://schemas.microsoft.com/office/drawing/2014/main" id="{F94D7AB3-A1AF-2CF8-7266-BF14F08E207A}"/>
              </a:ext>
            </a:extLst>
          </p:cNvPr>
          <p:cNvSpPr>
            <a:spLocks noGrp="1"/>
          </p:cNvSpPr>
          <p:nvPr>
            <p:ph type="ftr" sz="quarter" idx="15"/>
          </p:nvPr>
        </p:nvSpPr>
        <p:spPr/>
        <p:txBody>
          <a:bodyPr/>
          <a:lstStyle>
            <a:lvl1pPr>
              <a:defRPr>
                <a:solidFill>
                  <a:schemeClr val="tx2"/>
                </a:solidFill>
              </a:defRPr>
            </a:lvl1pPr>
          </a:lstStyle>
          <a:p>
            <a:r>
              <a:rPr lang="en-TH">
                <a:latin typeface="Inter Light" panose="02000503000000020004" pitchFamily="2" charset="0"/>
                <a:ea typeface="Inter Light" panose="02000503000000020004" pitchFamily="2" charset="0"/>
              </a:rPr>
              <a:t>www.lumificyber.com</a:t>
            </a:r>
          </a:p>
          <a:p>
            <a:endParaRPr lang="en-TH"/>
          </a:p>
        </p:txBody>
      </p:sp>
    </p:spTree>
    <p:extLst>
      <p:ext uri="{BB962C8B-B14F-4D97-AF65-F5344CB8AC3E}">
        <p14:creationId xmlns:p14="http://schemas.microsoft.com/office/powerpoint/2010/main" val="9004018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18" name="Picture 17" descr="A screenshot of a video game&#10;&#10;Description automatically generated">
            <a:extLst>
              <a:ext uri="{FF2B5EF4-FFF2-40B4-BE49-F238E27FC236}">
                <a16:creationId xmlns:a16="http://schemas.microsoft.com/office/drawing/2014/main" id="{9A039DBF-B612-4443-DC25-824C2E898A36}"/>
              </a:ext>
            </a:extLst>
          </p:cNvPr>
          <p:cNvPicPr>
            <a:picLocks noChangeAspect="1"/>
          </p:cNvPicPr>
          <p:nvPr userDrawn="1"/>
        </p:nvPicPr>
        <p:blipFill>
          <a:blip r:embed="rId2">
            <a:alphaModFix amt="68000"/>
          </a:blip>
          <a:srcRect l="17134" r="14188"/>
          <a:stretch/>
        </p:blipFill>
        <p:spPr>
          <a:xfrm>
            <a:off x="0" y="0"/>
            <a:ext cx="12192000" cy="6905674"/>
          </a:xfrm>
          <a:prstGeom prst="rect">
            <a:avLst/>
          </a:prstGeom>
        </p:spPr>
      </p:pic>
      <p:sp>
        <p:nvSpPr>
          <p:cNvPr id="8" name="Footer Placeholder 7">
            <a:extLst>
              <a:ext uri="{FF2B5EF4-FFF2-40B4-BE49-F238E27FC236}">
                <a16:creationId xmlns:a16="http://schemas.microsoft.com/office/drawing/2014/main" id="{3390B8A1-9779-5A2F-5C63-FFABD6DFB941}"/>
              </a:ext>
            </a:extLst>
          </p:cNvPr>
          <p:cNvSpPr>
            <a:spLocks noGrp="1"/>
          </p:cNvSpPr>
          <p:nvPr>
            <p:ph type="ftr" sz="quarter" idx="23"/>
          </p:nvPr>
        </p:nvSpPr>
        <p:spPr/>
        <p:txBody>
          <a:bodyPr/>
          <a:lstStyle/>
          <a:p>
            <a:r>
              <a:rPr lang="en-US"/>
              <a:t>www.lumificyber.com </a:t>
            </a:r>
            <a:endParaRPr lang="en-TH"/>
          </a:p>
        </p:txBody>
      </p:sp>
      <p:sp>
        <p:nvSpPr>
          <p:cNvPr id="2" name="Title 1">
            <a:extLst>
              <a:ext uri="{FF2B5EF4-FFF2-40B4-BE49-F238E27FC236}">
                <a16:creationId xmlns:a16="http://schemas.microsoft.com/office/drawing/2014/main" id="{E969EF01-CA36-28EF-A99A-B87A0693DA9F}"/>
              </a:ext>
            </a:extLst>
          </p:cNvPr>
          <p:cNvSpPr>
            <a:spLocks noGrp="1"/>
          </p:cNvSpPr>
          <p:nvPr>
            <p:ph type="title" hasCustomPrompt="1"/>
          </p:nvPr>
        </p:nvSpPr>
        <p:spPr>
          <a:xfrm>
            <a:off x="551162" y="1179291"/>
            <a:ext cx="11088687" cy="585707"/>
          </a:xfrm>
        </p:spPr>
        <p:txBody>
          <a:bodyPr anchor="t"/>
          <a:lstStyle>
            <a:lvl1pPr marL="0" marR="0" indent="0" algn="l" defTabSz="457200" rtl="0" eaLnBrk="1" fontAlgn="auto" latinLnBrk="0" hangingPunct="1">
              <a:lnSpc>
                <a:spcPct val="90000"/>
              </a:lnSpc>
              <a:spcBef>
                <a:spcPct val="0"/>
              </a:spcBef>
              <a:spcAft>
                <a:spcPts val="0"/>
              </a:spcAft>
              <a:buClrTx/>
              <a:buSzTx/>
              <a:buFontTx/>
              <a:buNone/>
              <a:tabLst/>
              <a:defRPr/>
            </a:lvl1pPr>
          </a:lstStyle>
          <a:p>
            <a:r>
              <a:rPr lang="en-US"/>
              <a:t>Icons</a:t>
            </a:r>
            <a:endParaRPr lang="en-TH"/>
          </a:p>
        </p:txBody>
      </p:sp>
      <p:sp>
        <p:nvSpPr>
          <p:cNvPr id="62" name="AutoShape 60">
            <a:extLst>
              <a:ext uri="{FF2B5EF4-FFF2-40B4-BE49-F238E27FC236}">
                <a16:creationId xmlns:a16="http://schemas.microsoft.com/office/drawing/2014/main" id="{FDFC2D5E-919E-B303-E0AA-49F1074FDFE5}"/>
              </a:ext>
            </a:extLst>
          </p:cNvPr>
          <p:cNvSpPr>
            <a:spLocks noChangeAspect="1" noChangeArrowheads="1"/>
          </p:cNvSpPr>
          <p:nvPr userDrawn="1"/>
        </p:nvSpPr>
        <p:spPr bwMode="auto">
          <a:xfrm>
            <a:off x="18415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AutoShape 61">
            <a:extLst>
              <a:ext uri="{FF2B5EF4-FFF2-40B4-BE49-F238E27FC236}">
                <a16:creationId xmlns:a16="http://schemas.microsoft.com/office/drawing/2014/main" id="{74446161-09E8-7F5D-D188-21BB7EBC7230}"/>
              </a:ext>
            </a:extLst>
          </p:cNvPr>
          <p:cNvSpPr>
            <a:spLocks noChangeAspect="1" noChangeArrowheads="1"/>
          </p:cNvSpPr>
          <p:nvPr userDrawn="1"/>
        </p:nvSpPr>
        <p:spPr bwMode="auto">
          <a:xfrm>
            <a:off x="6445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 name="AutoShape 62">
            <a:extLst>
              <a:ext uri="{FF2B5EF4-FFF2-40B4-BE49-F238E27FC236}">
                <a16:creationId xmlns:a16="http://schemas.microsoft.com/office/drawing/2014/main" id="{A055D976-3F33-8823-6737-A4881B2CC513}"/>
              </a:ext>
            </a:extLst>
          </p:cNvPr>
          <p:cNvSpPr>
            <a:spLocks noChangeAspect="1" noChangeArrowheads="1"/>
          </p:cNvSpPr>
          <p:nvPr userDrawn="1"/>
        </p:nvSpPr>
        <p:spPr bwMode="auto">
          <a:xfrm>
            <a:off x="11049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 name="AutoShape 63">
            <a:extLst>
              <a:ext uri="{FF2B5EF4-FFF2-40B4-BE49-F238E27FC236}">
                <a16:creationId xmlns:a16="http://schemas.microsoft.com/office/drawing/2014/main" id="{F552D364-26A7-A467-D866-CE282D5045F4}"/>
              </a:ext>
            </a:extLst>
          </p:cNvPr>
          <p:cNvSpPr>
            <a:spLocks noChangeAspect="1" noChangeArrowheads="1"/>
          </p:cNvSpPr>
          <p:nvPr userDrawn="1"/>
        </p:nvSpPr>
        <p:spPr bwMode="auto">
          <a:xfrm>
            <a:off x="15652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 name="AutoShape 64">
            <a:extLst>
              <a:ext uri="{FF2B5EF4-FFF2-40B4-BE49-F238E27FC236}">
                <a16:creationId xmlns:a16="http://schemas.microsoft.com/office/drawing/2014/main" id="{27AB612E-4FEB-AB23-7A70-125EC4158E80}"/>
              </a:ext>
            </a:extLst>
          </p:cNvPr>
          <p:cNvSpPr>
            <a:spLocks noChangeAspect="1" noChangeArrowheads="1"/>
          </p:cNvSpPr>
          <p:nvPr userDrawn="1"/>
        </p:nvSpPr>
        <p:spPr bwMode="auto">
          <a:xfrm>
            <a:off x="202565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 name="AutoShape 65">
            <a:extLst>
              <a:ext uri="{FF2B5EF4-FFF2-40B4-BE49-F238E27FC236}">
                <a16:creationId xmlns:a16="http://schemas.microsoft.com/office/drawing/2014/main" id="{7A512FCC-2F16-B79F-690A-D87DF73BAABF}"/>
              </a:ext>
            </a:extLst>
          </p:cNvPr>
          <p:cNvSpPr>
            <a:spLocks noChangeAspect="1" noChangeArrowheads="1"/>
          </p:cNvSpPr>
          <p:nvPr userDrawn="1"/>
        </p:nvSpPr>
        <p:spPr bwMode="auto">
          <a:xfrm>
            <a:off x="24860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 name="AutoShape 66">
            <a:extLst>
              <a:ext uri="{FF2B5EF4-FFF2-40B4-BE49-F238E27FC236}">
                <a16:creationId xmlns:a16="http://schemas.microsoft.com/office/drawing/2014/main" id="{8B1C1DE6-FAD7-90F1-35C6-1387CD5AD527}"/>
              </a:ext>
            </a:extLst>
          </p:cNvPr>
          <p:cNvSpPr>
            <a:spLocks noChangeAspect="1" noChangeArrowheads="1"/>
          </p:cNvSpPr>
          <p:nvPr userDrawn="1"/>
        </p:nvSpPr>
        <p:spPr bwMode="auto">
          <a:xfrm>
            <a:off x="29464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 name="AutoShape 67">
            <a:extLst>
              <a:ext uri="{FF2B5EF4-FFF2-40B4-BE49-F238E27FC236}">
                <a16:creationId xmlns:a16="http://schemas.microsoft.com/office/drawing/2014/main" id="{FFFBC350-AB82-7AF7-59E2-3F8C5789BEF9}"/>
              </a:ext>
            </a:extLst>
          </p:cNvPr>
          <p:cNvSpPr>
            <a:spLocks noChangeAspect="1" noChangeArrowheads="1"/>
          </p:cNvSpPr>
          <p:nvPr userDrawn="1"/>
        </p:nvSpPr>
        <p:spPr bwMode="auto">
          <a:xfrm>
            <a:off x="34067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0" name="Graphic 69">
            <a:extLst>
              <a:ext uri="{FF2B5EF4-FFF2-40B4-BE49-F238E27FC236}">
                <a16:creationId xmlns:a16="http://schemas.microsoft.com/office/drawing/2014/main" id="{238530F7-7257-C0D8-F811-6A78A64C4DC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95425" y="2114073"/>
            <a:ext cx="522901" cy="522901"/>
          </a:xfrm>
          <a:prstGeom prst="rect">
            <a:avLst/>
          </a:prstGeom>
        </p:spPr>
      </p:pic>
      <p:pic>
        <p:nvPicPr>
          <p:cNvPr id="71" name="Graphic 70">
            <a:extLst>
              <a:ext uri="{FF2B5EF4-FFF2-40B4-BE49-F238E27FC236}">
                <a16:creationId xmlns:a16="http://schemas.microsoft.com/office/drawing/2014/main" id="{AFB7F769-7AA9-4EFB-BB48-720F1CF65DC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39906" y="2114073"/>
            <a:ext cx="522901" cy="522901"/>
          </a:xfrm>
          <a:prstGeom prst="rect">
            <a:avLst/>
          </a:prstGeom>
        </p:spPr>
      </p:pic>
      <p:pic>
        <p:nvPicPr>
          <p:cNvPr id="72" name="Graphic 71">
            <a:extLst>
              <a:ext uri="{FF2B5EF4-FFF2-40B4-BE49-F238E27FC236}">
                <a16:creationId xmlns:a16="http://schemas.microsoft.com/office/drawing/2014/main" id="{149EBF1B-D940-3D0C-B192-5221189B1E0A}"/>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284387" y="2114073"/>
            <a:ext cx="522901" cy="522901"/>
          </a:xfrm>
          <a:prstGeom prst="rect">
            <a:avLst/>
          </a:prstGeom>
        </p:spPr>
      </p:pic>
      <p:pic>
        <p:nvPicPr>
          <p:cNvPr id="73" name="Graphic 72">
            <a:extLst>
              <a:ext uri="{FF2B5EF4-FFF2-40B4-BE49-F238E27FC236}">
                <a16:creationId xmlns:a16="http://schemas.microsoft.com/office/drawing/2014/main" id="{9F4F4D95-8F42-07CB-4CD9-4D1B1A77B05D}"/>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828868" y="2114073"/>
            <a:ext cx="517155" cy="517155"/>
          </a:xfrm>
          <a:prstGeom prst="rect">
            <a:avLst/>
          </a:prstGeom>
        </p:spPr>
      </p:pic>
      <p:pic>
        <p:nvPicPr>
          <p:cNvPr id="74" name="Graphic 73">
            <a:extLst>
              <a:ext uri="{FF2B5EF4-FFF2-40B4-BE49-F238E27FC236}">
                <a16:creationId xmlns:a16="http://schemas.microsoft.com/office/drawing/2014/main" id="{4B69DE63-EF27-CC3B-D53B-2CBF57323992}"/>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367602" y="2114073"/>
            <a:ext cx="522901" cy="522901"/>
          </a:xfrm>
          <a:prstGeom prst="rect">
            <a:avLst/>
          </a:prstGeom>
        </p:spPr>
      </p:pic>
      <p:pic>
        <p:nvPicPr>
          <p:cNvPr id="75" name="Graphic 74">
            <a:extLst>
              <a:ext uri="{FF2B5EF4-FFF2-40B4-BE49-F238E27FC236}">
                <a16:creationId xmlns:a16="http://schemas.microsoft.com/office/drawing/2014/main" id="{95581549-6C8F-5C9F-AD75-9686DE36698A}"/>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912083" y="2114073"/>
            <a:ext cx="522901" cy="522901"/>
          </a:xfrm>
          <a:prstGeom prst="rect">
            <a:avLst/>
          </a:prstGeom>
        </p:spPr>
      </p:pic>
      <p:pic>
        <p:nvPicPr>
          <p:cNvPr id="76" name="Graphic 75">
            <a:extLst>
              <a:ext uri="{FF2B5EF4-FFF2-40B4-BE49-F238E27FC236}">
                <a16:creationId xmlns:a16="http://schemas.microsoft.com/office/drawing/2014/main" id="{77383D29-FF86-8369-B654-615D71136D5A}"/>
              </a:ext>
            </a:extLst>
          </p:cNvPr>
          <p:cNvPicPr>
            <a:picLocks noChangeAspect="1"/>
          </p:cNvPicPr>
          <p:nvPr userDrawn="1"/>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456564" y="2114073"/>
            <a:ext cx="522901" cy="522901"/>
          </a:xfrm>
          <a:prstGeom prst="rect">
            <a:avLst/>
          </a:prstGeom>
        </p:spPr>
      </p:pic>
      <p:pic>
        <p:nvPicPr>
          <p:cNvPr id="77" name="Graphic 76">
            <a:extLst>
              <a:ext uri="{FF2B5EF4-FFF2-40B4-BE49-F238E27FC236}">
                <a16:creationId xmlns:a16="http://schemas.microsoft.com/office/drawing/2014/main" id="{ED9BE51A-B852-E3DD-8DF8-EAC832E32C93}"/>
              </a:ext>
            </a:extLst>
          </p:cNvPr>
          <p:cNvPicPr>
            <a:picLocks noChangeAspect="1"/>
          </p:cNvPicPr>
          <p:nvPr userDrawn="1"/>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95425" y="3072704"/>
            <a:ext cx="511409" cy="522901"/>
          </a:xfrm>
          <a:prstGeom prst="rect">
            <a:avLst/>
          </a:prstGeom>
        </p:spPr>
      </p:pic>
      <p:pic>
        <p:nvPicPr>
          <p:cNvPr id="78" name="Graphic 77">
            <a:extLst>
              <a:ext uri="{FF2B5EF4-FFF2-40B4-BE49-F238E27FC236}">
                <a16:creationId xmlns:a16="http://schemas.microsoft.com/office/drawing/2014/main" id="{76D6AB3E-6A9C-1B15-B949-BAB5F6C89031}"/>
              </a:ext>
            </a:extLst>
          </p:cNvPr>
          <p:cNvPicPr>
            <a:picLocks noChangeAspect="1"/>
          </p:cNvPicPr>
          <p:nvPr userDrawn="1"/>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2780129" y="3072704"/>
            <a:ext cx="482678" cy="522901"/>
          </a:xfrm>
          <a:prstGeom prst="rect">
            <a:avLst/>
          </a:prstGeom>
        </p:spPr>
      </p:pic>
      <p:pic>
        <p:nvPicPr>
          <p:cNvPr id="79" name="Graphic 78">
            <a:extLst>
              <a:ext uri="{FF2B5EF4-FFF2-40B4-BE49-F238E27FC236}">
                <a16:creationId xmlns:a16="http://schemas.microsoft.com/office/drawing/2014/main" id="{ED7B1F31-FE76-47C2-1DE2-3BFAAC0CBE8F}"/>
              </a:ext>
            </a:extLst>
          </p:cNvPr>
          <p:cNvPicPr>
            <a:picLocks noChangeAspect="1"/>
          </p:cNvPicPr>
          <p:nvPr userDrawn="1"/>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4272137" y="3072704"/>
            <a:ext cx="551632" cy="522901"/>
          </a:xfrm>
          <a:prstGeom prst="rect">
            <a:avLst/>
          </a:prstGeom>
        </p:spPr>
      </p:pic>
      <p:pic>
        <p:nvPicPr>
          <p:cNvPr id="80" name="Graphic 79">
            <a:extLst>
              <a:ext uri="{FF2B5EF4-FFF2-40B4-BE49-F238E27FC236}">
                <a16:creationId xmlns:a16="http://schemas.microsoft.com/office/drawing/2014/main" id="{EBE8D4CC-B381-695A-FF3F-CDAEE4576DDD}"/>
              </a:ext>
            </a:extLst>
          </p:cNvPr>
          <p:cNvPicPr>
            <a:picLocks noChangeAspect="1"/>
          </p:cNvPicPr>
          <p:nvPr userDrawn="1"/>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5841131" y="3072704"/>
            <a:ext cx="551632" cy="522901"/>
          </a:xfrm>
          <a:prstGeom prst="rect">
            <a:avLst/>
          </a:prstGeom>
        </p:spPr>
      </p:pic>
      <p:pic>
        <p:nvPicPr>
          <p:cNvPr id="81" name="Graphic 80">
            <a:extLst>
              <a:ext uri="{FF2B5EF4-FFF2-40B4-BE49-F238E27FC236}">
                <a16:creationId xmlns:a16="http://schemas.microsoft.com/office/drawing/2014/main" id="{AE5E8FE5-EC8D-95DF-17DF-C25A74F2234E}"/>
              </a:ext>
            </a:extLst>
          </p:cNvPr>
          <p:cNvPicPr>
            <a:picLocks noChangeAspect="1"/>
          </p:cNvPicPr>
          <p:nvPr userDrawn="1"/>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7355853" y="3072704"/>
            <a:ext cx="545886" cy="522901"/>
          </a:xfrm>
          <a:prstGeom prst="rect">
            <a:avLst/>
          </a:prstGeom>
        </p:spPr>
      </p:pic>
      <p:pic>
        <p:nvPicPr>
          <p:cNvPr id="82" name="Graphic 81">
            <a:extLst>
              <a:ext uri="{FF2B5EF4-FFF2-40B4-BE49-F238E27FC236}">
                <a16:creationId xmlns:a16="http://schemas.microsoft.com/office/drawing/2014/main" id="{04424981-0F8E-A3BE-0C90-A4741A845CDC}"/>
              </a:ext>
            </a:extLst>
          </p:cNvPr>
          <p:cNvPicPr>
            <a:picLocks noChangeAspect="1"/>
          </p:cNvPicPr>
          <p:nvPr userDrawn="1"/>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8940814" y="3072704"/>
            <a:ext cx="465440" cy="522901"/>
          </a:xfrm>
          <a:prstGeom prst="rect">
            <a:avLst/>
          </a:prstGeom>
        </p:spPr>
      </p:pic>
      <p:pic>
        <p:nvPicPr>
          <p:cNvPr id="83" name="Graphic 82">
            <a:extLst>
              <a:ext uri="{FF2B5EF4-FFF2-40B4-BE49-F238E27FC236}">
                <a16:creationId xmlns:a16="http://schemas.microsoft.com/office/drawing/2014/main" id="{8F2BD34A-F86E-B5EA-52BC-7BEDCA4AA9FE}"/>
              </a:ext>
            </a:extLst>
          </p:cNvPr>
          <p:cNvPicPr>
            <a:picLocks noChangeAspect="1"/>
          </p:cNvPicPr>
          <p:nvPr userDrawn="1"/>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10504076" y="3072704"/>
            <a:ext cx="465440" cy="522901"/>
          </a:xfrm>
          <a:prstGeom prst="rect">
            <a:avLst/>
          </a:prstGeom>
        </p:spPr>
      </p:pic>
      <p:pic>
        <p:nvPicPr>
          <p:cNvPr id="84" name="Graphic 83">
            <a:extLst>
              <a:ext uri="{FF2B5EF4-FFF2-40B4-BE49-F238E27FC236}">
                <a16:creationId xmlns:a16="http://schemas.microsoft.com/office/drawing/2014/main" id="{0B3A9F8D-EB51-511D-9CD4-8D8538E6986C}"/>
              </a:ext>
            </a:extLst>
          </p:cNvPr>
          <p:cNvPicPr>
            <a:picLocks noChangeAspect="1"/>
          </p:cNvPicPr>
          <p:nvPr userDrawn="1"/>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1220976" y="4031334"/>
            <a:ext cx="522901" cy="522901"/>
          </a:xfrm>
          <a:prstGeom prst="rect">
            <a:avLst/>
          </a:prstGeom>
        </p:spPr>
      </p:pic>
      <p:pic>
        <p:nvPicPr>
          <p:cNvPr id="85" name="Graphic 84">
            <a:extLst>
              <a:ext uri="{FF2B5EF4-FFF2-40B4-BE49-F238E27FC236}">
                <a16:creationId xmlns:a16="http://schemas.microsoft.com/office/drawing/2014/main" id="{53849B3F-8C5F-A326-80CE-FE8988B3ACFD}"/>
              </a:ext>
            </a:extLst>
          </p:cNvPr>
          <p:cNvPicPr>
            <a:picLocks noChangeAspect="1"/>
          </p:cNvPicPr>
          <p:nvPr userDrawn="1"/>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2757346" y="4031334"/>
            <a:ext cx="522901" cy="522901"/>
          </a:xfrm>
          <a:prstGeom prst="rect">
            <a:avLst/>
          </a:prstGeom>
        </p:spPr>
      </p:pic>
      <p:pic>
        <p:nvPicPr>
          <p:cNvPr id="86" name="Graphic 85">
            <a:extLst>
              <a:ext uri="{FF2B5EF4-FFF2-40B4-BE49-F238E27FC236}">
                <a16:creationId xmlns:a16="http://schemas.microsoft.com/office/drawing/2014/main" id="{A34B27C5-9874-4DAA-9977-C5BE29949164}"/>
              </a:ext>
            </a:extLst>
          </p:cNvPr>
          <p:cNvPicPr>
            <a:picLocks noChangeAspect="1"/>
          </p:cNvPicPr>
          <p:nvPr userDrawn="1"/>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4293716" y="4031334"/>
            <a:ext cx="522901" cy="522901"/>
          </a:xfrm>
          <a:prstGeom prst="rect">
            <a:avLst/>
          </a:prstGeom>
        </p:spPr>
      </p:pic>
      <p:pic>
        <p:nvPicPr>
          <p:cNvPr id="87" name="Graphic 86">
            <a:extLst>
              <a:ext uri="{FF2B5EF4-FFF2-40B4-BE49-F238E27FC236}">
                <a16:creationId xmlns:a16="http://schemas.microsoft.com/office/drawing/2014/main" id="{BB101DAB-227F-970C-1B1D-0B002976815E}"/>
              </a:ext>
            </a:extLst>
          </p:cNvPr>
          <p:cNvPicPr>
            <a:picLocks noChangeAspect="1"/>
          </p:cNvPicPr>
          <p:nvPr userDrawn="1"/>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5830086" y="4031334"/>
            <a:ext cx="522901" cy="522901"/>
          </a:xfrm>
          <a:prstGeom prst="rect">
            <a:avLst/>
          </a:prstGeom>
        </p:spPr>
      </p:pic>
      <p:pic>
        <p:nvPicPr>
          <p:cNvPr id="88" name="Graphic 87">
            <a:extLst>
              <a:ext uri="{FF2B5EF4-FFF2-40B4-BE49-F238E27FC236}">
                <a16:creationId xmlns:a16="http://schemas.microsoft.com/office/drawing/2014/main" id="{575CCDE3-BEDF-3CC1-0083-F9FCE9E61296}"/>
              </a:ext>
            </a:extLst>
          </p:cNvPr>
          <p:cNvPicPr>
            <a:picLocks noChangeAspect="1"/>
          </p:cNvPicPr>
          <p:nvPr userDrawn="1"/>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7366457" y="4031334"/>
            <a:ext cx="557378" cy="557378"/>
          </a:xfrm>
          <a:prstGeom prst="rect">
            <a:avLst/>
          </a:prstGeom>
        </p:spPr>
      </p:pic>
      <p:pic>
        <p:nvPicPr>
          <p:cNvPr id="89" name="Graphic 88">
            <a:extLst>
              <a:ext uri="{FF2B5EF4-FFF2-40B4-BE49-F238E27FC236}">
                <a16:creationId xmlns:a16="http://schemas.microsoft.com/office/drawing/2014/main" id="{E63C60F6-4143-492D-0D04-80D3A9C25586}"/>
              </a:ext>
            </a:extLst>
          </p:cNvPr>
          <p:cNvPicPr>
            <a:picLocks noChangeAspect="1"/>
          </p:cNvPicPr>
          <p:nvPr userDrawn="1"/>
        </p:nvPicPr>
        <p:blipFill>
          <a:blip r:embed="rId41">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8937304" y="4031334"/>
            <a:ext cx="522901" cy="522901"/>
          </a:xfrm>
          <a:prstGeom prst="rect">
            <a:avLst/>
          </a:prstGeom>
        </p:spPr>
      </p:pic>
      <p:pic>
        <p:nvPicPr>
          <p:cNvPr id="90" name="Graphic 89">
            <a:extLst>
              <a:ext uri="{FF2B5EF4-FFF2-40B4-BE49-F238E27FC236}">
                <a16:creationId xmlns:a16="http://schemas.microsoft.com/office/drawing/2014/main" id="{95AECB28-BD48-808C-F17E-686CA62D53A0}"/>
              </a:ext>
            </a:extLst>
          </p:cNvPr>
          <p:cNvPicPr>
            <a:picLocks noChangeAspect="1"/>
          </p:cNvPicPr>
          <p:nvPr userDrawn="1"/>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10473674" y="4031334"/>
            <a:ext cx="522901" cy="522901"/>
          </a:xfrm>
          <a:prstGeom prst="rect">
            <a:avLst/>
          </a:prstGeom>
        </p:spPr>
      </p:pic>
      <p:pic>
        <p:nvPicPr>
          <p:cNvPr id="91" name="Graphic 90">
            <a:extLst>
              <a:ext uri="{FF2B5EF4-FFF2-40B4-BE49-F238E27FC236}">
                <a16:creationId xmlns:a16="http://schemas.microsoft.com/office/drawing/2014/main" id="{4AE59874-8719-89F2-13B0-0BFFB81207E4}"/>
              </a:ext>
            </a:extLst>
          </p:cNvPr>
          <p:cNvPicPr>
            <a:picLocks noChangeAspect="1"/>
          </p:cNvPicPr>
          <p:nvPr userDrawn="1"/>
        </p:nvPicPr>
        <p:blipFill>
          <a:blip r:embed="rId45">
            <a:extLst>
              <a:ext uri="{28A0092B-C50C-407E-A947-70E740481C1C}">
                <a14:useLocalDpi xmlns:a14="http://schemas.microsoft.com/office/drawing/2010/main" val="0"/>
              </a:ext>
              <a:ext uri="{96DAC541-7B7A-43D3-8B79-37D633B846F1}">
                <asvg:svgBlip xmlns:asvg="http://schemas.microsoft.com/office/drawing/2016/SVG/main" r:embed="rId46"/>
              </a:ext>
            </a:extLst>
          </a:blip>
          <a:stretch>
            <a:fillRect/>
          </a:stretch>
        </p:blipFill>
        <p:spPr>
          <a:xfrm>
            <a:off x="1195425" y="5003101"/>
            <a:ext cx="568871" cy="522901"/>
          </a:xfrm>
          <a:prstGeom prst="rect">
            <a:avLst/>
          </a:prstGeom>
        </p:spPr>
      </p:pic>
      <p:pic>
        <p:nvPicPr>
          <p:cNvPr id="92" name="Graphic 91">
            <a:extLst>
              <a:ext uri="{FF2B5EF4-FFF2-40B4-BE49-F238E27FC236}">
                <a16:creationId xmlns:a16="http://schemas.microsoft.com/office/drawing/2014/main" id="{4BCCE3C8-B4D6-3D08-AF8D-6F8CE2503341}"/>
              </a:ext>
            </a:extLst>
          </p:cNvPr>
          <p:cNvPicPr>
            <a:picLocks noChangeAspect="1"/>
          </p:cNvPicPr>
          <p:nvPr userDrawn="1"/>
        </p:nvPicPr>
        <p:blipFill>
          <a:blip r:embed="rId47">
            <a:extLst>
              <a:ext uri="{28A0092B-C50C-407E-A947-70E740481C1C}">
                <a14:useLocalDpi xmlns:a14="http://schemas.microsoft.com/office/drawing/2010/main" val="0"/>
              </a:ext>
              <a:ext uri="{96DAC541-7B7A-43D3-8B79-37D633B846F1}">
                <asvg:svgBlip xmlns:asvg="http://schemas.microsoft.com/office/drawing/2016/SVG/main" r:embed="rId48"/>
              </a:ext>
            </a:extLst>
          </a:blip>
          <a:stretch>
            <a:fillRect/>
          </a:stretch>
        </p:blipFill>
        <p:spPr>
          <a:xfrm>
            <a:off x="2715494" y="5003101"/>
            <a:ext cx="568871" cy="522901"/>
          </a:xfrm>
          <a:prstGeom prst="rect">
            <a:avLst/>
          </a:prstGeom>
        </p:spPr>
      </p:pic>
      <p:pic>
        <p:nvPicPr>
          <p:cNvPr id="93" name="Graphic 92">
            <a:extLst>
              <a:ext uri="{FF2B5EF4-FFF2-40B4-BE49-F238E27FC236}">
                <a16:creationId xmlns:a16="http://schemas.microsoft.com/office/drawing/2014/main" id="{0E8A5F61-1B02-16D2-718C-2957B5F69A7D}"/>
              </a:ext>
            </a:extLst>
          </p:cNvPr>
          <p:cNvPicPr>
            <a:picLocks noChangeAspect="1"/>
          </p:cNvPicPr>
          <p:nvPr userDrawn="1"/>
        </p:nvPicPr>
        <p:blipFill>
          <a:blip r:embed="rId49">
            <a:extLst>
              <a:ext uri="{28A0092B-C50C-407E-A947-70E740481C1C}">
                <a14:useLocalDpi xmlns:a14="http://schemas.microsoft.com/office/drawing/2010/main" val="0"/>
              </a:ext>
              <a:ext uri="{96DAC541-7B7A-43D3-8B79-37D633B846F1}">
                <asvg:svgBlip xmlns:asvg="http://schemas.microsoft.com/office/drawing/2016/SVG/main" r:embed="rId50"/>
              </a:ext>
            </a:extLst>
          </a:blip>
          <a:stretch>
            <a:fillRect/>
          </a:stretch>
        </p:blipFill>
        <p:spPr>
          <a:xfrm>
            <a:off x="4272137" y="5003101"/>
            <a:ext cx="568871" cy="522901"/>
          </a:xfrm>
          <a:prstGeom prst="rect">
            <a:avLst/>
          </a:prstGeom>
        </p:spPr>
      </p:pic>
      <p:pic>
        <p:nvPicPr>
          <p:cNvPr id="94" name="Graphic 93">
            <a:extLst>
              <a:ext uri="{FF2B5EF4-FFF2-40B4-BE49-F238E27FC236}">
                <a16:creationId xmlns:a16="http://schemas.microsoft.com/office/drawing/2014/main" id="{B4DFBD65-7A85-1D36-69A0-5C1627844841}"/>
              </a:ext>
            </a:extLst>
          </p:cNvPr>
          <p:cNvPicPr>
            <a:picLocks noChangeAspect="1"/>
          </p:cNvPicPr>
          <p:nvPr userDrawn="1"/>
        </p:nvPicPr>
        <p:blipFill>
          <a:blip r:embed="rId51">
            <a:extLst>
              <a:ext uri="{28A0092B-C50C-407E-A947-70E740481C1C}">
                <a14:useLocalDpi xmlns:a14="http://schemas.microsoft.com/office/drawing/2010/main" val="0"/>
              </a:ext>
              <a:ext uri="{96DAC541-7B7A-43D3-8B79-37D633B846F1}">
                <asvg:svgBlip xmlns:asvg="http://schemas.microsoft.com/office/drawing/2016/SVG/main" r:embed="rId52"/>
              </a:ext>
            </a:extLst>
          </a:blip>
          <a:stretch>
            <a:fillRect/>
          </a:stretch>
        </p:blipFill>
        <p:spPr>
          <a:xfrm>
            <a:off x="5888902" y="5003101"/>
            <a:ext cx="430963" cy="522901"/>
          </a:xfrm>
          <a:prstGeom prst="rect">
            <a:avLst/>
          </a:prstGeom>
        </p:spPr>
      </p:pic>
      <p:pic>
        <p:nvPicPr>
          <p:cNvPr id="95" name="Graphic 94">
            <a:extLst>
              <a:ext uri="{FF2B5EF4-FFF2-40B4-BE49-F238E27FC236}">
                <a16:creationId xmlns:a16="http://schemas.microsoft.com/office/drawing/2014/main" id="{D10F1052-BA71-EFF2-91DC-D417B7190C1A}"/>
              </a:ext>
            </a:extLst>
          </p:cNvPr>
          <p:cNvPicPr>
            <a:picLocks noChangeAspect="1"/>
          </p:cNvPicPr>
          <p:nvPr userDrawn="1"/>
        </p:nvPicPr>
        <p:blipFill>
          <a:blip r:embed="rId53">
            <a:extLst>
              <a:ext uri="{28A0092B-C50C-407E-A947-70E740481C1C}">
                <a14:useLocalDpi xmlns:a14="http://schemas.microsoft.com/office/drawing/2010/main" val="0"/>
              </a:ext>
              <a:ext uri="{96DAC541-7B7A-43D3-8B79-37D633B846F1}">
                <asvg:svgBlip xmlns:asvg="http://schemas.microsoft.com/office/drawing/2016/SVG/main" r:embed="rId54"/>
              </a:ext>
            </a:extLst>
          </a:blip>
          <a:stretch>
            <a:fillRect/>
          </a:stretch>
        </p:blipFill>
        <p:spPr>
          <a:xfrm>
            <a:off x="7424807" y="5003101"/>
            <a:ext cx="407978" cy="522901"/>
          </a:xfrm>
          <a:prstGeom prst="rect">
            <a:avLst/>
          </a:prstGeom>
        </p:spPr>
      </p:pic>
      <p:pic>
        <p:nvPicPr>
          <p:cNvPr id="96" name="Graphic 95">
            <a:extLst>
              <a:ext uri="{FF2B5EF4-FFF2-40B4-BE49-F238E27FC236}">
                <a16:creationId xmlns:a16="http://schemas.microsoft.com/office/drawing/2014/main" id="{1C0BAB49-1FFB-41D4-1EE8-EAABDA629DF2}"/>
              </a:ext>
            </a:extLst>
          </p:cNvPr>
          <p:cNvPicPr>
            <a:picLocks noChangeAspect="1"/>
          </p:cNvPicPr>
          <p:nvPr userDrawn="1"/>
        </p:nvPicPr>
        <p:blipFill>
          <a:blip r:embed="rId55">
            <a:extLst>
              <a:ext uri="{28A0092B-C50C-407E-A947-70E740481C1C}">
                <a14:useLocalDpi xmlns:a14="http://schemas.microsoft.com/office/drawing/2010/main" val="0"/>
              </a:ext>
              <a:ext uri="{96DAC541-7B7A-43D3-8B79-37D633B846F1}">
                <asvg:svgBlip xmlns:asvg="http://schemas.microsoft.com/office/drawing/2016/SVG/main" r:embed="rId56"/>
              </a:ext>
            </a:extLst>
          </a:blip>
          <a:stretch>
            <a:fillRect/>
          </a:stretch>
        </p:blipFill>
        <p:spPr>
          <a:xfrm>
            <a:off x="8949537" y="5003101"/>
            <a:ext cx="534394" cy="522901"/>
          </a:xfrm>
          <a:prstGeom prst="rect">
            <a:avLst/>
          </a:prstGeom>
        </p:spPr>
      </p:pic>
      <p:pic>
        <p:nvPicPr>
          <p:cNvPr id="97" name="Graphic 96">
            <a:extLst>
              <a:ext uri="{FF2B5EF4-FFF2-40B4-BE49-F238E27FC236}">
                <a16:creationId xmlns:a16="http://schemas.microsoft.com/office/drawing/2014/main" id="{C8824141-60A7-25B5-DFB7-167420825437}"/>
              </a:ext>
            </a:extLst>
          </p:cNvPr>
          <p:cNvPicPr>
            <a:picLocks noChangeAspect="1"/>
          </p:cNvPicPr>
          <p:nvPr userDrawn="1"/>
        </p:nvPicPr>
        <p:blipFill>
          <a:blip r:embed="rId57">
            <a:extLst>
              <a:ext uri="{28A0092B-C50C-407E-A947-70E740481C1C}">
                <a14:useLocalDpi xmlns:a14="http://schemas.microsoft.com/office/drawing/2010/main" val="0"/>
              </a:ext>
              <a:ext uri="{96DAC541-7B7A-43D3-8B79-37D633B846F1}">
                <asvg:svgBlip xmlns:asvg="http://schemas.microsoft.com/office/drawing/2016/SVG/main" r:embed="rId58"/>
              </a:ext>
            </a:extLst>
          </a:blip>
          <a:stretch>
            <a:fillRect/>
          </a:stretch>
        </p:blipFill>
        <p:spPr>
          <a:xfrm>
            <a:off x="10562739" y="5003101"/>
            <a:ext cx="344770" cy="534394"/>
          </a:xfrm>
          <a:prstGeom prst="rect">
            <a:avLst/>
          </a:prstGeom>
        </p:spPr>
      </p:pic>
    </p:spTree>
    <p:extLst>
      <p:ext uri="{BB962C8B-B14F-4D97-AF65-F5344CB8AC3E}">
        <p14:creationId xmlns:p14="http://schemas.microsoft.com/office/powerpoint/2010/main" val="3630289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ransition Slide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38A68-D209-EA9F-DB3B-1BA7179657EB}"/>
              </a:ext>
            </a:extLst>
          </p:cNvPr>
          <p:cNvSpPr>
            <a:spLocks noGrp="1"/>
          </p:cNvSpPr>
          <p:nvPr>
            <p:ph type="ctrTitle"/>
          </p:nvPr>
        </p:nvSpPr>
        <p:spPr>
          <a:xfrm>
            <a:off x="360760" y="2187389"/>
            <a:ext cx="4470573" cy="989873"/>
          </a:xfrm>
        </p:spPr>
        <p:txBody>
          <a:bodyPr anchor="b">
            <a:normAutofit/>
          </a:bodyPr>
          <a:lstStyle>
            <a:lvl1pPr algn="l">
              <a:defRPr sz="3500">
                <a:solidFill>
                  <a:schemeClr val="tx1"/>
                </a:solidFill>
              </a:defRPr>
            </a:lvl1pPr>
          </a:lstStyle>
          <a:p>
            <a:r>
              <a:rPr lang="en-US"/>
              <a:t>Click to edit Master title style</a:t>
            </a:r>
            <a:endParaRPr lang="en-TH"/>
          </a:p>
        </p:txBody>
      </p:sp>
      <p:sp>
        <p:nvSpPr>
          <p:cNvPr id="9" name="Text Placeholder 3">
            <a:extLst>
              <a:ext uri="{FF2B5EF4-FFF2-40B4-BE49-F238E27FC236}">
                <a16:creationId xmlns:a16="http://schemas.microsoft.com/office/drawing/2014/main" id="{3E238A9C-BFF4-0DC6-FAFB-A29DD8A97619}"/>
              </a:ext>
            </a:extLst>
          </p:cNvPr>
          <p:cNvSpPr>
            <a:spLocks noGrp="1"/>
          </p:cNvSpPr>
          <p:nvPr>
            <p:ph type="body" sz="quarter" idx="11"/>
          </p:nvPr>
        </p:nvSpPr>
        <p:spPr>
          <a:xfrm>
            <a:off x="360760" y="3357283"/>
            <a:ext cx="4470572" cy="1391455"/>
          </a:xfrm>
        </p:spPr>
        <p:txBody>
          <a:bodyPr/>
          <a:lstStyle>
            <a:lvl1pPr marL="0" indent="0">
              <a:buNone/>
              <a:defRPr sz="1400">
                <a:solidFill>
                  <a:schemeClr val="tx1"/>
                </a:solidFill>
              </a:defRPr>
            </a:lvl1pPr>
          </a:lstStyle>
          <a:p>
            <a:pPr lvl="0"/>
            <a:r>
              <a:rPr lang="en-US"/>
              <a:t>Click to edit Master text styles</a:t>
            </a:r>
          </a:p>
        </p:txBody>
      </p:sp>
      <p:pic>
        <p:nvPicPr>
          <p:cNvPr id="3" name="Picture 2" descr="A white letter on a black background&#10;&#10;Description automatically generated">
            <a:extLst>
              <a:ext uri="{FF2B5EF4-FFF2-40B4-BE49-F238E27FC236}">
                <a16:creationId xmlns:a16="http://schemas.microsoft.com/office/drawing/2014/main" id="{1AB6C1E9-B975-D89C-FCD6-AEDFC83A3CA8}"/>
              </a:ext>
            </a:extLst>
          </p:cNvPr>
          <p:cNvPicPr>
            <a:picLocks noChangeAspect="1"/>
          </p:cNvPicPr>
          <p:nvPr userDrawn="1"/>
        </p:nvPicPr>
        <p:blipFill>
          <a:blip r:embed="rId3"/>
          <a:stretch>
            <a:fillRect/>
          </a:stretch>
        </p:blipFill>
        <p:spPr>
          <a:xfrm>
            <a:off x="665633" y="486089"/>
            <a:ext cx="1353999" cy="250019"/>
          </a:xfrm>
          <a:prstGeom prst="rect">
            <a:avLst/>
          </a:prstGeom>
        </p:spPr>
      </p:pic>
    </p:spTree>
    <p:extLst>
      <p:ext uri="{BB962C8B-B14F-4D97-AF65-F5344CB8AC3E}">
        <p14:creationId xmlns:p14="http://schemas.microsoft.com/office/powerpoint/2010/main" val="4220893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Transition Slide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38A68-D209-EA9F-DB3B-1BA7179657EB}"/>
              </a:ext>
            </a:extLst>
          </p:cNvPr>
          <p:cNvSpPr>
            <a:spLocks noGrp="1"/>
          </p:cNvSpPr>
          <p:nvPr>
            <p:ph type="ctrTitle"/>
          </p:nvPr>
        </p:nvSpPr>
        <p:spPr>
          <a:xfrm>
            <a:off x="360760" y="2187389"/>
            <a:ext cx="4470573" cy="989873"/>
          </a:xfrm>
        </p:spPr>
        <p:txBody>
          <a:bodyPr anchor="b">
            <a:normAutofit/>
          </a:bodyPr>
          <a:lstStyle>
            <a:lvl1pPr algn="l">
              <a:defRPr sz="3500">
                <a:solidFill>
                  <a:schemeClr val="tx1"/>
                </a:solidFill>
              </a:defRPr>
            </a:lvl1pPr>
          </a:lstStyle>
          <a:p>
            <a:r>
              <a:rPr lang="en-US"/>
              <a:t>Click to edit Master title style</a:t>
            </a:r>
            <a:endParaRPr lang="en-TH"/>
          </a:p>
        </p:txBody>
      </p:sp>
      <p:sp>
        <p:nvSpPr>
          <p:cNvPr id="9" name="Text Placeholder 3">
            <a:extLst>
              <a:ext uri="{FF2B5EF4-FFF2-40B4-BE49-F238E27FC236}">
                <a16:creationId xmlns:a16="http://schemas.microsoft.com/office/drawing/2014/main" id="{3E238A9C-BFF4-0DC6-FAFB-A29DD8A97619}"/>
              </a:ext>
            </a:extLst>
          </p:cNvPr>
          <p:cNvSpPr>
            <a:spLocks noGrp="1"/>
          </p:cNvSpPr>
          <p:nvPr>
            <p:ph type="body" sz="quarter" idx="11"/>
          </p:nvPr>
        </p:nvSpPr>
        <p:spPr>
          <a:xfrm>
            <a:off x="360760" y="3357283"/>
            <a:ext cx="4470572" cy="1391455"/>
          </a:xfrm>
        </p:spPr>
        <p:txBody>
          <a:bodyPr/>
          <a:lstStyle>
            <a:lvl1pPr marL="0" indent="0">
              <a:buNone/>
              <a:defRPr sz="1400">
                <a:solidFill>
                  <a:schemeClr val="tx1"/>
                </a:solidFill>
              </a:defRPr>
            </a:lvl1pPr>
          </a:lstStyle>
          <a:p>
            <a:pPr lvl="0"/>
            <a:r>
              <a:rPr lang="en-US"/>
              <a:t>Click to edit Master text styles</a:t>
            </a:r>
          </a:p>
        </p:txBody>
      </p:sp>
      <p:pic>
        <p:nvPicPr>
          <p:cNvPr id="3" name="Picture 2" descr="A white letter on a black background&#10;&#10;Description automatically generated">
            <a:extLst>
              <a:ext uri="{FF2B5EF4-FFF2-40B4-BE49-F238E27FC236}">
                <a16:creationId xmlns:a16="http://schemas.microsoft.com/office/drawing/2014/main" id="{D3F37945-7709-B3ED-9295-002AADADE15E}"/>
              </a:ext>
            </a:extLst>
          </p:cNvPr>
          <p:cNvPicPr>
            <a:picLocks noChangeAspect="1"/>
          </p:cNvPicPr>
          <p:nvPr userDrawn="1"/>
        </p:nvPicPr>
        <p:blipFill>
          <a:blip r:embed="rId3"/>
          <a:stretch>
            <a:fillRect/>
          </a:stretch>
        </p:blipFill>
        <p:spPr>
          <a:xfrm>
            <a:off x="665633" y="486089"/>
            <a:ext cx="1353999" cy="250019"/>
          </a:xfrm>
          <a:prstGeom prst="rect">
            <a:avLst/>
          </a:prstGeom>
        </p:spPr>
      </p:pic>
    </p:spTree>
    <p:extLst>
      <p:ext uri="{BB962C8B-B14F-4D97-AF65-F5344CB8AC3E}">
        <p14:creationId xmlns:p14="http://schemas.microsoft.com/office/powerpoint/2010/main" val="1299389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8" name="Picture 17" descr="A screenshot of a video game&#10;&#10;Description automatically generated">
            <a:extLst>
              <a:ext uri="{FF2B5EF4-FFF2-40B4-BE49-F238E27FC236}">
                <a16:creationId xmlns:a16="http://schemas.microsoft.com/office/drawing/2014/main" id="{9A039DBF-B612-4443-DC25-824C2E898A36}"/>
              </a:ext>
            </a:extLst>
          </p:cNvPr>
          <p:cNvPicPr>
            <a:picLocks noChangeAspect="1"/>
          </p:cNvPicPr>
          <p:nvPr userDrawn="1"/>
        </p:nvPicPr>
        <p:blipFill>
          <a:blip r:embed="rId2">
            <a:alphaModFix amt="68000"/>
          </a:blip>
          <a:srcRect l="17134" r="14188"/>
          <a:stretch/>
        </p:blipFill>
        <p:spPr>
          <a:xfrm>
            <a:off x="112295" y="0"/>
            <a:ext cx="12192000" cy="6905674"/>
          </a:xfrm>
          <a:prstGeom prst="rect">
            <a:avLst/>
          </a:prstGeom>
        </p:spPr>
      </p:pic>
      <p:sp>
        <p:nvSpPr>
          <p:cNvPr id="8" name="Footer Placeholder 7">
            <a:extLst>
              <a:ext uri="{FF2B5EF4-FFF2-40B4-BE49-F238E27FC236}">
                <a16:creationId xmlns:a16="http://schemas.microsoft.com/office/drawing/2014/main" id="{3390B8A1-9779-5A2F-5C63-FFABD6DFB941}"/>
              </a:ext>
            </a:extLst>
          </p:cNvPr>
          <p:cNvSpPr>
            <a:spLocks noGrp="1"/>
          </p:cNvSpPr>
          <p:nvPr>
            <p:ph type="ftr" sz="quarter" idx="23"/>
          </p:nvPr>
        </p:nvSpPr>
        <p:spPr/>
        <p:txBody>
          <a:bodyPr/>
          <a:lstStyle/>
          <a:p>
            <a:r>
              <a:rPr lang="en-US"/>
              <a:t>www.lumificyber.com </a:t>
            </a:r>
            <a:endParaRPr lang="en-TH"/>
          </a:p>
        </p:txBody>
      </p:sp>
      <p:sp>
        <p:nvSpPr>
          <p:cNvPr id="2" name="Title 1">
            <a:extLst>
              <a:ext uri="{FF2B5EF4-FFF2-40B4-BE49-F238E27FC236}">
                <a16:creationId xmlns:a16="http://schemas.microsoft.com/office/drawing/2014/main" id="{E969EF01-CA36-28EF-A99A-B87A0693DA9F}"/>
              </a:ext>
            </a:extLst>
          </p:cNvPr>
          <p:cNvSpPr>
            <a:spLocks noGrp="1"/>
          </p:cNvSpPr>
          <p:nvPr>
            <p:ph type="title"/>
          </p:nvPr>
        </p:nvSpPr>
        <p:spPr>
          <a:xfrm>
            <a:off x="551162" y="1179291"/>
            <a:ext cx="11088687" cy="585707"/>
          </a:xfrm>
        </p:spPr>
        <p:txBody>
          <a:bodyPr anchor="t"/>
          <a:lstStyle>
            <a:lvl1pPr marL="0" marR="0" indent="0" algn="l" defTabSz="457200" rtl="0" eaLnBrk="1" fontAlgn="auto" latinLnBrk="0" hangingPunct="1">
              <a:lnSpc>
                <a:spcPct val="90000"/>
              </a:lnSpc>
              <a:spcBef>
                <a:spcPct val="0"/>
              </a:spcBef>
              <a:spcAft>
                <a:spcPts val="0"/>
              </a:spcAft>
              <a:buClrTx/>
              <a:buSzTx/>
              <a:buFontTx/>
              <a:buNone/>
              <a:tabLst/>
              <a:defRPr/>
            </a:lvl1pPr>
          </a:lstStyle>
          <a:p>
            <a:r>
              <a:rPr lang="en-US"/>
              <a:t>Click to edit Master title style</a:t>
            </a:r>
            <a:endParaRPr lang="en-TH"/>
          </a:p>
        </p:txBody>
      </p:sp>
      <p:sp>
        <p:nvSpPr>
          <p:cNvPr id="5" name="Text Placeholder 6">
            <a:extLst>
              <a:ext uri="{FF2B5EF4-FFF2-40B4-BE49-F238E27FC236}">
                <a16:creationId xmlns:a16="http://schemas.microsoft.com/office/drawing/2014/main" id="{6F9BF0B7-5158-1E5C-5601-0D20BCBDC74C}"/>
              </a:ext>
            </a:extLst>
          </p:cNvPr>
          <p:cNvSpPr>
            <a:spLocks noGrp="1"/>
          </p:cNvSpPr>
          <p:nvPr>
            <p:ph type="body" sz="quarter" idx="12"/>
          </p:nvPr>
        </p:nvSpPr>
        <p:spPr>
          <a:xfrm>
            <a:off x="561795" y="771771"/>
            <a:ext cx="11088687" cy="312666"/>
          </a:xfrm>
        </p:spPr>
        <p:txBody>
          <a:bodyPr>
            <a:normAutofit/>
          </a:bodyPr>
          <a:lstStyle>
            <a:lvl1pPr marL="0" indent="0">
              <a:buNone/>
              <a:defRPr sz="1400" cap="all" spc="300" baseline="0">
                <a:solidFill>
                  <a:schemeClr val="bg2"/>
                </a:solidFill>
                <a:latin typeface="+mj-lt"/>
              </a:defRPr>
            </a:lvl1pPr>
          </a:lstStyle>
          <a:p>
            <a:pPr lvl="0"/>
            <a:r>
              <a:rPr lang="en-US"/>
              <a:t>Click to edit Master text styles</a:t>
            </a:r>
          </a:p>
        </p:txBody>
      </p:sp>
    </p:spTree>
    <p:extLst>
      <p:ext uri="{BB962C8B-B14F-4D97-AF65-F5344CB8AC3E}">
        <p14:creationId xmlns:p14="http://schemas.microsoft.com/office/powerpoint/2010/main" val="1588977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with Content">
    <p:spTree>
      <p:nvGrpSpPr>
        <p:cNvPr id="1" name=""/>
        <p:cNvGrpSpPr/>
        <p:nvPr/>
      </p:nvGrpSpPr>
      <p:grpSpPr>
        <a:xfrm>
          <a:off x="0" y="0"/>
          <a:ext cx="0" cy="0"/>
          <a:chOff x="0" y="0"/>
          <a:chExt cx="0" cy="0"/>
        </a:xfrm>
      </p:grpSpPr>
      <p:pic>
        <p:nvPicPr>
          <p:cNvPr id="5" name="Picture 4" descr="A screenshot of a video game&#10;&#10;Description automatically generated">
            <a:extLst>
              <a:ext uri="{FF2B5EF4-FFF2-40B4-BE49-F238E27FC236}">
                <a16:creationId xmlns:a16="http://schemas.microsoft.com/office/drawing/2014/main" id="{F47CBA2E-0367-7CE3-FEE3-EC7DB21C9870}"/>
              </a:ext>
            </a:extLst>
          </p:cNvPr>
          <p:cNvPicPr>
            <a:picLocks noChangeAspect="1"/>
          </p:cNvPicPr>
          <p:nvPr userDrawn="1"/>
        </p:nvPicPr>
        <p:blipFill>
          <a:blip r:embed="rId2">
            <a:alphaModFix amt="68000"/>
          </a:blip>
          <a:srcRect l="17134" r="14188"/>
          <a:stretch/>
        </p:blipFill>
        <p:spPr>
          <a:xfrm>
            <a:off x="112295" y="0"/>
            <a:ext cx="12192000" cy="6905674"/>
          </a:xfrm>
          <a:prstGeom prst="rect">
            <a:avLst/>
          </a:prstGeom>
        </p:spPr>
      </p:pic>
      <p:sp>
        <p:nvSpPr>
          <p:cNvPr id="3" name="Content Placeholder 2">
            <a:extLst>
              <a:ext uri="{FF2B5EF4-FFF2-40B4-BE49-F238E27FC236}">
                <a16:creationId xmlns:a16="http://schemas.microsoft.com/office/drawing/2014/main" id="{B39FFA09-82C6-2B68-28A4-E7964636DE74}"/>
              </a:ext>
            </a:extLst>
          </p:cNvPr>
          <p:cNvSpPr>
            <a:spLocks noGrp="1"/>
          </p:cNvSpPr>
          <p:nvPr>
            <p:ph idx="1"/>
          </p:nvPr>
        </p:nvSpPr>
        <p:spPr>
          <a:xfrm>
            <a:off x="574192" y="1967024"/>
            <a:ext cx="11076292" cy="4209940"/>
          </a:xfrm>
        </p:spPr>
        <p:txBody>
          <a:bodyPr/>
          <a:lstStyle>
            <a:lvl1pPr>
              <a:lnSpc>
                <a:spcPct val="100000"/>
              </a:lnSpc>
              <a:spcAft>
                <a:spcPts val="600"/>
              </a:spcAft>
              <a:defRPr/>
            </a:lvl1pPr>
            <a:lvl2pPr>
              <a:lnSpc>
                <a:spcPct val="100000"/>
              </a:lnSpc>
              <a:spcAft>
                <a:spcPts val="600"/>
              </a:spcAft>
              <a:defRPr/>
            </a:lvl2pPr>
            <a:lvl3pPr>
              <a:lnSpc>
                <a:spcPct val="100000"/>
              </a:lnSpc>
              <a:spcAft>
                <a:spcPts val="600"/>
              </a:spcAft>
              <a:defRPr/>
            </a:lvl3pPr>
            <a:lvl4pPr>
              <a:lnSpc>
                <a:spcPct val="100000"/>
              </a:lnSpc>
              <a:spcAft>
                <a:spcPts val="600"/>
              </a:spcAft>
              <a:defRPr/>
            </a:lvl4pPr>
            <a:lvl5pPr>
              <a:lnSpc>
                <a:spcPct val="100000"/>
              </a:lnSpc>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14" name="Footer Placeholder 13">
            <a:extLst>
              <a:ext uri="{FF2B5EF4-FFF2-40B4-BE49-F238E27FC236}">
                <a16:creationId xmlns:a16="http://schemas.microsoft.com/office/drawing/2014/main" id="{CBF8C4D6-4657-C487-16B4-BCA4426A4BB5}"/>
              </a:ext>
            </a:extLst>
          </p:cNvPr>
          <p:cNvSpPr>
            <a:spLocks noGrp="1"/>
          </p:cNvSpPr>
          <p:nvPr>
            <p:ph type="ftr" sz="quarter" idx="14"/>
          </p:nvPr>
        </p:nvSpPr>
        <p:spPr/>
        <p:txBody>
          <a:bodyPr/>
          <a:lstStyle/>
          <a:p>
            <a:r>
              <a:rPr lang="en-US"/>
              <a:t>www.lumificyber.com </a:t>
            </a:r>
            <a:endParaRPr lang="en-TH"/>
          </a:p>
        </p:txBody>
      </p:sp>
      <p:sp>
        <p:nvSpPr>
          <p:cNvPr id="6" name="Title 1">
            <a:extLst>
              <a:ext uri="{FF2B5EF4-FFF2-40B4-BE49-F238E27FC236}">
                <a16:creationId xmlns:a16="http://schemas.microsoft.com/office/drawing/2014/main" id="{DF7CEFD6-4583-3AAA-9638-02EC4891DFAA}"/>
              </a:ext>
            </a:extLst>
          </p:cNvPr>
          <p:cNvSpPr>
            <a:spLocks noGrp="1"/>
          </p:cNvSpPr>
          <p:nvPr>
            <p:ph type="title"/>
          </p:nvPr>
        </p:nvSpPr>
        <p:spPr>
          <a:xfrm>
            <a:off x="551162" y="1179291"/>
            <a:ext cx="11088687" cy="585707"/>
          </a:xfrm>
        </p:spPr>
        <p:txBody>
          <a:bodyPr anchor="t"/>
          <a:lstStyle>
            <a:lvl1pPr marL="0" marR="0" indent="0" algn="l" defTabSz="457200" rtl="0" eaLnBrk="1" fontAlgn="auto" latinLnBrk="0" hangingPunct="1">
              <a:lnSpc>
                <a:spcPct val="90000"/>
              </a:lnSpc>
              <a:spcBef>
                <a:spcPct val="0"/>
              </a:spcBef>
              <a:spcAft>
                <a:spcPts val="0"/>
              </a:spcAft>
              <a:buClrTx/>
              <a:buSzTx/>
              <a:buFontTx/>
              <a:buNone/>
              <a:tabLst/>
              <a:defRPr/>
            </a:lvl1pPr>
          </a:lstStyle>
          <a:p>
            <a:r>
              <a:rPr lang="en-US"/>
              <a:t>Click to edit Master title style</a:t>
            </a:r>
            <a:endParaRPr lang="en-TH"/>
          </a:p>
        </p:txBody>
      </p:sp>
      <p:sp>
        <p:nvSpPr>
          <p:cNvPr id="7" name="Text Placeholder 6">
            <a:extLst>
              <a:ext uri="{FF2B5EF4-FFF2-40B4-BE49-F238E27FC236}">
                <a16:creationId xmlns:a16="http://schemas.microsoft.com/office/drawing/2014/main" id="{50B41166-510B-3AB6-36C9-24748642CB24}"/>
              </a:ext>
            </a:extLst>
          </p:cNvPr>
          <p:cNvSpPr>
            <a:spLocks noGrp="1"/>
          </p:cNvSpPr>
          <p:nvPr>
            <p:ph type="body" sz="quarter" idx="12"/>
          </p:nvPr>
        </p:nvSpPr>
        <p:spPr>
          <a:xfrm>
            <a:off x="561795" y="771771"/>
            <a:ext cx="11088687" cy="312666"/>
          </a:xfrm>
        </p:spPr>
        <p:txBody>
          <a:bodyPr>
            <a:normAutofit/>
          </a:bodyPr>
          <a:lstStyle>
            <a:lvl1pPr marL="0" indent="0">
              <a:buNone/>
              <a:defRPr sz="1400" cap="all" spc="300" baseline="0">
                <a:solidFill>
                  <a:schemeClr val="bg2"/>
                </a:solidFill>
                <a:latin typeface="+mj-lt"/>
              </a:defRPr>
            </a:lvl1pPr>
          </a:lstStyle>
          <a:p>
            <a:pPr lvl="0"/>
            <a:r>
              <a:rPr lang="en-US"/>
              <a:t>Click to edit Master text styles</a:t>
            </a:r>
          </a:p>
        </p:txBody>
      </p:sp>
    </p:spTree>
    <p:extLst>
      <p:ext uri="{BB962C8B-B14F-4D97-AF65-F5344CB8AC3E}">
        <p14:creationId xmlns:p14="http://schemas.microsoft.com/office/powerpoint/2010/main" val="2532900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ntent Slide Left">
    <p:spTree>
      <p:nvGrpSpPr>
        <p:cNvPr id="1" name=""/>
        <p:cNvGrpSpPr/>
        <p:nvPr/>
      </p:nvGrpSpPr>
      <p:grpSpPr>
        <a:xfrm>
          <a:off x="0" y="0"/>
          <a:ext cx="0" cy="0"/>
          <a:chOff x="0" y="0"/>
          <a:chExt cx="0" cy="0"/>
        </a:xfrm>
      </p:grpSpPr>
      <p:pic>
        <p:nvPicPr>
          <p:cNvPr id="5" name="Picture 4" descr="A screenshot of a video game&#10;&#10;Description automatically generated">
            <a:extLst>
              <a:ext uri="{FF2B5EF4-FFF2-40B4-BE49-F238E27FC236}">
                <a16:creationId xmlns:a16="http://schemas.microsoft.com/office/drawing/2014/main" id="{F771DF80-80A2-9462-1AF3-3EBFE3E3BA8A}"/>
              </a:ext>
            </a:extLst>
          </p:cNvPr>
          <p:cNvPicPr>
            <a:picLocks noChangeAspect="1"/>
          </p:cNvPicPr>
          <p:nvPr userDrawn="1"/>
        </p:nvPicPr>
        <p:blipFill>
          <a:blip r:embed="rId2">
            <a:alphaModFix amt="68000"/>
          </a:blip>
          <a:srcRect l="17134" r="14188"/>
          <a:stretch/>
        </p:blipFill>
        <p:spPr>
          <a:xfrm>
            <a:off x="112295" y="0"/>
            <a:ext cx="12192000" cy="6905674"/>
          </a:xfrm>
          <a:prstGeom prst="rect">
            <a:avLst/>
          </a:prstGeom>
        </p:spPr>
      </p:pic>
      <p:sp>
        <p:nvSpPr>
          <p:cNvPr id="9" name="Footer Placeholder 15">
            <a:extLst>
              <a:ext uri="{FF2B5EF4-FFF2-40B4-BE49-F238E27FC236}">
                <a16:creationId xmlns:a16="http://schemas.microsoft.com/office/drawing/2014/main" id="{6CC87187-5518-404C-C6C8-720ADD5331CA}"/>
              </a:ext>
            </a:extLst>
          </p:cNvPr>
          <p:cNvSpPr>
            <a:spLocks noGrp="1"/>
          </p:cNvSpPr>
          <p:nvPr>
            <p:ph type="ftr" sz="quarter" idx="11"/>
          </p:nvPr>
        </p:nvSpPr>
        <p:spPr>
          <a:xfrm>
            <a:off x="574192" y="6309519"/>
            <a:ext cx="1561368" cy="365125"/>
          </a:xfrm>
        </p:spPr>
        <p:txBody>
          <a:bodyPr/>
          <a:lstStyle/>
          <a:p>
            <a:r>
              <a:rPr lang="en-US"/>
              <a:t>www.lumificyber.com </a:t>
            </a:r>
            <a:endParaRPr lang="en-TH"/>
          </a:p>
        </p:txBody>
      </p:sp>
      <p:sp>
        <p:nvSpPr>
          <p:cNvPr id="10" name="Content Placeholder 2">
            <a:extLst>
              <a:ext uri="{FF2B5EF4-FFF2-40B4-BE49-F238E27FC236}">
                <a16:creationId xmlns:a16="http://schemas.microsoft.com/office/drawing/2014/main" id="{CCF2F4AD-A62D-A18A-72AA-E19F1B2E25FF}"/>
              </a:ext>
            </a:extLst>
          </p:cNvPr>
          <p:cNvSpPr>
            <a:spLocks noGrp="1"/>
          </p:cNvSpPr>
          <p:nvPr>
            <p:ph idx="1"/>
          </p:nvPr>
        </p:nvSpPr>
        <p:spPr>
          <a:xfrm>
            <a:off x="561798" y="2116436"/>
            <a:ext cx="5554484" cy="4033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11" name="Title 1">
            <a:extLst>
              <a:ext uri="{FF2B5EF4-FFF2-40B4-BE49-F238E27FC236}">
                <a16:creationId xmlns:a16="http://schemas.microsoft.com/office/drawing/2014/main" id="{A70302B0-4890-276C-727E-811BD14783C0}"/>
              </a:ext>
            </a:extLst>
          </p:cNvPr>
          <p:cNvSpPr>
            <a:spLocks noGrp="1"/>
          </p:cNvSpPr>
          <p:nvPr>
            <p:ph type="title"/>
          </p:nvPr>
        </p:nvSpPr>
        <p:spPr>
          <a:xfrm>
            <a:off x="561796" y="1056072"/>
            <a:ext cx="5534204" cy="888554"/>
          </a:xfrm>
        </p:spPr>
        <p:txBody>
          <a:bodyPr anchor="t"/>
          <a:lstStyle>
            <a:lvl1pPr marL="0" marR="0" indent="0" algn="l" defTabSz="457200" rtl="0" eaLnBrk="1" fontAlgn="auto" latinLnBrk="0" hangingPunct="1">
              <a:lnSpc>
                <a:spcPct val="90000"/>
              </a:lnSpc>
              <a:spcBef>
                <a:spcPct val="0"/>
              </a:spcBef>
              <a:spcAft>
                <a:spcPts val="0"/>
              </a:spcAft>
              <a:buClrTx/>
              <a:buSzTx/>
              <a:buFontTx/>
              <a:buNone/>
              <a:tabLst/>
              <a:defRPr/>
            </a:lvl1pPr>
          </a:lstStyle>
          <a:p>
            <a:r>
              <a:rPr lang="en-US"/>
              <a:t>Click to edit Master title style</a:t>
            </a:r>
            <a:endParaRPr lang="en-TH"/>
          </a:p>
        </p:txBody>
      </p:sp>
      <p:sp>
        <p:nvSpPr>
          <p:cNvPr id="12" name="Text Placeholder 6">
            <a:extLst>
              <a:ext uri="{FF2B5EF4-FFF2-40B4-BE49-F238E27FC236}">
                <a16:creationId xmlns:a16="http://schemas.microsoft.com/office/drawing/2014/main" id="{5E691523-2D12-4785-C969-6EDD696E0A56}"/>
              </a:ext>
            </a:extLst>
          </p:cNvPr>
          <p:cNvSpPr>
            <a:spLocks noGrp="1"/>
          </p:cNvSpPr>
          <p:nvPr>
            <p:ph type="body" sz="quarter" idx="12"/>
          </p:nvPr>
        </p:nvSpPr>
        <p:spPr>
          <a:xfrm>
            <a:off x="561796" y="707977"/>
            <a:ext cx="5534204" cy="312666"/>
          </a:xfrm>
        </p:spPr>
        <p:txBody>
          <a:bodyPr>
            <a:normAutofit/>
          </a:bodyPr>
          <a:lstStyle>
            <a:lvl1pPr marL="0" indent="0">
              <a:buNone/>
              <a:defRPr sz="1400" cap="all" spc="300" baseline="0">
                <a:solidFill>
                  <a:schemeClr val="bg2"/>
                </a:solidFill>
                <a:latin typeface="+mj-lt"/>
              </a:defRPr>
            </a:lvl1pPr>
          </a:lstStyle>
          <a:p>
            <a:pPr lvl="0"/>
            <a:r>
              <a:rPr lang="en-US"/>
              <a:t>Click to edit Master text styles</a:t>
            </a:r>
          </a:p>
        </p:txBody>
      </p:sp>
      <p:pic>
        <p:nvPicPr>
          <p:cNvPr id="2" name="Picture 1" descr="A white letter on a black background&#10;&#10;Description automatically generated">
            <a:extLst>
              <a:ext uri="{FF2B5EF4-FFF2-40B4-BE49-F238E27FC236}">
                <a16:creationId xmlns:a16="http://schemas.microsoft.com/office/drawing/2014/main" id="{8943196B-635E-9EBF-6430-D8D929AB2157}"/>
              </a:ext>
            </a:extLst>
          </p:cNvPr>
          <p:cNvPicPr>
            <a:picLocks noChangeAspect="1"/>
          </p:cNvPicPr>
          <p:nvPr userDrawn="1"/>
        </p:nvPicPr>
        <p:blipFill>
          <a:blip r:embed="rId3"/>
          <a:stretch>
            <a:fillRect/>
          </a:stretch>
        </p:blipFill>
        <p:spPr>
          <a:xfrm>
            <a:off x="574192" y="329333"/>
            <a:ext cx="1353999" cy="250019"/>
          </a:xfrm>
          <a:prstGeom prst="rect">
            <a:avLst/>
          </a:prstGeom>
        </p:spPr>
      </p:pic>
    </p:spTree>
    <p:extLst>
      <p:ext uri="{BB962C8B-B14F-4D97-AF65-F5344CB8AC3E}">
        <p14:creationId xmlns:p14="http://schemas.microsoft.com/office/powerpoint/2010/main" val="2229236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ontent Slide Right">
    <p:spTree>
      <p:nvGrpSpPr>
        <p:cNvPr id="1" name=""/>
        <p:cNvGrpSpPr/>
        <p:nvPr/>
      </p:nvGrpSpPr>
      <p:grpSpPr>
        <a:xfrm>
          <a:off x="0" y="0"/>
          <a:ext cx="0" cy="0"/>
          <a:chOff x="0" y="0"/>
          <a:chExt cx="0" cy="0"/>
        </a:xfrm>
      </p:grpSpPr>
      <p:pic>
        <p:nvPicPr>
          <p:cNvPr id="6" name="Picture 5" descr="A screenshot of a video game&#10;&#10;Description automatically generated">
            <a:extLst>
              <a:ext uri="{FF2B5EF4-FFF2-40B4-BE49-F238E27FC236}">
                <a16:creationId xmlns:a16="http://schemas.microsoft.com/office/drawing/2014/main" id="{CE17FB11-60BC-DD80-D86D-09C926341056}"/>
              </a:ext>
            </a:extLst>
          </p:cNvPr>
          <p:cNvPicPr>
            <a:picLocks noChangeAspect="1"/>
          </p:cNvPicPr>
          <p:nvPr userDrawn="1"/>
        </p:nvPicPr>
        <p:blipFill>
          <a:blip r:embed="rId2">
            <a:alphaModFix amt="68000"/>
          </a:blip>
          <a:srcRect l="17134" r="14188"/>
          <a:stretch/>
        </p:blipFill>
        <p:spPr>
          <a:xfrm>
            <a:off x="112295" y="0"/>
            <a:ext cx="12192000" cy="6905674"/>
          </a:xfrm>
          <a:prstGeom prst="rect">
            <a:avLst/>
          </a:prstGeom>
        </p:spPr>
      </p:pic>
      <p:sp>
        <p:nvSpPr>
          <p:cNvPr id="16" name="Footer Placeholder 15">
            <a:extLst>
              <a:ext uri="{FF2B5EF4-FFF2-40B4-BE49-F238E27FC236}">
                <a16:creationId xmlns:a16="http://schemas.microsoft.com/office/drawing/2014/main" id="{0D195BDB-4C64-8ABC-36CD-103577DFF9A7}"/>
              </a:ext>
            </a:extLst>
          </p:cNvPr>
          <p:cNvSpPr>
            <a:spLocks noGrp="1"/>
          </p:cNvSpPr>
          <p:nvPr>
            <p:ph type="ftr" sz="quarter" idx="11"/>
          </p:nvPr>
        </p:nvSpPr>
        <p:spPr/>
        <p:txBody>
          <a:bodyPr/>
          <a:lstStyle/>
          <a:p>
            <a:r>
              <a:rPr lang="en-US"/>
              <a:t>www.lumificyber.com </a:t>
            </a:r>
            <a:endParaRPr lang="en-TH"/>
          </a:p>
        </p:txBody>
      </p:sp>
      <p:sp>
        <p:nvSpPr>
          <p:cNvPr id="4" name="Content Placeholder 2">
            <a:extLst>
              <a:ext uri="{FF2B5EF4-FFF2-40B4-BE49-F238E27FC236}">
                <a16:creationId xmlns:a16="http://schemas.microsoft.com/office/drawing/2014/main" id="{D7AE5D3C-CE26-19B7-CED3-875B8622E030}"/>
              </a:ext>
            </a:extLst>
          </p:cNvPr>
          <p:cNvSpPr>
            <a:spLocks noGrp="1"/>
          </p:cNvSpPr>
          <p:nvPr>
            <p:ph idx="1"/>
          </p:nvPr>
        </p:nvSpPr>
        <p:spPr>
          <a:xfrm>
            <a:off x="6096000" y="1988840"/>
            <a:ext cx="5554484" cy="41881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7" name="Title 1">
            <a:extLst>
              <a:ext uri="{FF2B5EF4-FFF2-40B4-BE49-F238E27FC236}">
                <a16:creationId xmlns:a16="http://schemas.microsoft.com/office/drawing/2014/main" id="{B4DE9BB2-EDAA-05CC-A525-D7206BDA8E19}"/>
              </a:ext>
            </a:extLst>
          </p:cNvPr>
          <p:cNvSpPr>
            <a:spLocks noGrp="1"/>
          </p:cNvSpPr>
          <p:nvPr>
            <p:ph type="title"/>
          </p:nvPr>
        </p:nvSpPr>
        <p:spPr>
          <a:xfrm>
            <a:off x="6116280" y="967730"/>
            <a:ext cx="5534204" cy="888554"/>
          </a:xfrm>
        </p:spPr>
        <p:txBody>
          <a:bodyPr anchor="t"/>
          <a:lstStyle>
            <a:lvl1pPr marL="0" marR="0" indent="0" algn="l" defTabSz="457200" rtl="0" eaLnBrk="1" fontAlgn="auto" latinLnBrk="0" hangingPunct="1">
              <a:lnSpc>
                <a:spcPct val="90000"/>
              </a:lnSpc>
              <a:spcBef>
                <a:spcPct val="0"/>
              </a:spcBef>
              <a:spcAft>
                <a:spcPts val="0"/>
              </a:spcAft>
              <a:buClrTx/>
              <a:buSzTx/>
              <a:buFontTx/>
              <a:buNone/>
              <a:tabLst/>
              <a:defRPr/>
            </a:lvl1pPr>
          </a:lstStyle>
          <a:p>
            <a:r>
              <a:rPr lang="en-US"/>
              <a:t>Click to edit Master title style</a:t>
            </a:r>
            <a:endParaRPr lang="en-TH"/>
          </a:p>
        </p:txBody>
      </p:sp>
      <p:sp>
        <p:nvSpPr>
          <p:cNvPr id="9" name="Text Placeholder 6">
            <a:extLst>
              <a:ext uri="{FF2B5EF4-FFF2-40B4-BE49-F238E27FC236}">
                <a16:creationId xmlns:a16="http://schemas.microsoft.com/office/drawing/2014/main" id="{2DABD9C2-D4D7-60A9-3DBD-9F5EF56687E4}"/>
              </a:ext>
            </a:extLst>
          </p:cNvPr>
          <p:cNvSpPr>
            <a:spLocks noGrp="1"/>
          </p:cNvSpPr>
          <p:nvPr>
            <p:ph type="body" sz="quarter" idx="12"/>
          </p:nvPr>
        </p:nvSpPr>
        <p:spPr>
          <a:xfrm>
            <a:off x="6116280" y="523938"/>
            <a:ext cx="5534204" cy="312666"/>
          </a:xfrm>
        </p:spPr>
        <p:txBody>
          <a:bodyPr>
            <a:normAutofit/>
          </a:bodyPr>
          <a:lstStyle>
            <a:lvl1pPr marL="0" indent="0">
              <a:buNone/>
              <a:defRPr sz="1400" cap="all" spc="300" baseline="0">
                <a:solidFill>
                  <a:schemeClr val="bg2"/>
                </a:solidFill>
                <a:latin typeface="+mj-lt"/>
              </a:defRPr>
            </a:lvl1pPr>
          </a:lstStyle>
          <a:p>
            <a:pPr lvl="0"/>
            <a:r>
              <a:rPr lang="en-US"/>
              <a:t>Click to edit Master text styles</a:t>
            </a:r>
          </a:p>
        </p:txBody>
      </p:sp>
      <p:pic>
        <p:nvPicPr>
          <p:cNvPr id="2" name="Picture 1" descr="A white letter on a black background&#10;&#10;Description automatically generated">
            <a:extLst>
              <a:ext uri="{FF2B5EF4-FFF2-40B4-BE49-F238E27FC236}">
                <a16:creationId xmlns:a16="http://schemas.microsoft.com/office/drawing/2014/main" id="{B0BF086C-DA12-8BC9-ACF5-3EB01BCA1B86}"/>
              </a:ext>
            </a:extLst>
          </p:cNvPr>
          <p:cNvPicPr>
            <a:picLocks noChangeAspect="1"/>
          </p:cNvPicPr>
          <p:nvPr userDrawn="1"/>
        </p:nvPicPr>
        <p:blipFill>
          <a:blip r:embed="rId3"/>
          <a:stretch>
            <a:fillRect/>
          </a:stretch>
        </p:blipFill>
        <p:spPr>
          <a:xfrm>
            <a:off x="574192" y="329333"/>
            <a:ext cx="1353999" cy="250019"/>
          </a:xfrm>
          <a:prstGeom prst="rect">
            <a:avLst/>
          </a:prstGeom>
        </p:spPr>
      </p:pic>
    </p:spTree>
    <p:extLst>
      <p:ext uri="{BB962C8B-B14F-4D97-AF65-F5344CB8AC3E}">
        <p14:creationId xmlns:p14="http://schemas.microsoft.com/office/powerpoint/2010/main" val="1798727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image" Target="../media/image66.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A46A08-ACD8-7FE9-CC65-D6810793BE16}"/>
              </a:ext>
            </a:extLst>
          </p:cNvPr>
          <p:cNvSpPr>
            <a:spLocks noGrp="1"/>
          </p:cNvSpPr>
          <p:nvPr>
            <p:ph type="title"/>
          </p:nvPr>
        </p:nvSpPr>
        <p:spPr>
          <a:xfrm>
            <a:off x="574192" y="1277888"/>
            <a:ext cx="11088688" cy="518762"/>
          </a:xfrm>
          <a:prstGeom prst="rect">
            <a:avLst/>
          </a:prstGeom>
        </p:spPr>
        <p:txBody>
          <a:bodyPr vert="horz" lIns="91440" tIns="45720" rIns="91440" bIns="45720" rtlCol="0" anchor="t">
            <a:normAutofit/>
          </a:bodyPr>
          <a:lstStyle/>
          <a:p>
            <a:r>
              <a:rPr lang="en-US"/>
              <a:t>Click to edit</a:t>
            </a:r>
            <a:endParaRPr lang="en-TH"/>
          </a:p>
        </p:txBody>
      </p:sp>
      <p:sp>
        <p:nvSpPr>
          <p:cNvPr id="3" name="Text Placeholder 2">
            <a:extLst>
              <a:ext uri="{FF2B5EF4-FFF2-40B4-BE49-F238E27FC236}">
                <a16:creationId xmlns:a16="http://schemas.microsoft.com/office/drawing/2014/main" id="{5A0D949D-EF03-999F-854D-E6420E1BB4C6}"/>
              </a:ext>
            </a:extLst>
          </p:cNvPr>
          <p:cNvSpPr>
            <a:spLocks noGrp="1"/>
          </p:cNvSpPr>
          <p:nvPr>
            <p:ph type="body" idx="1"/>
          </p:nvPr>
        </p:nvSpPr>
        <p:spPr>
          <a:xfrm>
            <a:off x="561796" y="1988840"/>
            <a:ext cx="11088688" cy="4188123"/>
          </a:xfrm>
          <a:prstGeom prst="rect">
            <a:avLst/>
          </a:prstGeom>
        </p:spPr>
        <p:txBody>
          <a:bodyPr vert="horz" lIns="91440" tIns="45720" rIns="91440" bIns="45720" rtlCol="0">
            <a:normAutofit/>
          </a:bodyPr>
          <a:lstStyle/>
          <a:p>
            <a:pPr lvl="0"/>
            <a:r>
              <a:rPr lang="en-US"/>
              <a:t>Click to edit</a:t>
            </a:r>
          </a:p>
          <a:p>
            <a:pPr lvl="1"/>
            <a:r>
              <a:rPr lang="en-US"/>
              <a:t>Second level</a:t>
            </a:r>
          </a:p>
          <a:p>
            <a:pPr lvl="2"/>
            <a:r>
              <a:rPr lang="en-US"/>
              <a:t>Third level</a:t>
            </a:r>
          </a:p>
          <a:p>
            <a:pPr lvl="3"/>
            <a:r>
              <a:rPr lang="en-US"/>
              <a:t>Fourth level</a:t>
            </a:r>
          </a:p>
          <a:p>
            <a:pPr lvl="4"/>
            <a:r>
              <a:rPr lang="en-US"/>
              <a:t>Fifth level</a:t>
            </a:r>
            <a:endParaRPr lang="en-TH"/>
          </a:p>
        </p:txBody>
      </p:sp>
      <p:sp>
        <p:nvSpPr>
          <p:cNvPr id="5" name="Footer Placeholder 4">
            <a:extLst>
              <a:ext uri="{FF2B5EF4-FFF2-40B4-BE49-F238E27FC236}">
                <a16:creationId xmlns:a16="http://schemas.microsoft.com/office/drawing/2014/main" id="{D56B54C4-21B0-4F6F-000B-1CE9171E806D}"/>
              </a:ext>
            </a:extLst>
          </p:cNvPr>
          <p:cNvSpPr>
            <a:spLocks noGrp="1"/>
          </p:cNvSpPr>
          <p:nvPr>
            <p:ph type="ftr" sz="quarter" idx="3"/>
          </p:nvPr>
        </p:nvSpPr>
        <p:spPr>
          <a:xfrm>
            <a:off x="574192" y="6309519"/>
            <a:ext cx="1561368" cy="365125"/>
          </a:xfrm>
          <a:prstGeom prst="rect">
            <a:avLst/>
          </a:prstGeom>
        </p:spPr>
        <p:txBody>
          <a:bodyPr vert="horz" lIns="91440" tIns="45720" rIns="91440" bIns="45720" rtlCol="0" anchor="t"/>
          <a:lstStyle>
            <a:lvl1pPr marL="0" marR="0" indent="0" algn="l" defTabSz="457200" rtl="0" eaLnBrk="1" fontAlgn="auto" latinLnBrk="0" hangingPunct="1">
              <a:lnSpc>
                <a:spcPct val="100000"/>
              </a:lnSpc>
              <a:spcBef>
                <a:spcPts val="0"/>
              </a:spcBef>
              <a:spcAft>
                <a:spcPts val="0"/>
              </a:spcAft>
              <a:buClrTx/>
              <a:buSzTx/>
              <a:buFontTx/>
              <a:buNone/>
              <a:tabLst/>
              <a:defRPr sz="1000">
                <a:solidFill>
                  <a:schemeClr val="accent4"/>
                </a:solidFill>
              </a:defRPr>
            </a:lvl1pPr>
          </a:lstStyle>
          <a:p>
            <a:r>
              <a:rPr lang="en-US"/>
              <a:t>www.lumificyber.com </a:t>
            </a:r>
            <a:endParaRPr lang="en-TH"/>
          </a:p>
        </p:txBody>
      </p:sp>
      <p:pic>
        <p:nvPicPr>
          <p:cNvPr id="10" name="Picture 9" descr="A white letter on a black background&#10;&#10;Description automatically generated">
            <a:extLst>
              <a:ext uri="{FF2B5EF4-FFF2-40B4-BE49-F238E27FC236}">
                <a16:creationId xmlns:a16="http://schemas.microsoft.com/office/drawing/2014/main" id="{CB1931E7-3FF7-8ABD-475B-6D95689A795A}"/>
              </a:ext>
            </a:extLst>
          </p:cNvPr>
          <p:cNvPicPr>
            <a:picLocks noChangeAspect="1"/>
          </p:cNvPicPr>
          <p:nvPr userDrawn="1"/>
        </p:nvPicPr>
        <p:blipFill>
          <a:blip r:embed="rId20"/>
          <a:stretch>
            <a:fillRect/>
          </a:stretch>
        </p:blipFill>
        <p:spPr>
          <a:xfrm>
            <a:off x="574192" y="329333"/>
            <a:ext cx="1353999" cy="250019"/>
          </a:xfrm>
          <a:prstGeom prst="rect">
            <a:avLst/>
          </a:prstGeom>
        </p:spPr>
      </p:pic>
    </p:spTree>
    <p:extLst>
      <p:ext uri="{BB962C8B-B14F-4D97-AF65-F5344CB8AC3E}">
        <p14:creationId xmlns:p14="http://schemas.microsoft.com/office/powerpoint/2010/main" val="683749471"/>
      </p:ext>
    </p:extLst>
  </p:cSld>
  <p:clrMap bg1="dk1" tx1="lt1" bg2="dk2" tx2="lt2" accent1="accent1" accent2="accent2" accent3="accent3" accent4="accent4" accent5="accent5" accent6="accent6" hlink="hlink" folHlink="folHlink"/>
  <p:sldLayoutIdLst>
    <p:sldLayoutId id="2147483680" r:id="rId1"/>
    <p:sldLayoutId id="2147483686" r:id="rId2"/>
    <p:sldLayoutId id="2147483685" r:id="rId3"/>
    <p:sldLayoutId id="2147483708" r:id="rId4"/>
    <p:sldLayoutId id="2147483709" r:id="rId5"/>
    <p:sldLayoutId id="2147483689" r:id="rId6"/>
    <p:sldLayoutId id="2147483690" r:id="rId7"/>
    <p:sldLayoutId id="2147483692" r:id="rId8"/>
    <p:sldLayoutId id="2147483691" r:id="rId9"/>
    <p:sldLayoutId id="2147483693" r:id="rId10"/>
    <p:sldLayoutId id="2147483694" r:id="rId11"/>
    <p:sldLayoutId id="2147483698" r:id="rId12"/>
    <p:sldLayoutId id="2147483699" r:id="rId13"/>
    <p:sldLayoutId id="2147483701" r:id="rId14"/>
    <p:sldLayoutId id="2147483681" r:id="rId15"/>
    <p:sldLayoutId id="2147483710" r:id="rId16"/>
    <p:sldLayoutId id="2147483702" r:id="rId17"/>
    <p:sldLayoutId id="2147483704" r:id="rId18"/>
  </p:sldLayoutIdLst>
  <p:hf sldNum="0" hdr="0" dt="0"/>
  <p:txStyles>
    <p:titleStyle>
      <a:lvl1pPr algn="l" defTabSz="457200" rtl="0" eaLnBrk="1" latinLnBrk="0" hangingPunct="1">
        <a:lnSpc>
          <a:spcPct val="90000"/>
        </a:lnSpc>
        <a:spcBef>
          <a:spcPct val="0"/>
        </a:spcBef>
        <a:buNone/>
        <a:defRPr sz="3500" kern="1200" baseline="0">
          <a:solidFill>
            <a:schemeClr val="tx1"/>
          </a:solidFill>
          <a:latin typeface="+mj-lt"/>
          <a:ea typeface="+mj-ea"/>
          <a:cs typeface="+mj-cs"/>
        </a:defRPr>
      </a:lvl1pPr>
    </p:titleStyle>
    <p:bodyStyle>
      <a:lvl1pPr marL="222250" indent="-222250" algn="l" defTabSz="457200" rtl="0" eaLnBrk="1" latinLnBrk="0" hangingPunct="1">
        <a:lnSpc>
          <a:spcPct val="100000"/>
        </a:lnSpc>
        <a:spcBef>
          <a:spcPts val="500"/>
        </a:spcBef>
        <a:spcAft>
          <a:spcPts val="600"/>
        </a:spcAft>
        <a:buSzPct val="80000"/>
        <a:buFont typeface="Arial" panose="020B0604020202020204" pitchFamily="34" charset="0"/>
        <a:buChar char="•"/>
        <a:tabLst/>
        <a:defRPr sz="1400" b="0" i="0" kern="1200" baseline="0">
          <a:solidFill>
            <a:schemeClr val="tx1"/>
          </a:solidFill>
          <a:latin typeface="+mn-lt"/>
          <a:ea typeface="Inter Light" panose="02000503000000020004" pitchFamily="2" charset="0"/>
          <a:cs typeface="+mn-cs"/>
        </a:defRPr>
      </a:lvl1pPr>
      <a:lvl2pPr marL="222250" indent="223838" algn="l" defTabSz="457200" rtl="0" eaLnBrk="1" latinLnBrk="0" hangingPunct="1">
        <a:lnSpc>
          <a:spcPct val="100000"/>
        </a:lnSpc>
        <a:spcBef>
          <a:spcPts val="250"/>
        </a:spcBef>
        <a:spcAft>
          <a:spcPts val="600"/>
        </a:spcAft>
        <a:buSzPct val="80000"/>
        <a:buFont typeface="Courier New" panose="02070309020205020404" pitchFamily="49" charset="0"/>
        <a:buChar char="o"/>
        <a:tabLst>
          <a:tab pos="212725" algn="l"/>
        </a:tabLst>
        <a:defRPr sz="1200" b="0" i="0" kern="1200" baseline="0">
          <a:solidFill>
            <a:schemeClr val="tx1"/>
          </a:solidFill>
          <a:latin typeface="+mn-lt"/>
          <a:ea typeface="Inter Light" panose="02000503000000020004" pitchFamily="2" charset="0"/>
          <a:cs typeface="+mn-cs"/>
        </a:defRPr>
      </a:lvl2pPr>
      <a:lvl3pPr marL="446088" indent="182563" algn="l" defTabSz="457200" rtl="0" eaLnBrk="1" latinLnBrk="0" hangingPunct="1">
        <a:lnSpc>
          <a:spcPct val="100000"/>
        </a:lnSpc>
        <a:spcBef>
          <a:spcPts val="250"/>
        </a:spcBef>
        <a:spcAft>
          <a:spcPts val="600"/>
        </a:spcAft>
        <a:buSzPct val="80000"/>
        <a:buFont typeface="Courier New" panose="02070309020205020404" pitchFamily="49" charset="0"/>
        <a:buChar char="o"/>
        <a:tabLst/>
        <a:defRPr sz="1200" b="0" i="0" kern="1200" baseline="0">
          <a:solidFill>
            <a:schemeClr val="tx1"/>
          </a:solidFill>
          <a:latin typeface="+mn-lt"/>
          <a:ea typeface="Inter Light" panose="02000503000000020004" pitchFamily="2" charset="0"/>
          <a:cs typeface="+mn-cs"/>
        </a:defRPr>
      </a:lvl3pPr>
      <a:lvl4pPr marL="801688" indent="-173038" algn="l" defTabSz="457200" rtl="0" eaLnBrk="1" latinLnBrk="0" hangingPunct="1">
        <a:lnSpc>
          <a:spcPct val="100000"/>
        </a:lnSpc>
        <a:spcBef>
          <a:spcPts val="250"/>
        </a:spcBef>
        <a:spcAft>
          <a:spcPts val="600"/>
        </a:spcAft>
        <a:buSzPct val="80000"/>
        <a:buFont typeface="Courier New" panose="02070309020205020404" pitchFamily="49" charset="0"/>
        <a:buChar char="o"/>
        <a:tabLst/>
        <a:defRPr sz="1200" b="0" i="0" kern="1200" baseline="0">
          <a:solidFill>
            <a:schemeClr val="tx1"/>
          </a:solidFill>
          <a:latin typeface="+mn-lt"/>
          <a:ea typeface="Inter Light" panose="02000503000000020004" pitchFamily="2" charset="0"/>
          <a:cs typeface="+mn-cs"/>
        </a:defRPr>
      </a:lvl4pPr>
      <a:lvl5pPr marL="1025525" indent="-182563" algn="l" defTabSz="457200" rtl="0" eaLnBrk="1" latinLnBrk="0" hangingPunct="1">
        <a:lnSpc>
          <a:spcPct val="100000"/>
        </a:lnSpc>
        <a:spcBef>
          <a:spcPts val="250"/>
        </a:spcBef>
        <a:spcAft>
          <a:spcPts val="600"/>
        </a:spcAft>
        <a:buSzPct val="80000"/>
        <a:buFont typeface="Courier New" panose="02070309020205020404" pitchFamily="49" charset="0"/>
        <a:buChar char="o"/>
        <a:tabLst/>
        <a:defRPr sz="1200" b="0" i="0" kern="1200" baseline="0">
          <a:solidFill>
            <a:schemeClr val="tx1"/>
          </a:solidFill>
          <a:latin typeface="+mn-lt"/>
          <a:ea typeface="Inter Light" panose="02000503000000020004" pitchFamily="2" charset="0"/>
          <a:cs typeface="+mn-cs"/>
        </a:defRPr>
      </a:lvl5pPr>
      <a:lvl6pPr marL="12573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p:bodyStyle>
    <p:otherStyle>
      <a:defPPr>
        <a:defRPr lang="en-TH"/>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665">
          <p15:clr>
            <a:srgbClr val="5ACBF0"/>
          </p15:clr>
        </p15:guide>
        <p15:guide id="2" pos="347">
          <p15:clr>
            <a:srgbClr val="5ACBF0"/>
          </p15:clr>
        </p15:guide>
        <p15:guide id="3" pos="3840">
          <p15:clr>
            <a:srgbClr val="F26B43"/>
          </p15:clr>
        </p15:guide>
        <p15:guide id="4" orient="horz" pos="346">
          <p15:clr>
            <a:srgbClr val="5ACBF0"/>
          </p15:clr>
        </p15:guide>
        <p15:guide id="5" orient="horz" pos="7949">
          <p15:clr>
            <a:srgbClr val="5ACBF0"/>
          </p15:clr>
        </p15:guide>
        <p15:guide id="6" pos="7907">
          <p15:clr>
            <a:srgbClr val="5ACBF0"/>
          </p15:clr>
        </p15:guide>
        <p15:guide id="7" pos="7333">
          <p15:clr>
            <a:srgbClr val="5ACBF0"/>
          </p15:clr>
        </p15:guide>
        <p15:guide id="8" orient="horz" pos="2160">
          <p15:clr>
            <a:srgbClr val="F26B43"/>
          </p15:clr>
        </p15:guide>
        <p15:guide id="9" orient="horz" pos="3974">
          <p15:clr>
            <a:srgbClr val="5ACBF0"/>
          </p15:clr>
        </p15:guide>
        <p15:guide id="10" pos="4021">
          <p15:clr>
            <a:srgbClr val="5ACBF0"/>
          </p15:clr>
        </p15:guide>
        <p15:guide id="11" pos="3659">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9" name="Picture 8" descr="A blue letter on a black background&#10;&#10;Description automatically generated">
            <a:extLst>
              <a:ext uri="{FF2B5EF4-FFF2-40B4-BE49-F238E27FC236}">
                <a16:creationId xmlns:a16="http://schemas.microsoft.com/office/drawing/2014/main" id="{370E9F2C-ACE5-5559-B86E-8A57F1A76BD6}"/>
              </a:ext>
            </a:extLst>
          </p:cNvPr>
          <p:cNvPicPr>
            <a:picLocks noChangeAspect="1"/>
          </p:cNvPicPr>
          <p:nvPr userDrawn="1"/>
        </p:nvPicPr>
        <p:blipFill>
          <a:blip r:embed="rId20"/>
          <a:stretch>
            <a:fillRect/>
          </a:stretch>
        </p:blipFill>
        <p:spPr>
          <a:xfrm>
            <a:off x="574192" y="329333"/>
            <a:ext cx="1353999" cy="250019"/>
          </a:xfrm>
          <a:prstGeom prst="rect">
            <a:avLst/>
          </a:prstGeom>
        </p:spPr>
      </p:pic>
      <p:sp>
        <p:nvSpPr>
          <p:cNvPr id="2" name="Title Placeholder 1">
            <a:extLst>
              <a:ext uri="{FF2B5EF4-FFF2-40B4-BE49-F238E27FC236}">
                <a16:creationId xmlns:a16="http://schemas.microsoft.com/office/drawing/2014/main" id="{98A46A08-ACD8-7FE9-CC65-D6810793BE16}"/>
              </a:ext>
            </a:extLst>
          </p:cNvPr>
          <p:cNvSpPr>
            <a:spLocks noGrp="1"/>
          </p:cNvSpPr>
          <p:nvPr>
            <p:ph type="title"/>
          </p:nvPr>
        </p:nvSpPr>
        <p:spPr>
          <a:xfrm>
            <a:off x="574192" y="1277888"/>
            <a:ext cx="11088688" cy="518762"/>
          </a:xfrm>
          <a:prstGeom prst="rect">
            <a:avLst/>
          </a:prstGeom>
        </p:spPr>
        <p:txBody>
          <a:bodyPr vert="horz" lIns="91440" tIns="45720" rIns="91440" bIns="45720" rtlCol="0" anchor="t">
            <a:normAutofit/>
          </a:bodyPr>
          <a:lstStyle/>
          <a:p>
            <a:r>
              <a:rPr lang="en-US"/>
              <a:t>Click to edit</a:t>
            </a:r>
            <a:endParaRPr lang="en-TH"/>
          </a:p>
        </p:txBody>
      </p:sp>
      <p:sp>
        <p:nvSpPr>
          <p:cNvPr id="3" name="Text Placeholder 2">
            <a:extLst>
              <a:ext uri="{FF2B5EF4-FFF2-40B4-BE49-F238E27FC236}">
                <a16:creationId xmlns:a16="http://schemas.microsoft.com/office/drawing/2014/main" id="{5A0D949D-EF03-999F-854D-E6420E1BB4C6}"/>
              </a:ext>
            </a:extLst>
          </p:cNvPr>
          <p:cNvSpPr>
            <a:spLocks noGrp="1"/>
          </p:cNvSpPr>
          <p:nvPr>
            <p:ph type="body" idx="1"/>
          </p:nvPr>
        </p:nvSpPr>
        <p:spPr>
          <a:xfrm>
            <a:off x="561796" y="1988840"/>
            <a:ext cx="11088688" cy="4188123"/>
          </a:xfrm>
          <a:prstGeom prst="rect">
            <a:avLst/>
          </a:prstGeom>
        </p:spPr>
        <p:txBody>
          <a:bodyPr vert="horz" lIns="91440" tIns="45720" rIns="91440" bIns="45720" rtlCol="0">
            <a:normAutofit/>
          </a:bodyPr>
          <a:lstStyle/>
          <a:p>
            <a:pPr lvl="0"/>
            <a:r>
              <a:rPr lang="en-US"/>
              <a:t>Click to edit</a:t>
            </a:r>
          </a:p>
          <a:p>
            <a:pPr lvl="1"/>
            <a:r>
              <a:rPr lang="en-US"/>
              <a:t>Second level</a:t>
            </a:r>
          </a:p>
          <a:p>
            <a:pPr lvl="2"/>
            <a:r>
              <a:rPr lang="en-US"/>
              <a:t>Third level</a:t>
            </a:r>
          </a:p>
          <a:p>
            <a:pPr lvl="3"/>
            <a:r>
              <a:rPr lang="en-US"/>
              <a:t>Fourth level</a:t>
            </a:r>
          </a:p>
          <a:p>
            <a:pPr lvl="4"/>
            <a:r>
              <a:rPr lang="en-US"/>
              <a:t>Fifth level</a:t>
            </a:r>
            <a:endParaRPr lang="en-TH"/>
          </a:p>
        </p:txBody>
      </p:sp>
      <p:sp>
        <p:nvSpPr>
          <p:cNvPr id="5" name="Footer Placeholder 4">
            <a:extLst>
              <a:ext uri="{FF2B5EF4-FFF2-40B4-BE49-F238E27FC236}">
                <a16:creationId xmlns:a16="http://schemas.microsoft.com/office/drawing/2014/main" id="{D56B54C4-21B0-4F6F-000B-1CE9171E806D}"/>
              </a:ext>
            </a:extLst>
          </p:cNvPr>
          <p:cNvSpPr>
            <a:spLocks noGrp="1"/>
          </p:cNvSpPr>
          <p:nvPr>
            <p:ph type="ftr" sz="quarter" idx="3"/>
          </p:nvPr>
        </p:nvSpPr>
        <p:spPr>
          <a:xfrm>
            <a:off x="574192" y="6309519"/>
            <a:ext cx="1561368" cy="365125"/>
          </a:xfrm>
          <a:prstGeom prst="rect">
            <a:avLst/>
          </a:prstGeom>
        </p:spPr>
        <p:txBody>
          <a:bodyPr vert="horz" lIns="91440" tIns="45720" rIns="91440" bIns="45720" rtlCol="0" anchor="t"/>
          <a:lstStyle>
            <a:lvl1pPr marL="0" marR="0" indent="0" algn="l" defTabSz="457200" rtl="0" eaLnBrk="1" fontAlgn="auto" latinLnBrk="0" hangingPunct="1">
              <a:lnSpc>
                <a:spcPct val="100000"/>
              </a:lnSpc>
              <a:spcBef>
                <a:spcPts val="0"/>
              </a:spcBef>
              <a:spcAft>
                <a:spcPts val="0"/>
              </a:spcAft>
              <a:buClrTx/>
              <a:buSzTx/>
              <a:buFontTx/>
              <a:buNone/>
              <a:tabLst/>
              <a:defRPr sz="1000">
                <a:solidFill>
                  <a:schemeClr val="accent4"/>
                </a:solidFill>
              </a:defRPr>
            </a:lvl1pPr>
          </a:lstStyle>
          <a:p>
            <a:r>
              <a:rPr lang="en-US"/>
              <a:t>www.lumificyber.com </a:t>
            </a:r>
            <a:endParaRPr lang="en-TH"/>
          </a:p>
        </p:txBody>
      </p:sp>
    </p:spTree>
    <p:extLst>
      <p:ext uri="{BB962C8B-B14F-4D97-AF65-F5344CB8AC3E}">
        <p14:creationId xmlns:p14="http://schemas.microsoft.com/office/powerpoint/2010/main" val="3453362729"/>
      </p:ext>
    </p:extLst>
  </p:cSld>
  <p:clrMap bg1="dk1" tx1="lt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Lst>
  <p:hf sldNum="0" hdr="0" dt="0"/>
  <p:txStyles>
    <p:titleStyle>
      <a:lvl1pPr algn="l" defTabSz="457200" rtl="0" eaLnBrk="1" latinLnBrk="0" hangingPunct="1">
        <a:lnSpc>
          <a:spcPct val="90000"/>
        </a:lnSpc>
        <a:spcBef>
          <a:spcPct val="0"/>
        </a:spcBef>
        <a:buNone/>
        <a:defRPr sz="3500" kern="1200" baseline="0">
          <a:solidFill>
            <a:schemeClr val="bg1"/>
          </a:solidFill>
          <a:latin typeface="+mj-lt"/>
          <a:ea typeface="+mj-ea"/>
          <a:cs typeface="+mj-cs"/>
        </a:defRPr>
      </a:lvl1pPr>
    </p:titleStyle>
    <p:bodyStyle>
      <a:lvl1pPr marL="222250" indent="-222250" algn="l" defTabSz="457200" rtl="0" eaLnBrk="1" latinLnBrk="0" hangingPunct="1">
        <a:lnSpc>
          <a:spcPct val="100000"/>
        </a:lnSpc>
        <a:spcBef>
          <a:spcPts val="500"/>
        </a:spcBef>
        <a:spcAft>
          <a:spcPts val="600"/>
        </a:spcAft>
        <a:buSzPct val="80000"/>
        <a:buFont typeface="Arial" panose="020B0604020202020204" pitchFamily="34" charset="0"/>
        <a:buChar char="•"/>
        <a:tabLst/>
        <a:defRPr sz="1400" b="0" i="0" kern="1200" baseline="0">
          <a:solidFill>
            <a:schemeClr val="bg1"/>
          </a:solidFill>
          <a:latin typeface="+mn-lt"/>
          <a:ea typeface="Inter Light" panose="02000503000000020004" pitchFamily="2" charset="0"/>
          <a:cs typeface="+mn-cs"/>
        </a:defRPr>
      </a:lvl1pPr>
      <a:lvl2pPr marL="222250" indent="223838" algn="l" defTabSz="457200" rtl="0" eaLnBrk="1" latinLnBrk="0" hangingPunct="1">
        <a:lnSpc>
          <a:spcPct val="100000"/>
        </a:lnSpc>
        <a:spcBef>
          <a:spcPts val="250"/>
        </a:spcBef>
        <a:spcAft>
          <a:spcPts val="600"/>
        </a:spcAft>
        <a:buSzPct val="80000"/>
        <a:buFont typeface="Courier New" panose="02070309020205020404" pitchFamily="49" charset="0"/>
        <a:buChar char="o"/>
        <a:tabLst>
          <a:tab pos="212725" algn="l"/>
        </a:tabLst>
        <a:defRPr sz="1200" b="0" i="0" kern="1200" baseline="0">
          <a:solidFill>
            <a:schemeClr val="bg1"/>
          </a:solidFill>
          <a:latin typeface="+mn-lt"/>
          <a:ea typeface="Inter Light" panose="02000503000000020004" pitchFamily="2" charset="0"/>
          <a:cs typeface="+mn-cs"/>
        </a:defRPr>
      </a:lvl2pPr>
      <a:lvl3pPr marL="446088" indent="182563" algn="l" defTabSz="457200" rtl="0" eaLnBrk="1" latinLnBrk="0" hangingPunct="1">
        <a:lnSpc>
          <a:spcPct val="100000"/>
        </a:lnSpc>
        <a:spcBef>
          <a:spcPts val="250"/>
        </a:spcBef>
        <a:spcAft>
          <a:spcPts val="600"/>
        </a:spcAft>
        <a:buSzPct val="80000"/>
        <a:buFont typeface="Courier New" panose="02070309020205020404" pitchFamily="49" charset="0"/>
        <a:buChar char="o"/>
        <a:tabLst/>
        <a:defRPr sz="1200" b="0" i="0" kern="1200" baseline="0">
          <a:solidFill>
            <a:schemeClr val="bg1"/>
          </a:solidFill>
          <a:latin typeface="+mn-lt"/>
          <a:ea typeface="Inter Light" panose="02000503000000020004" pitchFamily="2" charset="0"/>
          <a:cs typeface="+mn-cs"/>
        </a:defRPr>
      </a:lvl3pPr>
      <a:lvl4pPr marL="801688" indent="-173038" algn="l" defTabSz="457200" rtl="0" eaLnBrk="1" latinLnBrk="0" hangingPunct="1">
        <a:lnSpc>
          <a:spcPct val="100000"/>
        </a:lnSpc>
        <a:spcBef>
          <a:spcPts val="250"/>
        </a:spcBef>
        <a:spcAft>
          <a:spcPts val="600"/>
        </a:spcAft>
        <a:buSzPct val="80000"/>
        <a:buFont typeface="Courier New" panose="02070309020205020404" pitchFamily="49" charset="0"/>
        <a:buChar char="o"/>
        <a:tabLst/>
        <a:defRPr sz="1200" b="0" i="0" kern="1200" baseline="0">
          <a:solidFill>
            <a:schemeClr val="bg1"/>
          </a:solidFill>
          <a:latin typeface="+mn-lt"/>
          <a:ea typeface="Inter Light" panose="02000503000000020004" pitchFamily="2" charset="0"/>
          <a:cs typeface="+mn-cs"/>
        </a:defRPr>
      </a:lvl4pPr>
      <a:lvl5pPr marL="1025525" indent="-182563" algn="l" defTabSz="457200" rtl="0" eaLnBrk="1" latinLnBrk="0" hangingPunct="1">
        <a:lnSpc>
          <a:spcPct val="100000"/>
        </a:lnSpc>
        <a:spcBef>
          <a:spcPts val="250"/>
        </a:spcBef>
        <a:spcAft>
          <a:spcPts val="600"/>
        </a:spcAft>
        <a:buSzPct val="80000"/>
        <a:buFont typeface="Courier New" panose="02070309020205020404" pitchFamily="49" charset="0"/>
        <a:buChar char="o"/>
        <a:tabLst/>
        <a:defRPr sz="1200" b="0" i="0" kern="1200" baseline="0">
          <a:solidFill>
            <a:schemeClr val="bg1"/>
          </a:solidFill>
          <a:latin typeface="+mn-lt"/>
          <a:ea typeface="Inter Light" panose="02000503000000020004" pitchFamily="2" charset="0"/>
          <a:cs typeface="+mn-cs"/>
        </a:defRPr>
      </a:lvl5pPr>
      <a:lvl6pPr marL="12573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p:bodyStyle>
    <p:otherStyle>
      <a:defPPr>
        <a:defRPr lang="en-TH"/>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665">
          <p15:clr>
            <a:srgbClr val="5ACBF0"/>
          </p15:clr>
        </p15:guide>
        <p15:guide id="2" pos="347">
          <p15:clr>
            <a:srgbClr val="5ACBF0"/>
          </p15:clr>
        </p15:guide>
        <p15:guide id="3" pos="3840">
          <p15:clr>
            <a:srgbClr val="F26B43"/>
          </p15:clr>
        </p15:guide>
        <p15:guide id="4" orient="horz" pos="346">
          <p15:clr>
            <a:srgbClr val="5ACBF0"/>
          </p15:clr>
        </p15:guide>
        <p15:guide id="5" orient="horz" pos="7949">
          <p15:clr>
            <a:srgbClr val="5ACBF0"/>
          </p15:clr>
        </p15:guide>
        <p15:guide id="6" pos="7907">
          <p15:clr>
            <a:srgbClr val="5ACBF0"/>
          </p15:clr>
        </p15:guide>
        <p15:guide id="7" pos="7333">
          <p15:clr>
            <a:srgbClr val="5ACBF0"/>
          </p15:clr>
        </p15:guide>
        <p15:guide id="8" orient="horz" pos="2160">
          <p15:clr>
            <a:srgbClr val="F26B43"/>
          </p15:clr>
        </p15:guide>
        <p15:guide id="9" orient="horz" pos="3974">
          <p15:clr>
            <a:srgbClr val="5ACBF0"/>
          </p15:clr>
        </p15:guide>
        <p15:guide id="10" pos="4021">
          <p15:clr>
            <a:srgbClr val="5ACBF0"/>
          </p15:clr>
        </p15:guide>
        <p15:guide id="11" pos="3659">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hyperlink" Target="https://media.defense.gov/2023/Feb/22/2003165170/-1/-1/0/CSI_BEST_PRACTICES_FOR_SECURING_YOUR_HOME_NETWORK.PDF" TargetMode="Externa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CriticalInsight" TargetMode="External"/><Relationship Id="rId2" Type="http://schemas.openxmlformats.org/officeDocument/2006/relationships/hyperlink" Target="https://www.lumificyber.com/daily-news/"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26.xml"/><Relationship Id="rId5" Type="http://schemas.openxmlformats.org/officeDocument/2006/relationships/image" Target="../media/image129.jpeg"/><Relationship Id="rId4" Type="http://schemas.openxmlformats.org/officeDocument/2006/relationships/image" Target="../media/image128.jpeg"/></Relationships>
</file>

<file path=ppt/slides/_rels/slide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AD18B72-7656-99FE-81BD-7AC06826C78F}"/>
              </a:ext>
            </a:extLst>
          </p:cNvPr>
          <p:cNvSpPr>
            <a:spLocks noGrp="1"/>
          </p:cNvSpPr>
          <p:nvPr>
            <p:ph type="ftr" sz="quarter" idx="11"/>
          </p:nvPr>
        </p:nvSpPr>
        <p:spPr/>
        <p:txBody>
          <a:bodyPr/>
          <a:lstStyle/>
          <a:p>
            <a:r>
              <a:rPr lang="en-US"/>
              <a:t>www.lumificyber.com </a:t>
            </a:r>
            <a:endParaRPr lang="en-TH"/>
          </a:p>
        </p:txBody>
      </p:sp>
      <p:sp>
        <p:nvSpPr>
          <p:cNvPr id="7" name="Text Placeholder 6">
            <a:extLst>
              <a:ext uri="{FF2B5EF4-FFF2-40B4-BE49-F238E27FC236}">
                <a16:creationId xmlns:a16="http://schemas.microsoft.com/office/drawing/2014/main" id="{5773CA1B-2A49-34FB-F72B-DB50620F8356}"/>
              </a:ext>
            </a:extLst>
          </p:cNvPr>
          <p:cNvSpPr>
            <a:spLocks noGrp="1"/>
          </p:cNvSpPr>
          <p:nvPr>
            <p:ph type="body" idx="1"/>
          </p:nvPr>
        </p:nvSpPr>
        <p:spPr>
          <a:xfrm>
            <a:off x="563559" y="3686825"/>
            <a:ext cx="5521326" cy="299906"/>
          </a:xfrm>
        </p:spPr>
        <p:txBody>
          <a:bodyPr>
            <a:normAutofit/>
          </a:bodyPr>
          <a:lstStyle/>
          <a:p>
            <a:pPr>
              <a:spcBef>
                <a:spcPts val="0"/>
              </a:spcBef>
              <a:spcAft>
                <a:spcPts val="0"/>
              </a:spcAft>
            </a:pPr>
            <a:r>
              <a:rPr lang="en-US" sz="1100" spc="300">
                <a:solidFill>
                  <a:schemeClr val="bg2"/>
                </a:solidFill>
              </a:rPr>
              <a:t>ENTERPRISE-LEVEL PROTECTION FOR ALL</a:t>
            </a:r>
          </a:p>
        </p:txBody>
      </p:sp>
      <p:sp>
        <p:nvSpPr>
          <p:cNvPr id="4" name="Title 3">
            <a:extLst>
              <a:ext uri="{FF2B5EF4-FFF2-40B4-BE49-F238E27FC236}">
                <a16:creationId xmlns:a16="http://schemas.microsoft.com/office/drawing/2014/main" id="{A5406EF8-870A-8C69-9804-D4C81ECF22FD}"/>
              </a:ext>
            </a:extLst>
          </p:cNvPr>
          <p:cNvSpPr>
            <a:spLocks noGrp="1"/>
          </p:cNvSpPr>
          <p:nvPr>
            <p:ph type="title" idx="4294967295"/>
          </p:nvPr>
        </p:nvSpPr>
        <p:spPr>
          <a:xfrm>
            <a:off x="254588" y="1412742"/>
            <a:ext cx="6276842" cy="1781487"/>
          </a:xfrm>
        </p:spPr>
        <p:txBody>
          <a:bodyPr>
            <a:normAutofit/>
          </a:bodyPr>
          <a:lstStyle/>
          <a:p>
            <a:r>
              <a:rPr lang="en-US" sz="4800" b="0" dirty="0">
                <a:latin typeface="Roboto Bold" panose="02000000000000000000" pitchFamily="2" charset="0"/>
                <a:ea typeface="Roboto Bold" panose="02000000000000000000" pitchFamily="2" charset="0"/>
              </a:rPr>
              <a:t>Home Network and</a:t>
            </a:r>
            <a:br>
              <a:rPr lang="en-US" sz="4800" b="0" dirty="0">
                <a:latin typeface="Roboto Bold" panose="02000000000000000000" pitchFamily="2" charset="0"/>
                <a:ea typeface="Roboto Bold" panose="02000000000000000000" pitchFamily="2" charset="0"/>
              </a:rPr>
            </a:br>
            <a:r>
              <a:rPr lang="en-US" sz="4800" b="0" dirty="0">
                <a:latin typeface="Roboto Bold" panose="02000000000000000000" pitchFamily="2" charset="0"/>
                <a:ea typeface="Roboto Bold" panose="02000000000000000000" pitchFamily="2" charset="0"/>
              </a:rPr>
              <a:t>Computer Security</a:t>
            </a:r>
            <a:endParaRPr lang="en-US" sz="4800" dirty="0"/>
          </a:p>
        </p:txBody>
      </p:sp>
      <p:cxnSp>
        <p:nvCxnSpPr>
          <p:cNvPr id="9" name="Straight Connector 8">
            <a:extLst>
              <a:ext uri="{FF2B5EF4-FFF2-40B4-BE49-F238E27FC236}">
                <a16:creationId xmlns:a16="http://schemas.microsoft.com/office/drawing/2014/main" id="{528446FE-4150-B21E-B386-EB55081498C6}"/>
              </a:ext>
            </a:extLst>
          </p:cNvPr>
          <p:cNvCxnSpPr/>
          <p:nvPr/>
        </p:nvCxnSpPr>
        <p:spPr>
          <a:xfrm>
            <a:off x="637952" y="4093533"/>
            <a:ext cx="754912"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030" name="Picture 6" descr="Job Bulletin">
            <a:extLst>
              <a:ext uri="{FF2B5EF4-FFF2-40B4-BE49-F238E27FC236}">
                <a16:creationId xmlns:a16="http://schemas.microsoft.com/office/drawing/2014/main" id="{973CC080-3029-B0AE-5386-3C65508C00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199" y="4372524"/>
            <a:ext cx="4713302" cy="1444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41742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C0B19-9834-4C64-1D33-D3EC720157E4}"/>
            </a:ext>
          </a:extLst>
        </p:cNvPr>
        <p:cNvGrpSpPr/>
        <p:nvPr/>
      </p:nvGrpSpPr>
      <p:grpSpPr>
        <a:xfrm>
          <a:off x="0" y="0"/>
          <a:ext cx="0" cy="0"/>
          <a:chOff x="0" y="0"/>
          <a:chExt cx="0" cy="0"/>
        </a:xfrm>
      </p:grpSpPr>
      <p:pic>
        <p:nvPicPr>
          <p:cNvPr id="9" name="Picture 2" descr="How to Update Chrome on Your Computer, Android, or iPhone : HelloTech How">
            <a:extLst>
              <a:ext uri="{FF2B5EF4-FFF2-40B4-BE49-F238E27FC236}">
                <a16:creationId xmlns:a16="http://schemas.microsoft.com/office/drawing/2014/main" id="{DCB55596-0292-C8CE-BFBE-10B2E08029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7841" y="1720034"/>
            <a:ext cx="6837764" cy="502110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3C941D05-70E6-A600-33C7-2D9CDDFADE07}"/>
              </a:ext>
            </a:extLst>
          </p:cNvPr>
          <p:cNvSpPr>
            <a:spLocks noGrp="1"/>
          </p:cNvSpPr>
          <p:nvPr>
            <p:ph type="ftr" sz="quarter" idx="11"/>
          </p:nvPr>
        </p:nvSpPr>
        <p:spPr/>
        <p:txBody>
          <a:bodyPr/>
          <a:lstStyle/>
          <a:p>
            <a:r>
              <a:rPr lang="en-US"/>
              <a:t>www.lumificyber.com </a:t>
            </a:r>
            <a:endParaRPr lang="en-TH"/>
          </a:p>
        </p:txBody>
      </p:sp>
      <p:sp>
        <p:nvSpPr>
          <p:cNvPr id="3" name="Content Placeholder 2">
            <a:extLst>
              <a:ext uri="{FF2B5EF4-FFF2-40B4-BE49-F238E27FC236}">
                <a16:creationId xmlns:a16="http://schemas.microsoft.com/office/drawing/2014/main" id="{5F0EACE2-E945-EB48-C6CF-C5A87611F3E5}"/>
              </a:ext>
            </a:extLst>
          </p:cNvPr>
          <p:cNvSpPr>
            <a:spLocks noGrp="1"/>
          </p:cNvSpPr>
          <p:nvPr>
            <p:ph idx="1"/>
          </p:nvPr>
        </p:nvSpPr>
        <p:spPr>
          <a:xfrm>
            <a:off x="561798" y="2116436"/>
            <a:ext cx="4250834" cy="2098948"/>
          </a:xfrm>
        </p:spPr>
        <p:txBody>
          <a:bodyPr>
            <a:normAutofit/>
          </a:bodyPr>
          <a:lstStyle/>
          <a:p>
            <a:pPr marL="0" indent="0">
              <a:buNone/>
            </a:pPr>
            <a:r>
              <a:rPr lang="en-US" sz="2400" dirty="0">
                <a:latin typeface="Arial" panose="020B0604020202020204" pitchFamily="34" charset="0"/>
                <a:cs typeface="Arial" panose="020B0604020202020204" pitchFamily="34" charset="0"/>
              </a:rPr>
              <a:t>An unpatched browser + site rigged with an </a:t>
            </a:r>
            <a:r>
              <a:rPr lang="en-US" sz="2400" b="1" i="1" dirty="0">
                <a:latin typeface="Arial" panose="020B0604020202020204" pitchFamily="34" charset="0"/>
                <a:cs typeface="Arial" panose="020B0604020202020204" pitchFamily="34" charset="0"/>
              </a:rPr>
              <a:t>infostealer</a:t>
            </a:r>
            <a:r>
              <a:rPr lang="en-US" sz="2400" dirty="0">
                <a:latin typeface="Arial" panose="020B0604020202020204" pitchFamily="34" charset="0"/>
                <a:cs typeface="Arial" panose="020B0604020202020204" pitchFamily="34" charset="0"/>
              </a:rPr>
              <a:t> + bait to draw you to that site</a:t>
            </a:r>
            <a:r>
              <a:rPr lang="en-US" sz="2400">
                <a:latin typeface="Arial" panose="020B0604020202020204" pitchFamily="34" charset="0"/>
                <a:cs typeface="Arial" panose="020B0604020202020204" pitchFamily="34" charset="0"/>
              </a:rPr>
              <a:t>: </a:t>
            </a:r>
          </a:p>
          <a:p>
            <a:pPr marL="0" indent="0">
              <a:buNone/>
            </a:pPr>
            <a:r>
              <a:rPr lang="en-US" sz="2400" b="1">
                <a:latin typeface="Arial" panose="020B0604020202020204" pitchFamily="34" charset="0"/>
                <a:cs typeface="Arial" panose="020B0604020202020204" pitchFamily="34" charset="0"/>
              </a:rPr>
              <a:t>All </a:t>
            </a:r>
            <a:r>
              <a:rPr lang="en-US" sz="2400" b="1" dirty="0">
                <a:latin typeface="Arial" panose="020B0604020202020204" pitchFamily="34" charset="0"/>
                <a:cs typeface="Arial" panose="020B0604020202020204" pitchFamily="34" charset="0"/>
              </a:rPr>
              <a:t>your credentials now belong to the bad guy</a:t>
            </a:r>
          </a:p>
        </p:txBody>
      </p:sp>
      <p:sp>
        <p:nvSpPr>
          <p:cNvPr id="4" name="Title 3">
            <a:extLst>
              <a:ext uri="{FF2B5EF4-FFF2-40B4-BE49-F238E27FC236}">
                <a16:creationId xmlns:a16="http://schemas.microsoft.com/office/drawing/2014/main" id="{FF9E8A53-CC0F-77DA-5FC4-DF50FADD3982}"/>
              </a:ext>
            </a:extLst>
          </p:cNvPr>
          <p:cNvSpPr>
            <a:spLocks noGrp="1"/>
          </p:cNvSpPr>
          <p:nvPr>
            <p:ph type="title"/>
          </p:nvPr>
        </p:nvSpPr>
        <p:spPr/>
        <p:txBody>
          <a:bodyPr>
            <a:normAutofit fontScale="90000"/>
          </a:bodyPr>
          <a:lstStyle/>
          <a:p>
            <a:r>
              <a:rPr lang="en-US" dirty="0"/>
              <a:t>Keep Your Browser Updated</a:t>
            </a:r>
          </a:p>
        </p:txBody>
      </p:sp>
      <p:sp>
        <p:nvSpPr>
          <p:cNvPr id="5" name="Text Placeholder 4">
            <a:extLst>
              <a:ext uri="{FF2B5EF4-FFF2-40B4-BE49-F238E27FC236}">
                <a16:creationId xmlns:a16="http://schemas.microsoft.com/office/drawing/2014/main" id="{F2009720-99D8-FC4A-B36F-94B089415B8C}"/>
              </a:ext>
            </a:extLst>
          </p:cNvPr>
          <p:cNvSpPr>
            <a:spLocks noGrp="1"/>
          </p:cNvSpPr>
          <p:nvPr>
            <p:ph type="body" sz="quarter" idx="12"/>
          </p:nvPr>
        </p:nvSpPr>
        <p:spPr/>
        <p:txBody>
          <a:bodyPr/>
          <a:lstStyle/>
          <a:p>
            <a:r>
              <a:rPr lang="en-US"/>
              <a:t>Credential abuse</a:t>
            </a:r>
          </a:p>
        </p:txBody>
      </p:sp>
    </p:spTree>
    <p:extLst>
      <p:ext uri="{BB962C8B-B14F-4D97-AF65-F5344CB8AC3E}">
        <p14:creationId xmlns:p14="http://schemas.microsoft.com/office/powerpoint/2010/main" val="8507107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CDF93-838D-C8E5-CCEF-3EE865825955}"/>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D71CA76A-6168-F6E3-E7A3-37CBD0BAB901}"/>
              </a:ext>
            </a:extLst>
          </p:cNvPr>
          <p:cNvSpPr>
            <a:spLocks noGrp="1"/>
          </p:cNvSpPr>
          <p:nvPr>
            <p:ph type="ftr" sz="quarter" idx="23"/>
          </p:nvPr>
        </p:nvSpPr>
        <p:spPr/>
        <p:txBody>
          <a:bodyPr/>
          <a:lstStyle/>
          <a:p>
            <a:r>
              <a:rPr lang="en-US"/>
              <a:t>www.lumificyber.com </a:t>
            </a:r>
            <a:endParaRPr lang="en-TH"/>
          </a:p>
        </p:txBody>
      </p:sp>
      <p:sp>
        <p:nvSpPr>
          <p:cNvPr id="3" name="Title 2">
            <a:extLst>
              <a:ext uri="{FF2B5EF4-FFF2-40B4-BE49-F238E27FC236}">
                <a16:creationId xmlns:a16="http://schemas.microsoft.com/office/drawing/2014/main" id="{4B57FA15-67DF-4D5E-C5E3-032E807794EB}"/>
              </a:ext>
            </a:extLst>
          </p:cNvPr>
          <p:cNvSpPr>
            <a:spLocks noGrp="1"/>
          </p:cNvSpPr>
          <p:nvPr>
            <p:ph type="title"/>
          </p:nvPr>
        </p:nvSpPr>
        <p:spPr/>
        <p:txBody>
          <a:bodyPr/>
          <a:lstStyle/>
          <a:p>
            <a:r>
              <a:rPr lang="en-US" dirty="0"/>
              <a:t>On Your Network, Made in China</a:t>
            </a:r>
          </a:p>
        </p:txBody>
      </p:sp>
      <p:sp>
        <p:nvSpPr>
          <p:cNvPr id="4" name="Text Placeholder 3">
            <a:extLst>
              <a:ext uri="{FF2B5EF4-FFF2-40B4-BE49-F238E27FC236}">
                <a16:creationId xmlns:a16="http://schemas.microsoft.com/office/drawing/2014/main" id="{9D18D6BF-8940-D733-91A4-E5F01B45DCA8}"/>
              </a:ext>
            </a:extLst>
          </p:cNvPr>
          <p:cNvSpPr>
            <a:spLocks noGrp="1"/>
          </p:cNvSpPr>
          <p:nvPr>
            <p:ph type="body" sz="quarter" idx="12"/>
          </p:nvPr>
        </p:nvSpPr>
        <p:spPr/>
        <p:txBody>
          <a:bodyPr/>
          <a:lstStyle/>
          <a:p>
            <a:endParaRPr lang="en-US"/>
          </a:p>
        </p:txBody>
      </p:sp>
      <p:sp>
        <p:nvSpPr>
          <p:cNvPr id="7" name="TextBox 6">
            <a:extLst>
              <a:ext uri="{FF2B5EF4-FFF2-40B4-BE49-F238E27FC236}">
                <a16:creationId xmlns:a16="http://schemas.microsoft.com/office/drawing/2014/main" id="{2CC1E5D6-BCFC-911C-A3C7-846CB57D45D3}"/>
              </a:ext>
            </a:extLst>
          </p:cNvPr>
          <p:cNvSpPr txBox="1"/>
          <p:nvPr/>
        </p:nvSpPr>
        <p:spPr>
          <a:xfrm>
            <a:off x="574192" y="1957020"/>
            <a:ext cx="4868665" cy="4401205"/>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bg1"/>
                </a:solidFill>
              </a:rPr>
              <a:t>TVs—almost all 4K UHD, QLED, and Mini-LED are made there. Even South Korean-based LG and Samsung use many Chinese components in their premium TVs.</a:t>
            </a:r>
          </a:p>
          <a:p>
            <a:pPr marL="285750" indent="-285750">
              <a:buFont typeface="Arial" panose="020B0604020202020204" pitchFamily="34" charset="0"/>
              <a:buChar char="•"/>
            </a:pPr>
            <a:r>
              <a:rPr lang="en-US" sz="2000" dirty="0">
                <a:solidFill>
                  <a:schemeClr val="bg1"/>
                </a:solidFill>
              </a:rPr>
              <a:t>Windows PCs/Laptops, MacBooks, Android and iOS tablets, and smart monitors, even if the brand owner is a Western company or the product is assembled outside China.</a:t>
            </a:r>
          </a:p>
          <a:p>
            <a:pPr marL="285750" indent="-285750">
              <a:buFont typeface="Arial" panose="020B0604020202020204" pitchFamily="34" charset="0"/>
              <a:buChar char="•"/>
            </a:pPr>
            <a:r>
              <a:rPr lang="en-US" sz="2000" dirty="0">
                <a:solidFill>
                  <a:schemeClr val="bg1"/>
                </a:solidFill>
              </a:rPr>
              <a:t>Smart lights and IoT, including thermostats, thermometers, smoke detectors, water detectors, printers and scanners.</a:t>
            </a:r>
          </a:p>
        </p:txBody>
      </p:sp>
      <p:sp>
        <p:nvSpPr>
          <p:cNvPr id="5" name="TextBox 4">
            <a:extLst>
              <a:ext uri="{FF2B5EF4-FFF2-40B4-BE49-F238E27FC236}">
                <a16:creationId xmlns:a16="http://schemas.microsoft.com/office/drawing/2014/main" id="{630E5190-CCDE-49B4-79CF-E414E44F91EC}"/>
              </a:ext>
            </a:extLst>
          </p:cNvPr>
          <p:cNvSpPr txBox="1"/>
          <p:nvPr/>
        </p:nvSpPr>
        <p:spPr>
          <a:xfrm>
            <a:off x="6346371" y="1957020"/>
            <a:ext cx="5007429" cy="3785652"/>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bg1"/>
                </a:solidFill>
              </a:rPr>
              <a:t>Smart speakers, soundbars, headphones.</a:t>
            </a:r>
          </a:p>
          <a:p>
            <a:pPr marL="285750" indent="-285750">
              <a:buFont typeface="Arial" panose="020B0604020202020204" pitchFamily="34" charset="0"/>
              <a:buChar char="•"/>
            </a:pPr>
            <a:r>
              <a:rPr lang="en-US" sz="2000" dirty="0">
                <a:solidFill>
                  <a:schemeClr val="bg1"/>
                </a:solidFill>
              </a:rPr>
              <a:t>Kitchen appliances with an app.</a:t>
            </a:r>
          </a:p>
          <a:p>
            <a:pPr marL="285750" indent="-285750">
              <a:buFont typeface="Arial" panose="020B0604020202020204" pitchFamily="34" charset="0"/>
              <a:buChar char="•"/>
            </a:pPr>
            <a:r>
              <a:rPr lang="en-US" sz="2000" dirty="0">
                <a:solidFill>
                  <a:schemeClr val="bg1"/>
                </a:solidFill>
              </a:rPr>
              <a:t>Cleaning appliances like robot vacuums, window robots and pool robots with an app</a:t>
            </a:r>
          </a:p>
          <a:p>
            <a:pPr marL="285750" indent="-285750">
              <a:buFont typeface="Arial" panose="020B0604020202020204" pitchFamily="34" charset="0"/>
              <a:buChar char="•"/>
            </a:pPr>
            <a:r>
              <a:rPr lang="en-US" sz="2000" dirty="0">
                <a:solidFill>
                  <a:schemeClr val="bg1"/>
                </a:solidFill>
              </a:rPr>
              <a:t>Cars – especially EVs that have a Wi-Fi or mobile data connection for firmware updates (all)</a:t>
            </a:r>
          </a:p>
          <a:p>
            <a:pPr marL="285750" indent="-285750">
              <a:buFont typeface="Arial" panose="020B0604020202020204" pitchFamily="34" charset="0"/>
              <a:buChar char="•"/>
            </a:pPr>
            <a:r>
              <a:rPr lang="en-US" sz="2000" dirty="0">
                <a:solidFill>
                  <a:schemeClr val="bg1"/>
                </a:solidFill>
              </a:rPr>
              <a:t>Routers, mesh, switches, docks</a:t>
            </a:r>
          </a:p>
          <a:p>
            <a:pPr marL="285750" indent="-285750">
              <a:buFont typeface="Arial" panose="020B0604020202020204" pitchFamily="34" charset="0"/>
              <a:buChar char="•"/>
            </a:pPr>
            <a:r>
              <a:rPr lang="en-US" sz="2000" dirty="0">
                <a:solidFill>
                  <a:schemeClr val="bg1"/>
                </a:solidFill>
              </a:rPr>
              <a:t>Security cameras, smart doorbells, and security hubs.</a:t>
            </a:r>
          </a:p>
        </p:txBody>
      </p:sp>
    </p:spTree>
    <p:extLst>
      <p:ext uri="{BB962C8B-B14F-4D97-AF65-F5344CB8AC3E}">
        <p14:creationId xmlns:p14="http://schemas.microsoft.com/office/powerpoint/2010/main" val="11730660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AC0C9-FE53-4A9F-4032-4FA955F89933}"/>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55400B3A-C192-3AF2-CBC0-90AB72BADB73}"/>
              </a:ext>
            </a:extLst>
          </p:cNvPr>
          <p:cNvSpPr>
            <a:spLocks noGrp="1"/>
          </p:cNvSpPr>
          <p:nvPr>
            <p:ph type="ftr" sz="quarter" idx="23"/>
          </p:nvPr>
        </p:nvSpPr>
        <p:spPr/>
        <p:txBody>
          <a:bodyPr/>
          <a:lstStyle/>
          <a:p>
            <a:r>
              <a:rPr lang="en-US"/>
              <a:t>www.lumificyber.com </a:t>
            </a:r>
            <a:endParaRPr lang="en-TH"/>
          </a:p>
        </p:txBody>
      </p:sp>
      <p:sp>
        <p:nvSpPr>
          <p:cNvPr id="3" name="Title 2">
            <a:extLst>
              <a:ext uri="{FF2B5EF4-FFF2-40B4-BE49-F238E27FC236}">
                <a16:creationId xmlns:a16="http://schemas.microsoft.com/office/drawing/2014/main" id="{4AEAAA44-AA33-F855-BF22-2268A0F8FEF5}"/>
              </a:ext>
            </a:extLst>
          </p:cNvPr>
          <p:cNvSpPr>
            <a:spLocks noGrp="1"/>
          </p:cNvSpPr>
          <p:nvPr>
            <p:ph type="title"/>
          </p:nvPr>
        </p:nvSpPr>
        <p:spPr>
          <a:xfrm>
            <a:off x="551656" y="767811"/>
            <a:ext cx="11088687" cy="585707"/>
          </a:xfrm>
        </p:spPr>
        <p:txBody>
          <a:bodyPr/>
          <a:lstStyle/>
          <a:p>
            <a:r>
              <a:rPr lang="en-US" dirty="0"/>
              <a:t>Your Home Router</a:t>
            </a:r>
          </a:p>
        </p:txBody>
      </p:sp>
      <p:sp>
        <p:nvSpPr>
          <p:cNvPr id="4" name="TextBox 3">
            <a:extLst>
              <a:ext uri="{FF2B5EF4-FFF2-40B4-BE49-F238E27FC236}">
                <a16:creationId xmlns:a16="http://schemas.microsoft.com/office/drawing/2014/main" id="{49D6B4CE-B004-65AF-9E0C-E4696D48D94B}"/>
              </a:ext>
            </a:extLst>
          </p:cNvPr>
          <p:cNvSpPr txBox="1"/>
          <p:nvPr/>
        </p:nvSpPr>
        <p:spPr>
          <a:xfrm>
            <a:off x="705611" y="1353518"/>
            <a:ext cx="6810757" cy="4708981"/>
          </a:xfrm>
          <a:prstGeom prst="rect">
            <a:avLst/>
          </a:prstGeom>
          <a:noFill/>
        </p:spPr>
        <p:txBody>
          <a:bodyPr wrap="square" rtlCol="0">
            <a:spAutoFit/>
          </a:bodyPr>
          <a:lstStyle/>
          <a:p>
            <a:r>
              <a:rPr lang="en-US" sz="2000" dirty="0"/>
              <a:t>Change default credentials: Replace the default administrator username and password for your router immediately. </a:t>
            </a:r>
          </a:p>
          <a:p>
            <a:r>
              <a:rPr lang="en-US" sz="2000" dirty="0"/>
              <a:t>Use strong Wi-Fi passwords: Create a long, complex password for your Wi-Fi network, combining letters, numbers, and symbols. </a:t>
            </a:r>
          </a:p>
          <a:p>
            <a:r>
              <a:rPr lang="en-US" sz="2000" dirty="0"/>
              <a:t>Enable WPA3 encryption: Use WPA3 or at least WPA2 AES to encrypt your Wi-Fi network, making it harder for unauthorized users to access. </a:t>
            </a:r>
          </a:p>
          <a:p>
            <a:r>
              <a:rPr lang="en-US" sz="2000" dirty="0"/>
              <a:t>Rename your network (SSID): Change the default Wi-Fi network name to something that doesn't reveal personal information. </a:t>
            </a:r>
          </a:p>
          <a:p>
            <a:r>
              <a:rPr lang="en-US" sz="2000" dirty="0"/>
              <a:t>Keep firmware updated: Regularly check for and install firmware updates for your router and other smart devices to patch security vulnerabilities. </a:t>
            </a:r>
          </a:p>
        </p:txBody>
      </p:sp>
      <p:pic>
        <p:nvPicPr>
          <p:cNvPr id="6" name="Picture 5">
            <a:extLst>
              <a:ext uri="{FF2B5EF4-FFF2-40B4-BE49-F238E27FC236}">
                <a16:creationId xmlns:a16="http://schemas.microsoft.com/office/drawing/2014/main" id="{EA3579A0-9E0C-8713-CC12-9493A3646A2C}"/>
              </a:ext>
            </a:extLst>
          </p:cNvPr>
          <p:cNvPicPr>
            <a:picLocks noChangeAspect="1"/>
          </p:cNvPicPr>
          <p:nvPr/>
        </p:nvPicPr>
        <p:blipFill>
          <a:blip r:embed="rId2"/>
          <a:stretch>
            <a:fillRect/>
          </a:stretch>
        </p:blipFill>
        <p:spPr>
          <a:xfrm>
            <a:off x="7923214" y="1608026"/>
            <a:ext cx="3310282" cy="3641948"/>
          </a:xfrm>
          <a:prstGeom prst="rect">
            <a:avLst/>
          </a:prstGeom>
        </p:spPr>
      </p:pic>
    </p:spTree>
    <p:extLst>
      <p:ext uri="{BB962C8B-B14F-4D97-AF65-F5344CB8AC3E}">
        <p14:creationId xmlns:p14="http://schemas.microsoft.com/office/powerpoint/2010/main" val="9222825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229BB-845D-331C-E748-F09700EFA215}"/>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BFA3B66C-44B7-B236-F838-01D836DA55F3}"/>
              </a:ext>
            </a:extLst>
          </p:cNvPr>
          <p:cNvSpPr>
            <a:spLocks noGrp="1"/>
          </p:cNvSpPr>
          <p:nvPr>
            <p:ph type="ftr" sz="quarter" idx="11"/>
          </p:nvPr>
        </p:nvSpPr>
        <p:spPr/>
        <p:txBody>
          <a:bodyPr/>
          <a:lstStyle/>
          <a:p>
            <a:r>
              <a:rPr lang="en-US"/>
              <a:t>www.lumificyber.com </a:t>
            </a:r>
            <a:endParaRPr lang="en-TH"/>
          </a:p>
        </p:txBody>
      </p:sp>
      <p:sp>
        <p:nvSpPr>
          <p:cNvPr id="3" name="Content Placeholder 2">
            <a:extLst>
              <a:ext uri="{FF2B5EF4-FFF2-40B4-BE49-F238E27FC236}">
                <a16:creationId xmlns:a16="http://schemas.microsoft.com/office/drawing/2014/main" id="{50E1671A-23B7-EF6C-2828-B1B1678DC95A}"/>
              </a:ext>
            </a:extLst>
          </p:cNvPr>
          <p:cNvSpPr>
            <a:spLocks noGrp="1"/>
          </p:cNvSpPr>
          <p:nvPr>
            <p:ph idx="1"/>
          </p:nvPr>
        </p:nvSpPr>
        <p:spPr>
          <a:xfrm>
            <a:off x="561798" y="2116436"/>
            <a:ext cx="5126733" cy="4033588"/>
          </a:xfrm>
        </p:spPr>
        <p:txBody>
          <a:bodyPr>
            <a:normAutofit/>
          </a:bodyPr>
          <a:lstStyle/>
          <a:p>
            <a:pPr marL="0" indent="0">
              <a:buNone/>
            </a:pPr>
            <a:r>
              <a:rPr lang="en-US" sz="2800" dirty="0">
                <a:effectLst/>
                <a:latin typeface="Arial" panose="020B0604020202020204" pitchFamily="34" charset="0"/>
                <a:ea typeface="Calibri" panose="020F0502020204030204" pitchFamily="34" charset="0"/>
                <a:cs typeface="Arial" panose="020B0604020202020204" pitchFamily="34" charset="0"/>
              </a:rPr>
              <a:t>Vulnerabilities can be problems in how the software was coded – for example allowing the memory space assigned to a variable in the software to be exceeded (known as a “buffer overflow”). </a:t>
            </a:r>
          </a:p>
        </p:txBody>
      </p:sp>
      <p:sp>
        <p:nvSpPr>
          <p:cNvPr id="4" name="Title 3">
            <a:extLst>
              <a:ext uri="{FF2B5EF4-FFF2-40B4-BE49-F238E27FC236}">
                <a16:creationId xmlns:a16="http://schemas.microsoft.com/office/drawing/2014/main" id="{977C715B-E9A3-D18C-2645-A48EF86C8608}"/>
              </a:ext>
            </a:extLst>
          </p:cNvPr>
          <p:cNvSpPr>
            <a:spLocks noGrp="1"/>
          </p:cNvSpPr>
          <p:nvPr>
            <p:ph type="title"/>
          </p:nvPr>
        </p:nvSpPr>
        <p:spPr/>
        <p:txBody>
          <a:bodyPr>
            <a:normAutofit/>
          </a:bodyPr>
          <a:lstStyle/>
          <a:p>
            <a:r>
              <a:rPr lang="en-US"/>
              <a:t>What is a vulnerability?</a:t>
            </a:r>
          </a:p>
        </p:txBody>
      </p:sp>
      <p:sp>
        <p:nvSpPr>
          <p:cNvPr id="5" name="Text Placeholder 4">
            <a:extLst>
              <a:ext uri="{FF2B5EF4-FFF2-40B4-BE49-F238E27FC236}">
                <a16:creationId xmlns:a16="http://schemas.microsoft.com/office/drawing/2014/main" id="{1CD0E670-8602-DD71-5A70-96C4E313BA2F}"/>
              </a:ext>
            </a:extLst>
          </p:cNvPr>
          <p:cNvSpPr>
            <a:spLocks noGrp="1"/>
          </p:cNvSpPr>
          <p:nvPr>
            <p:ph type="body" sz="quarter" idx="12"/>
          </p:nvPr>
        </p:nvSpPr>
        <p:spPr/>
        <p:txBody>
          <a:bodyPr/>
          <a:lstStyle/>
          <a:p>
            <a:r>
              <a:rPr lang="en-US"/>
              <a:t>Vulnerability exploit</a:t>
            </a:r>
          </a:p>
        </p:txBody>
      </p:sp>
      <p:pic>
        <p:nvPicPr>
          <p:cNvPr id="6" name="Picture 5">
            <a:extLst>
              <a:ext uri="{FF2B5EF4-FFF2-40B4-BE49-F238E27FC236}">
                <a16:creationId xmlns:a16="http://schemas.microsoft.com/office/drawing/2014/main" id="{940773E4-D45D-5717-F5B8-80143355861A}"/>
              </a:ext>
            </a:extLst>
          </p:cNvPr>
          <p:cNvPicPr>
            <a:picLocks noChangeAspect="1"/>
          </p:cNvPicPr>
          <p:nvPr/>
        </p:nvPicPr>
        <p:blipFill>
          <a:blip r:embed="rId2"/>
          <a:stretch>
            <a:fillRect/>
          </a:stretch>
        </p:blipFill>
        <p:spPr>
          <a:xfrm>
            <a:off x="6566660" y="157381"/>
            <a:ext cx="5354359" cy="6543238"/>
          </a:xfrm>
          <a:prstGeom prst="rect">
            <a:avLst/>
          </a:prstGeom>
          <a:ln>
            <a:solidFill>
              <a:schemeClr val="accent1"/>
            </a:solidFill>
          </a:ln>
        </p:spPr>
      </p:pic>
    </p:spTree>
    <p:extLst>
      <p:ext uri="{BB962C8B-B14F-4D97-AF65-F5344CB8AC3E}">
        <p14:creationId xmlns:p14="http://schemas.microsoft.com/office/powerpoint/2010/main" val="39578696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3E07627-21E1-2468-B010-C9756C5ADE4F}"/>
              </a:ext>
            </a:extLst>
          </p:cNvPr>
          <p:cNvSpPr>
            <a:spLocks noGrp="1"/>
          </p:cNvSpPr>
          <p:nvPr>
            <p:ph type="ftr" sz="quarter" idx="11"/>
          </p:nvPr>
        </p:nvSpPr>
        <p:spPr/>
        <p:txBody>
          <a:bodyPr/>
          <a:lstStyle/>
          <a:p>
            <a:r>
              <a:rPr lang="en-US"/>
              <a:t>www.lumificyber.com </a:t>
            </a:r>
            <a:endParaRPr lang="en-TH"/>
          </a:p>
        </p:txBody>
      </p:sp>
      <p:sp>
        <p:nvSpPr>
          <p:cNvPr id="4" name="Title 3">
            <a:extLst>
              <a:ext uri="{FF2B5EF4-FFF2-40B4-BE49-F238E27FC236}">
                <a16:creationId xmlns:a16="http://schemas.microsoft.com/office/drawing/2014/main" id="{7E548F97-5597-BF74-61ED-AE4E97FEF83D}"/>
              </a:ext>
            </a:extLst>
          </p:cNvPr>
          <p:cNvSpPr>
            <a:spLocks noGrp="1"/>
          </p:cNvSpPr>
          <p:nvPr>
            <p:ph type="title"/>
          </p:nvPr>
        </p:nvSpPr>
        <p:spPr>
          <a:xfrm>
            <a:off x="561796" y="1056072"/>
            <a:ext cx="6789980" cy="888554"/>
          </a:xfrm>
        </p:spPr>
        <p:txBody>
          <a:bodyPr/>
          <a:lstStyle/>
          <a:p>
            <a:r>
              <a:rPr lang="en-US" dirty="0"/>
              <a:t>Installing Firmware – How To</a:t>
            </a:r>
          </a:p>
        </p:txBody>
      </p:sp>
      <p:sp>
        <p:nvSpPr>
          <p:cNvPr id="5" name="Text Placeholder 4">
            <a:extLst>
              <a:ext uri="{FF2B5EF4-FFF2-40B4-BE49-F238E27FC236}">
                <a16:creationId xmlns:a16="http://schemas.microsoft.com/office/drawing/2014/main" id="{D331BFD8-C2BF-89AF-AE47-4297018BE3F9}"/>
              </a:ext>
            </a:extLst>
          </p:cNvPr>
          <p:cNvSpPr>
            <a:spLocks noGrp="1"/>
          </p:cNvSpPr>
          <p:nvPr>
            <p:ph type="body" sz="quarter" idx="12"/>
          </p:nvPr>
        </p:nvSpPr>
        <p:spPr/>
        <p:txBody>
          <a:bodyPr/>
          <a:lstStyle/>
          <a:p>
            <a:endParaRPr lang="en-US"/>
          </a:p>
        </p:txBody>
      </p:sp>
      <p:pic>
        <p:nvPicPr>
          <p:cNvPr id="7170" name="Picture 2" descr="How to upgrade DD-WRT – albertogonzalez.net">
            <a:extLst>
              <a:ext uri="{FF2B5EF4-FFF2-40B4-BE49-F238E27FC236}">
                <a16:creationId xmlns:a16="http://schemas.microsoft.com/office/drawing/2014/main" id="{922C67C3-76AC-9CB4-AA49-1F13C1415C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0149" y="1741060"/>
            <a:ext cx="7753350" cy="47720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1C88198-9B35-CC7B-D523-60E67C8D01BE}"/>
              </a:ext>
            </a:extLst>
          </p:cNvPr>
          <p:cNvSpPr txBox="1"/>
          <p:nvPr/>
        </p:nvSpPr>
        <p:spPr>
          <a:xfrm>
            <a:off x="694944" y="1989697"/>
            <a:ext cx="3264408" cy="3416320"/>
          </a:xfrm>
          <a:prstGeom prst="rect">
            <a:avLst/>
          </a:prstGeom>
          <a:noFill/>
        </p:spPr>
        <p:txBody>
          <a:bodyPr wrap="square" rtlCol="0">
            <a:spAutoFit/>
          </a:bodyPr>
          <a:lstStyle/>
          <a:p>
            <a:r>
              <a:rPr lang="en-US" sz="2400" b="1" dirty="0"/>
              <a:t>ONLY</a:t>
            </a:r>
            <a:r>
              <a:rPr lang="en-US" sz="2400" dirty="0"/>
              <a:t> do this over a wired connection and </a:t>
            </a:r>
            <a:r>
              <a:rPr lang="en-US" sz="2400" b="1" dirty="0"/>
              <a:t>NOT</a:t>
            </a:r>
            <a:r>
              <a:rPr lang="en-US" sz="2400" dirty="0"/>
              <a:t> wi-fi.</a:t>
            </a:r>
          </a:p>
          <a:p>
            <a:endParaRPr lang="en-US" sz="2400" dirty="0"/>
          </a:p>
          <a:p>
            <a:r>
              <a:rPr lang="en-US" sz="2400" dirty="0"/>
              <a:t>You will brick the device.</a:t>
            </a:r>
          </a:p>
          <a:p>
            <a:endParaRPr lang="en-US" sz="2400" dirty="0"/>
          </a:p>
          <a:p>
            <a:r>
              <a:rPr lang="en-US" sz="2400" dirty="0"/>
              <a:t>I say this with some authority.</a:t>
            </a:r>
          </a:p>
        </p:txBody>
      </p:sp>
    </p:spTree>
    <p:extLst>
      <p:ext uri="{BB962C8B-B14F-4D97-AF65-F5344CB8AC3E}">
        <p14:creationId xmlns:p14="http://schemas.microsoft.com/office/powerpoint/2010/main" val="989606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BB464-CA49-3AAF-2348-6E1159C788A1}"/>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0033BAA7-AA26-0EAE-DFC9-9E93CE3A7F70}"/>
              </a:ext>
            </a:extLst>
          </p:cNvPr>
          <p:cNvSpPr>
            <a:spLocks noGrp="1"/>
          </p:cNvSpPr>
          <p:nvPr>
            <p:ph type="ftr" sz="quarter" idx="23"/>
          </p:nvPr>
        </p:nvSpPr>
        <p:spPr/>
        <p:txBody>
          <a:bodyPr/>
          <a:lstStyle/>
          <a:p>
            <a:r>
              <a:rPr lang="en-US"/>
              <a:t>www.lumificyber.com </a:t>
            </a:r>
            <a:endParaRPr lang="en-TH"/>
          </a:p>
        </p:txBody>
      </p:sp>
      <p:sp>
        <p:nvSpPr>
          <p:cNvPr id="3" name="Title 2">
            <a:extLst>
              <a:ext uri="{FF2B5EF4-FFF2-40B4-BE49-F238E27FC236}">
                <a16:creationId xmlns:a16="http://schemas.microsoft.com/office/drawing/2014/main" id="{3C06AD0A-2FF4-5627-EC57-3898EFAD9918}"/>
              </a:ext>
            </a:extLst>
          </p:cNvPr>
          <p:cNvSpPr>
            <a:spLocks noGrp="1"/>
          </p:cNvSpPr>
          <p:nvPr>
            <p:ph type="title"/>
          </p:nvPr>
        </p:nvSpPr>
        <p:spPr>
          <a:xfrm>
            <a:off x="551656" y="767811"/>
            <a:ext cx="11088687" cy="585707"/>
          </a:xfrm>
        </p:spPr>
        <p:txBody>
          <a:bodyPr/>
          <a:lstStyle/>
          <a:p>
            <a:r>
              <a:rPr lang="en-US" dirty="0"/>
              <a:t>Your Home Router</a:t>
            </a:r>
          </a:p>
        </p:txBody>
      </p:sp>
      <p:sp>
        <p:nvSpPr>
          <p:cNvPr id="4" name="TextBox 3">
            <a:extLst>
              <a:ext uri="{FF2B5EF4-FFF2-40B4-BE49-F238E27FC236}">
                <a16:creationId xmlns:a16="http://schemas.microsoft.com/office/drawing/2014/main" id="{6AF50837-7620-B7E8-E00D-B47C34397993}"/>
              </a:ext>
            </a:extLst>
          </p:cNvPr>
          <p:cNvSpPr txBox="1"/>
          <p:nvPr/>
        </p:nvSpPr>
        <p:spPr>
          <a:xfrm>
            <a:off x="740664" y="1664208"/>
            <a:ext cx="10780776" cy="3970318"/>
          </a:xfrm>
          <a:prstGeom prst="rect">
            <a:avLst/>
          </a:prstGeom>
          <a:noFill/>
        </p:spPr>
        <p:txBody>
          <a:bodyPr wrap="square" rtlCol="0">
            <a:spAutoFit/>
          </a:bodyPr>
          <a:lstStyle/>
          <a:p>
            <a:r>
              <a:rPr lang="en-US" sz="2800" dirty="0"/>
              <a:t>Enable the firewall: Activate the firewall on your router and ensure each connected device also has its firewall enabled. </a:t>
            </a:r>
          </a:p>
          <a:p>
            <a:r>
              <a:rPr lang="en-US" sz="2800" dirty="0"/>
              <a:t>Disable remote management: Turn off the ability for anyone to manage your router from outside your home network unless you need it. </a:t>
            </a:r>
          </a:p>
          <a:p>
            <a:r>
              <a:rPr lang="en-US" sz="2800" dirty="0"/>
              <a:t>Disable WPS: Turn off the Wi-Fi Protected Setup (WPS) feature, as it can create a security risk. </a:t>
            </a:r>
          </a:p>
          <a:p>
            <a:r>
              <a:rPr lang="en-US" sz="2800" dirty="0"/>
              <a:t>Disable UPnP: Disable Universal Plug-n-Play to prevent devices from automatically opening ports, which can be a security hole.</a:t>
            </a:r>
          </a:p>
        </p:txBody>
      </p:sp>
    </p:spTree>
    <p:extLst>
      <p:ext uri="{BB962C8B-B14F-4D97-AF65-F5344CB8AC3E}">
        <p14:creationId xmlns:p14="http://schemas.microsoft.com/office/powerpoint/2010/main" val="7719281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74DF4A3-6B78-E032-DD8B-D6587D4FA861}"/>
              </a:ext>
            </a:extLst>
          </p:cNvPr>
          <p:cNvSpPr>
            <a:spLocks noGrp="1"/>
          </p:cNvSpPr>
          <p:nvPr>
            <p:ph type="ftr" sz="quarter" idx="23"/>
          </p:nvPr>
        </p:nvSpPr>
        <p:spPr/>
        <p:txBody>
          <a:bodyPr/>
          <a:lstStyle/>
          <a:p>
            <a:r>
              <a:rPr lang="en-US"/>
              <a:t>www.lumificyber.com </a:t>
            </a:r>
            <a:endParaRPr lang="en-TH"/>
          </a:p>
        </p:txBody>
      </p:sp>
      <p:sp>
        <p:nvSpPr>
          <p:cNvPr id="3" name="Title 2">
            <a:extLst>
              <a:ext uri="{FF2B5EF4-FFF2-40B4-BE49-F238E27FC236}">
                <a16:creationId xmlns:a16="http://schemas.microsoft.com/office/drawing/2014/main" id="{491D1612-3499-2258-6DD5-9AA8EB9648A2}"/>
              </a:ext>
            </a:extLst>
          </p:cNvPr>
          <p:cNvSpPr>
            <a:spLocks noGrp="1"/>
          </p:cNvSpPr>
          <p:nvPr>
            <p:ph type="title"/>
          </p:nvPr>
        </p:nvSpPr>
        <p:spPr/>
        <p:txBody>
          <a:bodyPr/>
          <a:lstStyle/>
          <a:p>
            <a:r>
              <a:rPr lang="en-US" dirty="0"/>
              <a:t>Your Network Structure</a:t>
            </a:r>
          </a:p>
        </p:txBody>
      </p:sp>
      <p:sp>
        <p:nvSpPr>
          <p:cNvPr id="4" name="Text Placeholder 3">
            <a:extLst>
              <a:ext uri="{FF2B5EF4-FFF2-40B4-BE49-F238E27FC236}">
                <a16:creationId xmlns:a16="http://schemas.microsoft.com/office/drawing/2014/main" id="{EE7F1E0B-7E93-7B44-F9C5-61D9600CA445}"/>
              </a:ext>
            </a:extLst>
          </p:cNvPr>
          <p:cNvSpPr>
            <a:spLocks noGrp="1"/>
          </p:cNvSpPr>
          <p:nvPr>
            <p:ph type="body" sz="quarter" idx="12"/>
          </p:nvPr>
        </p:nvSpPr>
        <p:spPr/>
        <p:txBody>
          <a:bodyPr/>
          <a:lstStyle/>
          <a:p>
            <a:endParaRPr lang="en-US"/>
          </a:p>
        </p:txBody>
      </p:sp>
      <p:sp>
        <p:nvSpPr>
          <p:cNvPr id="5" name="TextBox 4">
            <a:extLst>
              <a:ext uri="{FF2B5EF4-FFF2-40B4-BE49-F238E27FC236}">
                <a16:creationId xmlns:a16="http://schemas.microsoft.com/office/drawing/2014/main" id="{36F9F30F-EAD5-4520-417E-E1171746F1C1}"/>
              </a:ext>
            </a:extLst>
          </p:cNvPr>
          <p:cNvSpPr txBox="1"/>
          <p:nvPr/>
        </p:nvSpPr>
        <p:spPr>
          <a:xfrm>
            <a:off x="5833870" y="1264421"/>
            <a:ext cx="5623561" cy="4708981"/>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chemeClr val="bg1"/>
                </a:solidFill>
              </a:rPr>
              <a:t>Create a guest network: Set up a separate Wi-Fi network for guests, which gives them internet access but keeps them separate from your main network. </a:t>
            </a:r>
          </a:p>
          <a:p>
            <a:pPr marL="342900" indent="-342900">
              <a:buFont typeface="Arial" panose="020B0604020202020204" pitchFamily="34" charset="0"/>
              <a:buChar char="•"/>
            </a:pPr>
            <a:r>
              <a:rPr lang="en-US" sz="2000" dirty="0">
                <a:solidFill>
                  <a:schemeClr val="bg1"/>
                </a:solidFill>
              </a:rPr>
              <a:t>Isolate smart devices: Create a separate network for your IoT (Internet of Things) devices, such as smart TVs, thermostats, and cameras, to protect them and your other devices. </a:t>
            </a:r>
          </a:p>
          <a:p>
            <a:pPr marL="342900" indent="-342900">
              <a:buFont typeface="Arial" panose="020B0604020202020204" pitchFamily="34" charset="0"/>
              <a:buChar char="•"/>
            </a:pPr>
            <a:r>
              <a:rPr lang="en-US" sz="2000" dirty="0">
                <a:solidFill>
                  <a:schemeClr val="bg1"/>
                </a:solidFill>
              </a:rPr>
              <a:t>Secure smart devices: Always keep your smart home devices updated and use strong, unique passwords on them.</a:t>
            </a:r>
          </a:p>
          <a:p>
            <a:pPr marL="342900" indent="-342900">
              <a:buFont typeface="Arial" panose="020B0604020202020204" pitchFamily="34" charset="0"/>
              <a:buChar char="•"/>
            </a:pPr>
            <a:r>
              <a:rPr lang="en-US" sz="2000" dirty="0">
                <a:solidFill>
                  <a:schemeClr val="bg1"/>
                </a:solidFill>
              </a:rPr>
              <a:t>Keep your devices patched/updated – including the most recent version of your operating system (Windows, MacOS, Linux)</a:t>
            </a:r>
          </a:p>
        </p:txBody>
      </p:sp>
      <p:pic>
        <p:nvPicPr>
          <p:cNvPr id="2050" name="Picture 2" descr="Local area network - Wikipedia">
            <a:extLst>
              <a:ext uri="{FF2B5EF4-FFF2-40B4-BE49-F238E27FC236}">
                <a16:creationId xmlns:a16="http://schemas.microsoft.com/office/drawing/2014/main" id="{D1D5DC5C-5200-D1A9-EEA7-AD30CBED23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056" y="2229583"/>
            <a:ext cx="5265506" cy="3449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2959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7E9C1ED-76CD-135E-F15F-CBD583418917}"/>
              </a:ext>
            </a:extLst>
          </p:cNvPr>
          <p:cNvSpPr>
            <a:spLocks noGrp="1"/>
          </p:cNvSpPr>
          <p:nvPr>
            <p:ph type="ftr" sz="quarter" idx="11"/>
          </p:nvPr>
        </p:nvSpPr>
        <p:spPr/>
        <p:txBody>
          <a:bodyPr/>
          <a:lstStyle/>
          <a:p>
            <a:r>
              <a:rPr lang="en-US"/>
              <a:t>www.lumificyber.com </a:t>
            </a:r>
            <a:endParaRPr lang="en-TH"/>
          </a:p>
        </p:txBody>
      </p:sp>
      <p:sp>
        <p:nvSpPr>
          <p:cNvPr id="3" name="Content Placeholder 2">
            <a:extLst>
              <a:ext uri="{FF2B5EF4-FFF2-40B4-BE49-F238E27FC236}">
                <a16:creationId xmlns:a16="http://schemas.microsoft.com/office/drawing/2014/main" id="{A43EB12B-AC6C-6E10-6242-42A29E890A4B}"/>
              </a:ext>
            </a:extLst>
          </p:cNvPr>
          <p:cNvSpPr>
            <a:spLocks noGrp="1"/>
          </p:cNvSpPr>
          <p:nvPr>
            <p:ph idx="1"/>
          </p:nvPr>
        </p:nvSpPr>
        <p:spPr>
          <a:xfrm>
            <a:off x="561796" y="1732547"/>
            <a:ext cx="10657892" cy="4312118"/>
          </a:xfrm>
        </p:spPr>
        <p:txBody>
          <a:bodyPr>
            <a:normAutofit/>
          </a:bodyPr>
          <a:lstStyle/>
          <a:p>
            <a:pPr marL="352425" indent="-342900">
              <a:buChar char="•"/>
            </a:pPr>
            <a:r>
              <a:rPr lang="en-US" sz="3200" dirty="0"/>
              <a:t>Monitor your network: Periodically check the list of devices connected to your network and block any that you don't recognize. </a:t>
            </a:r>
          </a:p>
          <a:p>
            <a:pPr marL="352425" indent="-342900">
              <a:buChar char="•"/>
            </a:pPr>
            <a:r>
              <a:rPr lang="en-US" sz="3200" dirty="0"/>
              <a:t>Install antivirus software: Run reputable antivirus and antimalware software on all your computers and phones and keep it updated.</a:t>
            </a:r>
          </a:p>
          <a:p>
            <a:pPr marL="352425" indent="-342900">
              <a:buChar char="•"/>
            </a:pPr>
            <a:r>
              <a:rPr lang="en-US" sz="3200" dirty="0"/>
              <a:t>Conduct remote work securely </a:t>
            </a:r>
          </a:p>
        </p:txBody>
      </p:sp>
      <p:sp>
        <p:nvSpPr>
          <p:cNvPr id="4" name="Title 3">
            <a:extLst>
              <a:ext uri="{FF2B5EF4-FFF2-40B4-BE49-F238E27FC236}">
                <a16:creationId xmlns:a16="http://schemas.microsoft.com/office/drawing/2014/main" id="{7651B253-9F8F-2E36-50AF-A1D40779E670}"/>
              </a:ext>
            </a:extLst>
          </p:cNvPr>
          <p:cNvSpPr>
            <a:spLocks noGrp="1"/>
          </p:cNvSpPr>
          <p:nvPr>
            <p:ph type="title"/>
          </p:nvPr>
        </p:nvSpPr>
        <p:spPr>
          <a:xfrm>
            <a:off x="561796" y="1056072"/>
            <a:ext cx="9257118" cy="888554"/>
          </a:xfrm>
        </p:spPr>
        <p:txBody>
          <a:bodyPr>
            <a:normAutofit/>
          </a:bodyPr>
          <a:lstStyle/>
          <a:p>
            <a:r>
              <a:rPr lang="en-US" dirty="0"/>
              <a:t>Your Security Practices</a:t>
            </a:r>
          </a:p>
        </p:txBody>
      </p:sp>
      <p:sp>
        <p:nvSpPr>
          <p:cNvPr id="5" name="Text Placeholder 4">
            <a:extLst>
              <a:ext uri="{FF2B5EF4-FFF2-40B4-BE49-F238E27FC236}">
                <a16:creationId xmlns:a16="http://schemas.microsoft.com/office/drawing/2014/main" id="{C6B62301-AAB1-5960-8606-D6955EA3D301}"/>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0560366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E248F-DED6-4C52-09DE-DA7EB6FAF743}"/>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316C232A-9253-B9EF-25F5-2441808E6287}"/>
              </a:ext>
            </a:extLst>
          </p:cNvPr>
          <p:cNvSpPr>
            <a:spLocks noGrp="1"/>
          </p:cNvSpPr>
          <p:nvPr>
            <p:ph type="ftr" sz="quarter" idx="11"/>
          </p:nvPr>
        </p:nvSpPr>
        <p:spPr/>
        <p:txBody>
          <a:bodyPr/>
          <a:lstStyle/>
          <a:p>
            <a:r>
              <a:rPr lang="en-US"/>
              <a:t>www.lumificyber.com </a:t>
            </a:r>
            <a:endParaRPr lang="en-TH"/>
          </a:p>
        </p:txBody>
      </p:sp>
      <p:sp>
        <p:nvSpPr>
          <p:cNvPr id="3" name="Content Placeholder 2">
            <a:extLst>
              <a:ext uri="{FF2B5EF4-FFF2-40B4-BE49-F238E27FC236}">
                <a16:creationId xmlns:a16="http://schemas.microsoft.com/office/drawing/2014/main" id="{54E16FE8-FDA9-1344-8351-51A9014D000D}"/>
              </a:ext>
            </a:extLst>
          </p:cNvPr>
          <p:cNvSpPr>
            <a:spLocks noGrp="1"/>
          </p:cNvSpPr>
          <p:nvPr>
            <p:ph idx="1"/>
          </p:nvPr>
        </p:nvSpPr>
        <p:spPr>
          <a:xfrm>
            <a:off x="561796" y="1980055"/>
            <a:ext cx="10857316" cy="4033588"/>
          </a:xfrm>
        </p:spPr>
        <p:txBody>
          <a:bodyPr>
            <a:normAutofit/>
          </a:bodyPr>
          <a:lstStyle/>
          <a:p>
            <a:pPr marL="352425" indent="-342900">
              <a:buChar char="•"/>
            </a:pPr>
            <a:r>
              <a:rPr lang="en-US" sz="3200" dirty="0"/>
              <a:t>Use a VPN: Consider using a Virtual Private Network (VPN) to add an extra layer of security to your connection. </a:t>
            </a:r>
          </a:p>
          <a:p>
            <a:pPr marL="352425" indent="-342900">
              <a:buChar char="•"/>
            </a:pPr>
            <a:r>
              <a:rPr lang="en-US" sz="3200" dirty="0"/>
              <a:t>Reboot devices: Periodically reboot your router, computers, and smartphones to clear any temporary malicious implants and to ensure that patches have been activated.</a:t>
            </a:r>
          </a:p>
        </p:txBody>
      </p:sp>
      <p:sp>
        <p:nvSpPr>
          <p:cNvPr id="4" name="Title 3">
            <a:extLst>
              <a:ext uri="{FF2B5EF4-FFF2-40B4-BE49-F238E27FC236}">
                <a16:creationId xmlns:a16="http://schemas.microsoft.com/office/drawing/2014/main" id="{CCA2FCBF-CD59-5B9B-E295-8E83D932953A}"/>
              </a:ext>
            </a:extLst>
          </p:cNvPr>
          <p:cNvSpPr>
            <a:spLocks noGrp="1"/>
          </p:cNvSpPr>
          <p:nvPr>
            <p:ph type="title"/>
          </p:nvPr>
        </p:nvSpPr>
        <p:spPr>
          <a:xfrm>
            <a:off x="561796" y="1056072"/>
            <a:ext cx="9257118" cy="888554"/>
          </a:xfrm>
        </p:spPr>
        <p:txBody>
          <a:bodyPr>
            <a:normAutofit/>
          </a:bodyPr>
          <a:lstStyle/>
          <a:p>
            <a:r>
              <a:rPr lang="en-US" dirty="0"/>
              <a:t>Your Security Practices</a:t>
            </a:r>
          </a:p>
        </p:txBody>
      </p:sp>
      <p:sp>
        <p:nvSpPr>
          <p:cNvPr id="5" name="Text Placeholder 4">
            <a:extLst>
              <a:ext uri="{FF2B5EF4-FFF2-40B4-BE49-F238E27FC236}">
                <a16:creationId xmlns:a16="http://schemas.microsoft.com/office/drawing/2014/main" id="{57CCC343-C904-78EE-8C14-9238850EAC8A}"/>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6930607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217D72F-E260-4F54-A5E2-4F3798897C6A}"/>
              </a:ext>
            </a:extLst>
          </p:cNvPr>
          <p:cNvSpPr>
            <a:spLocks noGrp="1"/>
          </p:cNvSpPr>
          <p:nvPr>
            <p:ph type="ftr" sz="quarter" idx="11"/>
          </p:nvPr>
        </p:nvSpPr>
        <p:spPr/>
        <p:txBody>
          <a:bodyPr/>
          <a:lstStyle/>
          <a:p>
            <a:r>
              <a:rPr lang="en-US"/>
              <a:t>www.lumificyber.com </a:t>
            </a:r>
            <a:endParaRPr lang="en-TH"/>
          </a:p>
        </p:txBody>
      </p:sp>
      <p:sp>
        <p:nvSpPr>
          <p:cNvPr id="3" name="Content Placeholder 2">
            <a:extLst>
              <a:ext uri="{FF2B5EF4-FFF2-40B4-BE49-F238E27FC236}">
                <a16:creationId xmlns:a16="http://schemas.microsoft.com/office/drawing/2014/main" id="{6AFAC83B-6EE5-3461-ADF7-FA2E89E7BBE4}"/>
              </a:ext>
            </a:extLst>
          </p:cNvPr>
          <p:cNvSpPr>
            <a:spLocks noGrp="1"/>
          </p:cNvSpPr>
          <p:nvPr>
            <p:ph idx="1"/>
          </p:nvPr>
        </p:nvSpPr>
        <p:spPr/>
        <p:txBody>
          <a:bodyPr>
            <a:normAutofit/>
          </a:bodyPr>
          <a:lstStyle/>
          <a:p>
            <a:pPr marL="342900" indent="-342900" defTabSz="914400"/>
            <a:r>
              <a:rPr lang="en-US" sz="2800" dirty="0">
                <a:ea typeface="+mn-ea"/>
              </a:rPr>
              <a:t>Segment your network</a:t>
            </a:r>
          </a:p>
          <a:p>
            <a:pPr marL="342900" indent="-342900" defTabSz="914400"/>
            <a:r>
              <a:rPr lang="en-US" sz="2800" dirty="0">
                <a:ea typeface="+mn-ea"/>
              </a:rPr>
              <a:t>Firewall your home network off from the ISP router - DD-WRT firmware</a:t>
            </a:r>
          </a:p>
          <a:p>
            <a:pPr marL="342900" indent="-342900" defTabSz="914400"/>
            <a:r>
              <a:rPr lang="en-US" sz="2800" dirty="0">
                <a:ea typeface="+mn-ea"/>
              </a:rPr>
              <a:t>Use </a:t>
            </a:r>
            <a:r>
              <a:rPr lang="en-US" sz="2800" dirty="0" err="1">
                <a:ea typeface="+mn-ea"/>
              </a:rPr>
              <a:t>zenmap</a:t>
            </a:r>
            <a:r>
              <a:rPr lang="en-US" sz="2800" dirty="0">
                <a:ea typeface="+mn-ea"/>
              </a:rPr>
              <a:t> or other to map the devices on your network</a:t>
            </a:r>
          </a:p>
          <a:p>
            <a:pPr marL="342900" indent="-342900" defTabSz="914400"/>
            <a:r>
              <a:rPr lang="en-US" sz="2800" dirty="0">
                <a:ea typeface="+mn-ea"/>
              </a:rPr>
              <a:t>Keep your DHCP scope tight</a:t>
            </a:r>
          </a:p>
        </p:txBody>
      </p:sp>
      <p:sp>
        <p:nvSpPr>
          <p:cNvPr id="4" name="Title 3">
            <a:extLst>
              <a:ext uri="{FF2B5EF4-FFF2-40B4-BE49-F238E27FC236}">
                <a16:creationId xmlns:a16="http://schemas.microsoft.com/office/drawing/2014/main" id="{59E019B6-8D6F-1929-2494-F3B869C134CF}"/>
              </a:ext>
            </a:extLst>
          </p:cNvPr>
          <p:cNvSpPr>
            <a:spLocks noGrp="1"/>
          </p:cNvSpPr>
          <p:nvPr>
            <p:ph type="title"/>
          </p:nvPr>
        </p:nvSpPr>
        <p:spPr/>
        <p:txBody>
          <a:bodyPr/>
          <a:lstStyle/>
          <a:p>
            <a:r>
              <a:rPr lang="en-US" dirty="0"/>
              <a:t>Advanced</a:t>
            </a:r>
          </a:p>
        </p:txBody>
      </p:sp>
      <p:sp>
        <p:nvSpPr>
          <p:cNvPr id="5" name="Text Placeholder 4">
            <a:extLst>
              <a:ext uri="{FF2B5EF4-FFF2-40B4-BE49-F238E27FC236}">
                <a16:creationId xmlns:a16="http://schemas.microsoft.com/office/drawing/2014/main" id="{643CB09C-1360-7EFE-7DE0-C4CD6E6738B9}"/>
              </a:ext>
            </a:extLst>
          </p:cNvPr>
          <p:cNvSpPr>
            <a:spLocks noGrp="1"/>
          </p:cNvSpPr>
          <p:nvPr>
            <p:ph type="body" sz="quarter" idx="12"/>
          </p:nvPr>
        </p:nvSpPr>
        <p:spPr/>
        <p:txBody>
          <a:bodyPr/>
          <a:lstStyle/>
          <a:p>
            <a:endParaRPr lang="en-US"/>
          </a:p>
        </p:txBody>
      </p:sp>
      <p:pic>
        <p:nvPicPr>
          <p:cNvPr id="4098" name="Picture 2" descr="DD-WRT - Wikipedia">
            <a:extLst>
              <a:ext uri="{FF2B5EF4-FFF2-40B4-BE49-F238E27FC236}">
                <a16:creationId xmlns:a16="http://schemas.microsoft.com/office/drawing/2014/main" id="{DE37E068-7880-585C-36A3-B902B43BC7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3025" y="49892"/>
            <a:ext cx="57689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093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1DBFBA3-92BA-A461-F5E0-3D125070DA1B}"/>
              </a:ext>
            </a:extLst>
          </p:cNvPr>
          <p:cNvSpPr>
            <a:spLocks noGrp="1"/>
          </p:cNvSpPr>
          <p:nvPr>
            <p:ph type="ftr" sz="quarter" idx="23"/>
          </p:nvPr>
        </p:nvSpPr>
        <p:spPr/>
        <p:txBody>
          <a:bodyPr/>
          <a:lstStyle/>
          <a:p>
            <a:r>
              <a:rPr lang="en-US"/>
              <a:t>www.lumificyber.com </a:t>
            </a:r>
            <a:endParaRPr lang="en-TH"/>
          </a:p>
        </p:txBody>
      </p:sp>
      <p:sp>
        <p:nvSpPr>
          <p:cNvPr id="3" name="Title 2">
            <a:extLst>
              <a:ext uri="{FF2B5EF4-FFF2-40B4-BE49-F238E27FC236}">
                <a16:creationId xmlns:a16="http://schemas.microsoft.com/office/drawing/2014/main" id="{147821E3-6B0D-9513-C6EE-6D126335DDB1}"/>
              </a:ext>
            </a:extLst>
          </p:cNvPr>
          <p:cNvSpPr>
            <a:spLocks noGrp="1"/>
          </p:cNvSpPr>
          <p:nvPr>
            <p:ph type="title"/>
          </p:nvPr>
        </p:nvSpPr>
        <p:spPr/>
        <p:txBody>
          <a:bodyPr/>
          <a:lstStyle/>
          <a:p>
            <a:r>
              <a:rPr lang="en-US"/>
              <a:t>Mike Hamilton</a:t>
            </a:r>
          </a:p>
        </p:txBody>
      </p:sp>
      <p:sp>
        <p:nvSpPr>
          <p:cNvPr id="4" name="Text Placeholder 3">
            <a:extLst>
              <a:ext uri="{FF2B5EF4-FFF2-40B4-BE49-F238E27FC236}">
                <a16:creationId xmlns:a16="http://schemas.microsoft.com/office/drawing/2014/main" id="{FED649CF-3420-0051-2376-A194B5E0E2BC}"/>
              </a:ext>
            </a:extLst>
          </p:cNvPr>
          <p:cNvSpPr>
            <a:spLocks noGrp="1"/>
          </p:cNvSpPr>
          <p:nvPr>
            <p:ph type="body" sz="quarter" idx="12"/>
          </p:nvPr>
        </p:nvSpPr>
        <p:spPr/>
        <p:txBody>
          <a:bodyPr/>
          <a:lstStyle/>
          <a:p>
            <a:r>
              <a:rPr lang="en-US"/>
              <a:t>Your Presenter</a:t>
            </a:r>
          </a:p>
        </p:txBody>
      </p:sp>
      <p:sp>
        <p:nvSpPr>
          <p:cNvPr id="7" name="TextBox 6">
            <a:extLst>
              <a:ext uri="{FF2B5EF4-FFF2-40B4-BE49-F238E27FC236}">
                <a16:creationId xmlns:a16="http://schemas.microsoft.com/office/drawing/2014/main" id="{E3D4B085-9FF6-03FC-D03E-6F80E3BE15DC}"/>
              </a:ext>
            </a:extLst>
          </p:cNvPr>
          <p:cNvSpPr txBox="1"/>
          <p:nvPr/>
        </p:nvSpPr>
        <p:spPr>
          <a:xfrm>
            <a:off x="561795" y="1875194"/>
            <a:ext cx="9339072" cy="489364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400" b="1"/>
              <a:t>Field CISO: </a:t>
            </a:r>
            <a:r>
              <a:rPr lang="en-US" sz="2400" b="1" err="1"/>
              <a:t>Lumifi</a:t>
            </a:r>
            <a:r>
              <a:rPr lang="en-US" sz="2400" b="1"/>
              <a:t> Cyber</a:t>
            </a:r>
          </a:p>
          <a:p>
            <a:pPr marL="285750" indent="-285750">
              <a:lnSpc>
                <a:spcPct val="150000"/>
              </a:lnSpc>
              <a:buFont typeface="Arial" panose="020B0604020202020204" pitchFamily="34" charset="0"/>
              <a:buChar char="•"/>
            </a:pPr>
            <a:r>
              <a:rPr lang="en-US" sz="2400" b="1"/>
              <a:t>Founder: Critical Insight</a:t>
            </a:r>
            <a:endParaRPr lang="en-US" sz="2400"/>
          </a:p>
          <a:p>
            <a:pPr marL="285750" indent="-285750">
              <a:lnSpc>
                <a:spcPct val="150000"/>
              </a:lnSpc>
              <a:buFont typeface="Arial" panose="020B0604020202020204" pitchFamily="34" charset="0"/>
              <a:buChar char="•"/>
            </a:pPr>
            <a:r>
              <a:rPr lang="en-US" sz="2400" b="1"/>
              <a:t>Founder: The PISCES Project</a:t>
            </a:r>
            <a:endParaRPr lang="en-US" sz="2400" b="1">
              <a:cs typeface="Arial"/>
            </a:endParaRPr>
          </a:p>
          <a:p>
            <a:pPr marL="285750" indent="-285750">
              <a:lnSpc>
                <a:spcPct val="150000"/>
              </a:lnSpc>
              <a:buFont typeface="Arial" panose="020B0604020202020204" pitchFamily="34" charset="0"/>
              <a:buChar char="•"/>
            </a:pPr>
            <a:r>
              <a:rPr lang="en-US" sz="2400" b="1"/>
              <a:t>Policy Adviser: Washington State</a:t>
            </a:r>
            <a:endParaRPr lang="en-US" sz="2400" b="1">
              <a:cs typeface="Arial"/>
            </a:endParaRPr>
          </a:p>
          <a:p>
            <a:pPr marL="285750" indent="-285750">
              <a:lnSpc>
                <a:spcPct val="150000"/>
              </a:lnSpc>
              <a:buFont typeface="Arial" panose="020B0604020202020204" pitchFamily="34" charset="0"/>
              <a:buChar char="•"/>
            </a:pPr>
            <a:r>
              <a:rPr lang="en-US" sz="2400" b="1"/>
              <a:t>Vice-Chair: SLTTGCC</a:t>
            </a:r>
            <a:endParaRPr lang="en-US" sz="2400" b="1">
              <a:cs typeface="Arial"/>
            </a:endParaRPr>
          </a:p>
          <a:p>
            <a:pPr marL="285750" indent="-285750">
              <a:lnSpc>
                <a:spcPct val="150000"/>
              </a:lnSpc>
              <a:buFont typeface="Arial" panose="020B0604020202020204" pitchFamily="34" charset="0"/>
              <a:buChar char="•"/>
            </a:pPr>
            <a:r>
              <a:rPr lang="en-US" sz="2400" b="1"/>
              <a:t>CISO: City of Seattle</a:t>
            </a:r>
            <a:endParaRPr lang="en-US" sz="2400" b="1">
              <a:cs typeface="Arial"/>
            </a:endParaRPr>
          </a:p>
          <a:p>
            <a:pPr marL="285750" indent="-285750">
              <a:lnSpc>
                <a:spcPct val="150000"/>
              </a:lnSpc>
              <a:buFont typeface="Arial" panose="020B0604020202020204" pitchFamily="34" charset="0"/>
              <a:buChar char="•"/>
            </a:pPr>
            <a:r>
              <a:rPr lang="en-US" sz="2400" b="1"/>
              <a:t>Managing Consultant: VeriSign Global Security</a:t>
            </a:r>
            <a:endParaRPr lang="en-US" sz="2400" b="1">
              <a:cs typeface="Arial"/>
            </a:endParaRPr>
          </a:p>
          <a:p>
            <a:pPr marL="285750" indent="-285750">
              <a:lnSpc>
                <a:spcPct val="150000"/>
              </a:lnSpc>
              <a:buFont typeface="Arial" panose="020B0604020202020204" pitchFamily="34" charset="0"/>
              <a:buChar char="•"/>
            </a:pPr>
            <a:r>
              <a:rPr lang="en-US" sz="2400" b="1"/>
              <a:t>Ocean Scientist: NASA/JPL</a:t>
            </a:r>
            <a:endParaRPr lang="en-US" sz="2400" b="1">
              <a:cs typeface="Arial"/>
            </a:endParaRPr>
          </a:p>
          <a:p>
            <a:endParaRPr lang="en-US" sz="2400"/>
          </a:p>
        </p:txBody>
      </p:sp>
      <p:pic>
        <p:nvPicPr>
          <p:cNvPr id="11" name="Picture 10" descr="A person with a white beard&#10;&#10;AI-generated content may be incorrect.">
            <a:extLst>
              <a:ext uri="{FF2B5EF4-FFF2-40B4-BE49-F238E27FC236}">
                <a16:creationId xmlns:a16="http://schemas.microsoft.com/office/drawing/2014/main" id="{A86C0DB6-B83B-AB26-DF53-ED2FB02D64A0}"/>
              </a:ext>
            </a:extLst>
          </p:cNvPr>
          <p:cNvPicPr>
            <a:picLocks noChangeAspect="1"/>
          </p:cNvPicPr>
          <p:nvPr/>
        </p:nvPicPr>
        <p:blipFill>
          <a:blip r:embed="rId2"/>
          <a:stretch>
            <a:fillRect/>
          </a:stretch>
        </p:blipFill>
        <p:spPr>
          <a:xfrm>
            <a:off x="6886282" y="1401379"/>
            <a:ext cx="4764200" cy="4055241"/>
          </a:xfrm>
          <a:prstGeom prst="rect">
            <a:avLst/>
          </a:prstGeom>
        </p:spPr>
      </p:pic>
    </p:spTree>
    <p:extLst>
      <p:ext uri="{BB962C8B-B14F-4D97-AF65-F5344CB8AC3E}">
        <p14:creationId xmlns:p14="http://schemas.microsoft.com/office/powerpoint/2010/main" val="25513420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Zenmap Tutorial: Audit Your Networks using Nmap GUI - Linux.com">
            <a:extLst>
              <a:ext uri="{FF2B5EF4-FFF2-40B4-BE49-F238E27FC236}">
                <a16:creationId xmlns:a16="http://schemas.microsoft.com/office/drawing/2014/main" id="{D66454FA-985D-46DE-77C0-78B00EA7E8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8A5DF4B-8D98-E961-7E17-20F28322686A}"/>
              </a:ext>
            </a:extLst>
          </p:cNvPr>
          <p:cNvSpPr txBox="1"/>
          <p:nvPr/>
        </p:nvSpPr>
        <p:spPr>
          <a:xfrm>
            <a:off x="2633472" y="5961888"/>
            <a:ext cx="2587752" cy="461665"/>
          </a:xfrm>
          <a:prstGeom prst="rect">
            <a:avLst/>
          </a:prstGeom>
          <a:noFill/>
        </p:spPr>
        <p:txBody>
          <a:bodyPr wrap="square" rtlCol="0">
            <a:spAutoFit/>
          </a:bodyPr>
          <a:lstStyle/>
          <a:p>
            <a:r>
              <a:rPr lang="en-US" sz="2400" b="1" i="1" dirty="0">
                <a:solidFill>
                  <a:schemeClr val="bg1"/>
                </a:solidFill>
              </a:rPr>
              <a:t>Nmap/</a:t>
            </a:r>
            <a:r>
              <a:rPr lang="en-US" sz="2400" b="1" i="1" dirty="0" err="1">
                <a:solidFill>
                  <a:schemeClr val="bg1"/>
                </a:solidFill>
              </a:rPr>
              <a:t>Zenmap</a:t>
            </a:r>
            <a:endParaRPr lang="en-US" sz="2400" b="1" i="1" dirty="0">
              <a:solidFill>
                <a:schemeClr val="bg1"/>
              </a:solidFill>
            </a:endParaRPr>
          </a:p>
        </p:txBody>
      </p:sp>
    </p:spTree>
    <p:extLst>
      <p:ext uri="{BB962C8B-B14F-4D97-AF65-F5344CB8AC3E}">
        <p14:creationId xmlns:p14="http://schemas.microsoft.com/office/powerpoint/2010/main" val="31359954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2F63DC-847A-1633-AE7E-42820FA75E29}"/>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63386D2A-D8A8-01A3-1ED0-228906511C61}"/>
              </a:ext>
            </a:extLst>
          </p:cNvPr>
          <p:cNvSpPr>
            <a:spLocks noGrp="1"/>
          </p:cNvSpPr>
          <p:nvPr>
            <p:ph type="ftr" sz="quarter" idx="11"/>
          </p:nvPr>
        </p:nvSpPr>
        <p:spPr/>
        <p:txBody>
          <a:bodyPr/>
          <a:lstStyle/>
          <a:p>
            <a:r>
              <a:rPr lang="en-US"/>
              <a:t>www.lumificyber.com </a:t>
            </a:r>
            <a:endParaRPr lang="en-TH"/>
          </a:p>
        </p:txBody>
      </p:sp>
      <p:sp>
        <p:nvSpPr>
          <p:cNvPr id="3" name="Content Placeholder 2">
            <a:extLst>
              <a:ext uri="{FF2B5EF4-FFF2-40B4-BE49-F238E27FC236}">
                <a16:creationId xmlns:a16="http://schemas.microsoft.com/office/drawing/2014/main" id="{6C7409EE-A56C-A783-17DB-AF43CDB5B761}"/>
              </a:ext>
            </a:extLst>
          </p:cNvPr>
          <p:cNvSpPr>
            <a:spLocks noGrp="1"/>
          </p:cNvSpPr>
          <p:nvPr>
            <p:ph idx="1"/>
          </p:nvPr>
        </p:nvSpPr>
        <p:spPr>
          <a:xfrm>
            <a:off x="6452459" y="1173160"/>
            <a:ext cx="5554484" cy="4033588"/>
          </a:xfrm>
        </p:spPr>
        <p:txBody>
          <a:bodyPr>
            <a:normAutofit fontScale="92500" lnSpcReduction="10000"/>
          </a:bodyPr>
          <a:lstStyle/>
          <a:p>
            <a:pPr marL="342900" indent="-342900" defTabSz="914400"/>
            <a:r>
              <a:rPr lang="en-US" sz="2800" dirty="0">
                <a:ea typeface="+mn-ea"/>
              </a:rPr>
              <a:t>DuckDuckGo: good privacy browser</a:t>
            </a:r>
          </a:p>
          <a:p>
            <a:pPr marL="342900" indent="-342900" defTabSz="914400"/>
            <a:r>
              <a:rPr lang="en-US" sz="2800" dirty="0">
                <a:ea typeface="+mn-ea"/>
              </a:rPr>
              <a:t>TOR: fully anonymous web browsing</a:t>
            </a:r>
          </a:p>
          <a:p>
            <a:pPr marL="342900" indent="-342900" defTabSz="914400"/>
            <a:r>
              <a:rPr lang="en-US" sz="2800" dirty="0" err="1">
                <a:ea typeface="+mn-ea"/>
              </a:rPr>
              <a:t>Protonmail</a:t>
            </a:r>
            <a:r>
              <a:rPr lang="en-US" sz="2800" dirty="0">
                <a:ea typeface="+mn-ea"/>
              </a:rPr>
              <a:t>: E2E encrypted e-mail</a:t>
            </a:r>
          </a:p>
          <a:p>
            <a:pPr marL="342900" indent="-342900" defTabSz="914400"/>
            <a:r>
              <a:rPr lang="en-US" sz="2800" dirty="0">
                <a:ea typeface="+mn-ea"/>
              </a:rPr>
              <a:t>7zip: File encryption</a:t>
            </a:r>
          </a:p>
          <a:p>
            <a:pPr marL="342900" indent="-342900" defTabSz="914400"/>
            <a:r>
              <a:rPr lang="en-US" sz="2800" dirty="0">
                <a:ea typeface="+mn-ea"/>
              </a:rPr>
              <a:t>Signal: E2E encrypted messaging</a:t>
            </a:r>
          </a:p>
          <a:p>
            <a:pPr marL="342900" indent="-342900" defTabSz="914400"/>
            <a:r>
              <a:rPr lang="en-US" sz="2800" dirty="0">
                <a:ea typeface="+mn-ea"/>
              </a:rPr>
              <a:t>WhatsApp: similar to Signal, but Meta owns it</a:t>
            </a:r>
          </a:p>
        </p:txBody>
      </p:sp>
      <p:sp>
        <p:nvSpPr>
          <p:cNvPr id="4" name="Title 3">
            <a:extLst>
              <a:ext uri="{FF2B5EF4-FFF2-40B4-BE49-F238E27FC236}">
                <a16:creationId xmlns:a16="http://schemas.microsoft.com/office/drawing/2014/main" id="{11824787-4004-3E99-702D-AE67A8B96FB0}"/>
              </a:ext>
            </a:extLst>
          </p:cNvPr>
          <p:cNvSpPr>
            <a:spLocks noGrp="1"/>
          </p:cNvSpPr>
          <p:nvPr>
            <p:ph type="title"/>
          </p:nvPr>
        </p:nvSpPr>
        <p:spPr/>
        <p:txBody>
          <a:bodyPr/>
          <a:lstStyle/>
          <a:p>
            <a:r>
              <a:rPr lang="en-US" dirty="0"/>
              <a:t>Privacy</a:t>
            </a:r>
          </a:p>
        </p:txBody>
      </p:sp>
      <p:sp>
        <p:nvSpPr>
          <p:cNvPr id="5" name="Text Placeholder 4">
            <a:extLst>
              <a:ext uri="{FF2B5EF4-FFF2-40B4-BE49-F238E27FC236}">
                <a16:creationId xmlns:a16="http://schemas.microsoft.com/office/drawing/2014/main" id="{ED306D41-F74B-51D3-5CFF-C51DCA9F0873}"/>
              </a:ext>
            </a:extLst>
          </p:cNvPr>
          <p:cNvSpPr>
            <a:spLocks noGrp="1"/>
          </p:cNvSpPr>
          <p:nvPr>
            <p:ph type="body" sz="quarter" idx="12"/>
          </p:nvPr>
        </p:nvSpPr>
        <p:spPr/>
        <p:txBody>
          <a:bodyPr/>
          <a:lstStyle/>
          <a:p>
            <a:endParaRPr lang="en-US"/>
          </a:p>
        </p:txBody>
      </p:sp>
      <p:pic>
        <p:nvPicPr>
          <p:cNvPr id="6146" name="Picture 2" descr="The Tor network operation | Download Scientific Diagram">
            <a:extLst>
              <a:ext uri="{FF2B5EF4-FFF2-40B4-BE49-F238E27FC236}">
                <a16:creationId xmlns:a16="http://schemas.microsoft.com/office/drawing/2014/main" id="{B98AC90E-5DE9-D0D3-02A1-341D6FE4B7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330" y="1980055"/>
            <a:ext cx="5957136" cy="2950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77107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8864A-8481-5828-F3EF-3072EBA854ED}"/>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A0DA96BF-6817-2A12-0230-FC8E99A98748}"/>
              </a:ext>
            </a:extLst>
          </p:cNvPr>
          <p:cNvSpPr>
            <a:spLocks noGrp="1"/>
          </p:cNvSpPr>
          <p:nvPr>
            <p:ph type="ftr" sz="quarter" idx="23"/>
          </p:nvPr>
        </p:nvSpPr>
        <p:spPr/>
        <p:txBody>
          <a:bodyPr/>
          <a:lstStyle/>
          <a:p>
            <a:r>
              <a:rPr lang="en-US"/>
              <a:t>www.lumificyber.com </a:t>
            </a:r>
            <a:endParaRPr lang="en-TH"/>
          </a:p>
        </p:txBody>
      </p:sp>
      <p:sp>
        <p:nvSpPr>
          <p:cNvPr id="3" name="Title 2">
            <a:extLst>
              <a:ext uri="{FF2B5EF4-FFF2-40B4-BE49-F238E27FC236}">
                <a16:creationId xmlns:a16="http://schemas.microsoft.com/office/drawing/2014/main" id="{B95630B7-94DC-00E0-4102-DF8DB93B85B7}"/>
              </a:ext>
            </a:extLst>
          </p:cNvPr>
          <p:cNvSpPr>
            <a:spLocks noGrp="1"/>
          </p:cNvSpPr>
          <p:nvPr>
            <p:ph type="title"/>
          </p:nvPr>
        </p:nvSpPr>
        <p:spPr/>
        <p:txBody>
          <a:bodyPr/>
          <a:lstStyle/>
          <a:p>
            <a:r>
              <a:rPr lang="en-US" dirty="0">
                <a:solidFill>
                  <a:schemeClr val="bg1"/>
                </a:solidFill>
              </a:rPr>
              <a:t>Recent Campaign</a:t>
            </a:r>
            <a:endParaRPr lang="en-US" dirty="0">
              <a:solidFill>
                <a:schemeClr val="bg1"/>
              </a:solidFill>
              <a:cs typeface="Arial"/>
            </a:endParaRPr>
          </a:p>
        </p:txBody>
      </p:sp>
      <p:sp>
        <p:nvSpPr>
          <p:cNvPr id="4" name="Text Placeholder 3">
            <a:extLst>
              <a:ext uri="{FF2B5EF4-FFF2-40B4-BE49-F238E27FC236}">
                <a16:creationId xmlns:a16="http://schemas.microsoft.com/office/drawing/2014/main" id="{547638DF-6C63-9F05-4B92-D433A286832C}"/>
              </a:ext>
            </a:extLst>
          </p:cNvPr>
          <p:cNvSpPr>
            <a:spLocks noGrp="1"/>
          </p:cNvSpPr>
          <p:nvPr>
            <p:ph type="body" sz="quarter" idx="12"/>
          </p:nvPr>
        </p:nvSpPr>
        <p:spPr/>
        <p:txBody>
          <a:bodyPr/>
          <a:lstStyle/>
          <a:p>
            <a:r>
              <a:rPr lang="en-US"/>
              <a:t>Real example</a:t>
            </a:r>
          </a:p>
        </p:txBody>
      </p:sp>
      <p:sp>
        <p:nvSpPr>
          <p:cNvPr id="6" name="TextBox 5">
            <a:extLst>
              <a:ext uri="{FF2B5EF4-FFF2-40B4-BE49-F238E27FC236}">
                <a16:creationId xmlns:a16="http://schemas.microsoft.com/office/drawing/2014/main" id="{FAA6529A-2654-4B8E-EFF2-B73B55FB8CA8}"/>
              </a:ext>
            </a:extLst>
          </p:cNvPr>
          <p:cNvSpPr txBox="1"/>
          <p:nvPr/>
        </p:nvSpPr>
        <p:spPr>
          <a:xfrm>
            <a:off x="711352" y="1648537"/>
            <a:ext cx="4354424" cy="3416320"/>
          </a:xfrm>
          <a:prstGeom prst="rect">
            <a:avLst/>
          </a:prstGeom>
          <a:noFill/>
        </p:spPr>
        <p:txBody>
          <a:bodyPr wrap="square" lIns="91440" tIns="45720" rIns="91440" bIns="45720" rtlCol="0" anchor="t">
            <a:spAutoFit/>
          </a:bodyPr>
          <a:lstStyle/>
          <a:p>
            <a:pPr marL="457200" indent="-457200">
              <a:spcAft>
                <a:spcPts val="1200"/>
              </a:spcAft>
              <a:buFont typeface="Arial" panose="020B0604020202020204" pitchFamily="34" charset="0"/>
              <a:buChar char="•"/>
            </a:pPr>
            <a:r>
              <a:rPr lang="en-US" sz="2800" dirty="0"/>
              <a:t>Fake job offer from LinkedIn</a:t>
            </a:r>
            <a:endParaRPr lang="en-US" sz="2800" dirty="0">
              <a:cs typeface="Arial"/>
            </a:endParaRPr>
          </a:p>
          <a:p>
            <a:pPr marL="457200" indent="-457200">
              <a:spcAft>
                <a:spcPts val="1200"/>
              </a:spcAft>
              <a:buFont typeface="Arial" panose="020B0604020202020204" pitchFamily="34" charset="0"/>
              <a:buChar char="•"/>
            </a:pPr>
            <a:r>
              <a:rPr lang="en-US" sz="2800" dirty="0"/>
              <a:t>Offers a download of the LinkedIn mobile app</a:t>
            </a:r>
            <a:endParaRPr lang="en-US" sz="2800" dirty="0">
              <a:cs typeface="Arial"/>
            </a:endParaRPr>
          </a:p>
          <a:p>
            <a:pPr marL="457200" indent="-457200">
              <a:spcAft>
                <a:spcPts val="1200"/>
              </a:spcAft>
              <a:buFont typeface="Arial" panose="020B0604020202020204" pitchFamily="34" charset="0"/>
              <a:buChar char="•"/>
            </a:pPr>
            <a:r>
              <a:rPr lang="en-US" sz="2800" dirty="0"/>
              <a:t>URL points to a dental office, not an app store</a:t>
            </a:r>
            <a:endParaRPr lang="en-US" sz="2800" dirty="0">
              <a:cs typeface="Arial"/>
            </a:endParaRPr>
          </a:p>
        </p:txBody>
      </p:sp>
      <p:pic>
        <p:nvPicPr>
          <p:cNvPr id="5" name="Picture 4">
            <a:extLst>
              <a:ext uri="{FF2B5EF4-FFF2-40B4-BE49-F238E27FC236}">
                <a16:creationId xmlns:a16="http://schemas.microsoft.com/office/drawing/2014/main" id="{B2138F29-572B-3E70-A699-BE6D9D92BAC9}"/>
              </a:ext>
            </a:extLst>
          </p:cNvPr>
          <p:cNvPicPr>
            <a:picLocks noChangeAspect="1"/>
          </p:cNvPicPr>
          <p:nvPr/>
        </p:nvPicPr>
        <p:blipFill>
          <a:blip r:embed="rId2"/>
          <a:stretch>
            <a:fillRect/>
          </a:stretch>
        </p:blipFill>
        <p:spPr>
          <a:xfrm>
            <a:off x="5986274" y="81553"/>
            <a:ext cx="5386592" cy="6694893"/>
          </a:xfrm>
          <a:prstGeom prst="rect">
            <a:avLst/>
          </a:prstGeom>
          <a:solidFill>
            <a:schemeClr val="tx1"/>
          </a:solidFill>
          <a:ln>
            <a:solidFill>
              <a:schemeClr val="accent1"/>
            </a:solidFill>
          </a:ln>
        </p:spPr>
      </p:pic>
    </p:spTree>
    <p:extLst>
      <p:ext uri="{BB962C8B-B14F-4D97-AF65-F5344CB8AC3E}">
        <p14:creationId xmlns:p14="http://schemas.microsoft.com/office/powerpoint/2010/main" val="14000056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0D7DEA0-D47E-C0B7-FE91-8B98149F84CD}"/>
              </a:ext>
            </a:extLst>
          </p:cNvPr>
          <p:cNvSpPr>
            <a:spLocks noGrp="1"/>
          </p:cNvSpPr>
          <p:nvPr>
            <p:ph type="ftr" sz="quarter" idx="23"/>
          </p:nvPr>
        </p:nvSpPr>
        <p:spPr/>
        <p:txBody>
          <a:bodyPr/>
          <a:lstStyle/>
          <a:p>
            <a:r>
              <a:rPr lang="en-US"/>
              <a:t>www.lumificyber.com </a:t>
            </a:r>
            <a:endParaRPr lang="en-TH"/>
          </a:p>
        </p:txBody>
      </p:sp>
      <p:sp>
        <p:nvSpPr>
          <p:cNvPr id="3" name="Title 2">
            <a:extLst>
              <a:ext uri="{FF2B5EF4-FFF2-40B4-BE49-F238E27FC236}">
                <a16:creationId xmlns:a16="http://schemas.microsoft.com/office/drawing/2014/main" id="{AC82A9A1-CDB6-28AA-A683-B48D5903E7FF}"/>
              </a:ext>
            </a:extLst>
          </p:cNvPr>
          <p:cNvSpPr>
            <a:spLocks noGrp="1"/>
          </p:cNvSpPr>
          <p:nvPr>
            <p:ph type="title"/>
          </p:nvPr>
        </p:nvSpPr>
        <p:spPr/>
        <p:txBody>
          <a:bodyPr/>
          <a:lstStyle/>
          <a:p>
            <a:r>
              <a:rPr lang="en-US" dirty="0">
                <a:solidFill>
                  <a:schemeClr val="bg1"/>
                </a:solidFill>
              </a:rPr>
              <a:t>Confirming it’s bad via virustotal.com</a:t>
            </a:r>
            <a:endParaRPr lang="en-US" dirty="0">
              <a:solidFill>
                <a:schemeClr val="bg1"/>
              </a:solidFill>
              <a:cs typeface="Arial"/>
            </a:endParaRPr>
          </a:p>
        </p:txBody>
      </p:sp>
      <p:sp>
        <p:nvSpPr>
          <p:cNvPr id="4" name="Text Placeholder 3">
            <a:extLst>
              <a:ext uri="{FF2B5EF4-FFF2-40B4-BE49-F238E27FC236}">
                <a16:creationId xmlns:a16="http://schemas.microsoft.com/office/drawing/2014/main" id="{7C6B4972-FF0C-020D-2CF4-9B42F19F0E1A}"/>
              </a:ext>
            </a:extLst>
          </p:cNvPr>
          <p:cNvSpPr>
            <a:spLocks noGrp="1"/>
          </p:cNvSpPr>
          <p:nvPr>
            <p:ph type="body" sz="quarter" idx="12"/>
          </p:nvPr>
        </p:nvSpPr>
        <p:spPr/>
        <p:txBody>
          <a:bodyPr/>
          <a:lstStyle/>
          <a:p>
            <a:r>
              <a:rPr lang="en-US"/>
              <a:t>Real example</a:t>
            </a:r>
          </a:p>
        </p:txBody>
      </p:sp>
      <p:pic>
        <p:nvPicPr>
          <p:cNvPr id="5" name="Picture 4">
            <a:extLst>
              <a:ext uri="{FF2B5EF4-FFF2-40B4-BE49-F238E27FC236}">
                <a16:creationId xmlns:a16="http://schemas.microsoft.com/office/drawing/2014/main" id="{D7946A43-2775-C8B3-1BD8-F1BEEE01F582}"/>
              </a:ext>
            </a:extLst>
          </p:cNvPr>
          <p:cNvPicPr>
            <a:picLocks noChangeAspect="1"/>
          </p:cNvPicPr>
          <p:nvPr/>
        </p:nvPicPr>
        <p:blipFill>
          <a:blip r:embed="rId2"/>
          <a:stretch>
            <a:fillRect/>
          </a:stretch>
        </p:blipFill>
        <p:spPr>
          <a:xfrm>
            <a:off x="691175" y="1764998"/>
            <a:ext cx="10829925" cy="4391025"/>
          </a:xfrm>
          <a:prstGeom prst="rect">
            <a:avLst/>
          </a:prstGeom>
          <a:ln>
            <a:solidFill>
              <a:schemeClr val="accent1"/>
            </a:solidFill>
          </a:ln>
        </p:spPr>
      </p:pic>
    </p:spTree>
    <p:extLst>
      <p:ext uri="{BB962C8B-B14F-4D97-AF65-F5344CB8AC3E}">
        <p14:creationId xmlns:p14="http://schemas.microsoft.com/office/powerpoint/2010/main" val="25931741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D1A238C-8EBE-0CD6-C01D-021F8B2172BF}"/>
              </a:ext>
            </a:extLst>
          </p:cNvPr>
          <p:cNvSpPr>
            <a:spLocks noGrp="1"/>
          </p:cNvSpPr>
          <p:nvPr>
            <p:ph type="ftr" sz="quarter" idx="11"/>
          </p:nvPr>
        </p:nvSpPr>
        <p:spPr/>
        <p:txBody>
          <a:bodyPr/>
          <a:lstStyle/>
          <a:p>
            <a:r>
              <a:rPr lang="en-US"/>
              <a:t>www.lumificyber.com </a:t>
            </a:r>
            <a:endParaRPr lang="en-TH"/>
          </a:p>
        </p:txBody>
      </p:sp>
      <p:sp>
        <p:nvSpPr>
          <p:cNvPr id="4" name="Title 3">
            <a:extLst>
              <a:ext uri="{FF2B5EF4-FFF2-40B4-BE49-F238E27FC236}">
                <a16:creationId xmlns:a16="http://schemas.microsoft.com/office/drawing/2014/main" id="{44E3441B-0F5C-3ABF-5915-2C00E655638A}"/>
              </a:ext>
            </a:extLst>
          </p:cNvPr>
          <p:cNvSpPr>
            <a:spLocks noGrp="1"/>
          </p:cNvSpPr>
          <p:nvPr>
            <p:ph type="title"/>
          </p:nvPr>
        </p:nvSpPr>
        <p:spPr>
          <a:xfrm>
            <a:off x="561796" y="1056072"/>
            <a:ext cx="10575596" cy="888554"/>
          </a:xfrm>
        </p:spPr>
        <p:txBody>
          <a:bodyPr>
            <a:noAutofit/>
          </a:bodyPr>
          <a:lstStyle/>
          <a:p>
            <a:r>
              <a:rPr lang="en-US" sz="2000" dirty="0">
                <a:hlinkClick r:id="rId2"/>
              </a:rPr>
              <a:t>CSI_BEST_PRACTICES_FOR_SECURING_YOUR_HOME_NETWORK.PDF</a:t>
            </a:r>
            <a:br>
              <a:rPr lang="en-US" sz="2000" dirty="0"/>
            </a:br>
            <a:r>
              <a:rPr lang="en-US" sz="2000" dirty="0"/>
              <a:t>Compliments of the NSA</a:t>
            </a:r>
          </a:p>
        </p:txBody>
      </p:sp>
      <p:pic>
        <p:nvPicPr>
          <p:cNvPr id="7" name="Picture 6">
            <a:extLst>
              <a:ext uri="{FF2B5EF4-FFF2-40B4-BE49-F238E27FC236}">
                <a16:creationId xmlns:a16="http://schemas.microsoft.com/office/drawing/2014/main" id="{5CC1C164-7DFD-8D93-BAA2-CEC6DC1F0A78}"/>
              </a:ext>
            </a:extLst>
          </p:cNvPr>
          <p:cNvPicPr>
            <a:picLocks noChangeAspect="1"/>
          </p:cNvPicPr>
          <p:nvPr/>
        </p:nvPicPr>
        <p:blipFill>
          <a:blip r:embed="rId3"/>
          <a:stretch>
            <a:fillRect/>
          </a:stretch>
        </p:blipFill>
        <p:spPr>
          <a:xfrm>
            <a:off x="2135560" y="1755905"/>
            <a:ext cx="7922231" cy="4742336"/>
          </a:xfrm>
          <a:prstGeom prst="rect">
            <a:avLst/>
          </a:prstGeom>
        </p:spPr>
      </p:pic>
    </p:spTree>
    <p:extLst>
      <p:ext uri="{BB962C8B-B14F-4D97-AF65-F5344CB8AC3E}">
        <p14:creationId xmlns:p14="http://schemas.microsoft.com/office/powerpoint/2010/main" val="9471084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6C236DB-04A2-BDAC-8C12-D970E1B6E747}"/>
              </a:ext>
            </a:extLst>
          </p:cNvPr>
          <p:cNvSpPr>
            <a:spLocks noGrp="1"/>
          </p:cNvSpPr>
          <p:nvPr>
            <p:ph type="ftr" sz="quarter" idx="11"/>
          </p:nvPr>
        </p:nvSpPr>
        <p:spPr/>
        <p:txBody>
          <a:bodyPr/>
          <a:lstStyle/>
          <a:p>
            <a:r>
              <a:rPr lang="en-US"/>
              <a:t>www.lumificyber.com </a:t>
            </a:r>
            <a:endParaRPr lang="en-TH"/>
          </a:p>
        </p:txBody>
      </p:sp>
      <p:sp>
        <p:nvSpPr>
          <p:cNvPr id="3" name="Content Placeholder 2">
            <a:extLst>
              <a:ext uri="{FF2B5EF4-FFF2-40B4-BE49-F238E27FC236}">
                <a16:creationId xmlns:a16="http://schemas.microsoft.com/office/drawing/2014/main" id="{0E73A7A6-0A13-A7FA-6FC3-D3BC22E991A5}"/>
              </a:ext>
            </a:extLst>
          </p:cNvPr>
          <p:cNvSpPr>
            <a:spLocks noGrp="1"/>
          </p:cNvSpPr>
          <p:nvPr>
            <p:ph idx="1"/>
          </p:nvPr>
        </p:nvSpPr>
        <p:spPr>
          <a:xfrm>
            <a:off x="1627632" y="1500349"/>
            <a:ext cx="8037576" cy="4649674"/>
          </a:xfrm>
        </p:spPr>
        <p:txBody>
          <a:bodyPr>
            <a:normAutofit fontScale="92500" lnSpcReduction="20000"/>
          </a:bodyPr>
          <a:lstStyle/>
          <a:p>
            <a:pPr marL="0" indent="0" algn="ctr">
              <a:buNone/>
            </a:pPr>
            <a:r>
              <a:rPr lang="en-US" sz="4000" dirty="0"/>
              <a:t>If you didn’t </a:t>
            </a:r>
            <a:r>
              <a:rPr lang="en-US" sz="4000" b="1" i="1" dirty="0"/>
              <a:t>expect</a:t>
            </a:r>
            <a:r>
              <a:rPr lang="en-US" sz="4000" dirty="0"/>
              <a:t> it,</a:t>
            </a:r>
          </a:p>
          <a:p>
            <a:pPr marL="0" indent="0" algn="ctr">
              <a:buNone/>
            </a:pPr>
            <a:r>
              <a:rPr lang="en-US" sz="4000" b="1" i="1" dirty="0"/>
              <a:t>suspect</a:t>
            </a:r>
            <a:r>
              <a:rPr lang="en-US" sz="4000" dirty="0"/>
              <a:t> it!</a:t>
            </a:r>
          </a:p>
          <a:p>
            <a:pPr marL="0" indent="0" algn="ctr">
              <a:buNone/>
            </a:pPr>
            <a:endParaRPr lang="en-US" sz="4000" dirty="0"/>
          </a:p>
          <a:p>
            <a:pPr marL="0" indent="0" algn="ctr">
              <a:buNone/>
            </a:pPr>
            <a:r>
              <a:rPr lang="en-US" sz="4000" dirty="0"/>
              <a:t>Use virustotal.com and haveibeenpwned.com</a:t>
            </a:r>
          </a:p>
          <a:p>
            <a:pPr marL="0" indent="0" algn="ctr">
              <a:buNone/>
            </a:pPr>
            <a:endParaRPr lang="en-US" sz="4000" dirty="0"/>
          </a:p>
          <a:p>
            <a:pPr marL="0" indent="0" algn="ctr">
              <a:buNone/>
            </a:pPr>
            <a:r>
              <a:rPr lang="en-US" sz="4000" dirty="0"/>
              <a:t>Conduct personal on a personal device</a:t>
            </a:r>
          </a:p>
        </p:txBody>
      </p:sp>
      <p:sp>
        <p:nvSpPr>
          <p:cNvPr id="4" name="Title 3">
            <a:extLst>
              <a:ext uri="{FF2B5EF4-FFF2-40B4-BE49-F238E27FC236}">
                <a16:creationId xmlns:a16="http://schemas.microsoft.com/office/drawing/2014/main" id="{24BA3E81-7357-2714-8949-15E894A18B86}"/>
              </a:ext>
            </a:extLst>
          </p:cNvPr>
          <p:cNvSpPr>
            <a:spLocks noGrp="1"/>
          </p:cNvSpPr>
          <p:nvPr>
            <p:ph type="title"/>
          </p:nvPr>
        </p:nvSpPr>
        <p:spPr/>
        <p:txBody>
          <a:bodyPr/>
          <a:lstStyle/>
          <a:p>
            <a:r>
              <a:rPr lang="en-US" dirty="0"/>
              <a:t>Pro Tips</a:t>
            </a:r>
          </a:p>
        </p:txBody>
      </p:sp>
      <p:sp>
        <p:nvSpPr>
          <p:cNvPr id="5" name="Text Placeholder 4">
            <a:extLst>
              <a:ext uri="{FF2B5EF4-FFF2-40B4-BE49-F238E27FC236}">
                <a16:creationId xmlns:a16="http://schemas.microsoft.com/office/drawing/2014/main" id="{DD0FB95D-BF5B-7EEC-B94F-1C34E8129B43}"/>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5181990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BBC9254-E5BA-9A41-E6AC-76B047F52E33}"/>
              </a:ext>
            </a:extLst>
          </p:cNvPr>
          <p:cNvSpPr/>
          <p:nvPr/>
        </p:nvSpPr>
        <p:spPr>
          <a:xfrm>
            <a:off x="774411" y="3018357"/>
            <a:ext cx="7693152" cy="2712720"/>
          </a:xfrm>
          <a:prstGeom prst="roundRect">
            <a:avLst/>
          </a:prstGeom>
          <a:solidFill>
            <a:srgbClr val="E1E9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C99CF80A-7CF5-7EAD-31E8-5A2917A190F4}"/>
              </a:ext>
            </a:extLst>
          </p:cNvPr>
          <p:cNvSpPr>
            <a:spLocks noGrp="1"/>
          </p:cNvSpPr>
          <p:nvPr>
            <p:ph type="body" idx="1"/>
          </p:nvPr>
        </p:nvSpPr>
        <p:spPr>
          <a:xfrm>
            <a:off x="1001487" y="3815157"/>
            <a:ext cx="7239000" cy="1573272"/>
          </a:xfrm>
        </p:spPr>
        <p:txBody>
          <a:bodyPr vert="horz" lIns="91440" tIns="45720" rIns="91440" bIns="45720" rtlCol="0" anchor="t">
            <a:normAutofit fontScale="92500"/>
          </a:bodyPr>
          <a:lstStyle/>
          <a:p>
            <a:r>
              <a:rPr lang="en-US" sz="2000">
                <a:ea typeface="+mn-lt"/>
                <a:cs typeface="+mn-lt"/>
              </a:rPr>
              <a:t>📩</a:t>
            </a:r>
            <a:r>
              <a:rPr lang="en-US" sz="2000"/>
              <a:t> </a:t>
            </a:r>
            <a:r>
              <a:rPr lang="en-US" sz="2000">
                <a:hlinkClick r:id="rId2"/>
              </a:rPr>
              <a:t>Subscribe to our </a:t>
            </a:r>
            <a:r>
              <a:rPr lang="en-US" sz="2000" b="1">
                <a:hlinkClick r:id="rId2"/>
              </a:rPr>
              <a:t>Infosec Insider: Daily IT Security News Blast email</a:t>
            </a:r>
            <a:endParaRPr lang="en-US" sz="2000" b="1">
              <a:cs typeface="Arial"/>
            </a:endParaRPr>
          </a:p>
          <a:p>
            <a:r>
              <a:rPr lang="en-US" sz="2000">
                <a:ea typeface="+mn-lt"/>
                <a:cs typeface="+mn-lt"/>
              </a:rPr>
              <a:t>💻</a:t>
            </a:r>
            <a:r>
              <a:rPr lang="en-US" sz="2000"/>
              <a:t> </a:t>
            </a:r>
            <a:r>
              <a:rPr lang="en-US" sz="2000">
                <a:solidFill>
                  <a:schemeClr val="bg1"/>
                </a:solidFill>
              </a:rPr>
              <a:t>Join us for cybersecurity awareness trainings in 2025</a:t>
            </a:r>
            <a:endParaRPr lang="en-US" sz="2000">
              <a:solidFill>
                <a:schemeClr val="bg1"/>
              </a:solidFill>
              <a:cs typeface="Arial"/>
            </a:endParaRPr>
          </a:p>
          <a:p>
            <a:r>
              <a:rPr lang="en-US" sz="2000">
                <a:ea typeface="+mn-lt"/>
                <a:cs typeface="+mn-lt"/>
              </a:rPr>
              <a:t>🎙️</a:t>
            </a:r>
            <a:r>
              <a:rPr lang="en-US" sz="2000"/>
              <a:t> </a:t>
            </a:r>
            <a:r>
              <a:rPr lang="en-US" sz="2000">
                <a:hlinkClick r:id="rId3"/>
              </a:rPr>
              <a:t>Be sure to subscribe to our </a:t>
            </a:r>
            <a:r>
              <a:rPr lang="en-US" sz="2000" b="1">
                <a:hlinkClick r:id="rId3"/>
              </a:rPr>
              <a:t>Weekly Threat Watch Podcast</a:t>
            </a:r>
            <a:endParaRPr lang="en-US" sz="2000">
              <a:cs typeface="Arial"/>
            </a:endParaRPr>
          </a:p>
        </p:txBody>
      </p:sp>
      <p:sp>
        <p:nvSpPr>
          <p:cNvPr id="2" name="Title 1">
            <a:extLst>
              <a:ext uri="{FF2B5EF4-FFF2-40B4-BE49-F238E27FC236}">
                <a16:creationId xmlns:a16="http://schemas.microsoft.com/office/drawing/2014/main" id="{F12715FE-D426-5895-28C8-CA2333359FC6}"/>
              </a:ext>
            </a:extLst>
          </p:cNvPr>
          <p:cNvSpPr>
            <a:spLocks noGrp="1"/>
          </p:cNvSpPr>
          <p:nvPr>
            <p:ph type="ctrTitle" idx="4294967295"/>
          </p:nvPr>
        </p:nvSpPr>
        <p:spPr>
          <a:xfrm>
            <a:off x="1154317" y="3301450"/>
            <a:ext cx="4470400" cy="513706"/>
          </a:xfrm>
        </p:spPr>
        <p:txBody>
          <a:bodyPr>
            <a:normAutofit/>
          </a:bodyPr>
          <a:lstStyle/>
          <a:p>
            <a:r>
              <a:rPr lang="en-US" sz="2800">
                <a:solidFill>
                  <a:schemeClr val="bg1"/>
                </a:solidFill>
              </a:rPr>
              <a:t>Stay</a:t>
            </a:r>
            <a:r>
              <a:rPr lang="en-US" sz="2800">
                <a:solidFill>
                  <a:schemeClr val="bg1"/>
                </a:solidFill>
                <a:ea typeface="+mj-lt"/>
                <a:cs typeface="+mj-lt"/>
              </a:rPr>
              <a:t> </a:t>
            </a:r>
            <a:r>
              <a:rPr lang="en-US" sz="2800">
                <a:solidFill>
                  <a:schemeClr val="bg1"/>
                </a:solidFill>
              </a:rPr>
              <a:t>Connected</a:t>
            </a:r>
            <a:endParaRPr lang="en-US" sz="2800">
              <a:solidFill>
                <a:schemeClr val="bg1"/>
              </a:solidFill>
              <a:cs typeface="Arial"/>
            </a:endParaRPr>
          </a:p>
        </p:txBody>
      </p:sp>
      <p:sp>
        <p:nvSpPr>
          <p:cNvPr id="7" name="Title 1">
            <a:extLst>
              <a:ext uri="{FF2B5EF4-FFF2-40B4-BE49-F238E27FC236}">
                <a16:creationId xmlns:a16="http://schemas.microsoft.com/office/drawing/2014/main" id="{CF60D262-6383-2EA6-3D80-E0547CB2F05F}"/>
              </a:ext>
            </a:extLst>
          </p:cNvPr>
          <p:cNvSpPr txBox="1">
            <a:spLocks/>
          </p:cNvSpPr>
          <p:nvPr/>
        </p:nvSpPr>
        <p:spPr>
          <a:xfrm>
            <a:off x="1153240" y="1596077"/>
            <a:ext cx="4470573" cy="989873"/>
          </a:xfrm>
          <a:prstGeom prst="rect">
            <a:avLst/>
          </a:prstGeom>
        </p:spPr>
        <p:txBody>
          <a:bodyPr vert="horz" lIns="91440" tIns="45720" rIns="91440" bIns="45720" rtlCol="0" anchor="b">
            <a:normAutofit/>
          </a:bodyPr>
          <a:lstStyle>
            <a:lvl1pPr algn="l" defTabSz="457200" rtl="0" eaLnBrk="1" latinLnBrk="0" hangingPunct="1">
              <a:lnSpc>
                <a:spcPct val="90000"/>
              </a:lnSpc>
              <a:spcBef>
                <a:spcPct val="0"/>
              </a:spcBef>
              <a:buNone/>
              <a:defRPr sz="3500" kern="1200" baseline="0">
                <a:solidFill>
                  <a:schemeClr val="tx1"/>
                </a:solidFill>
                <a:latin typeface="+mj-lt"/>
                <a:ea typeface="+mj-ea"/>
                <a:cs typeface="+mj-cs"/>
              </a:defRPr>
            </a:lvl1pPr>
          </a:lstStyle>
          <a:p>
            <a:r>
              <a:rPr lang="en-US" sz="6000"/>
              <a:t>Thank you!</a:t>
            </a:r>
            <a:endParaRPr lang="en-US" sz="6000">
              <a:cs typeface="Arial"/>
            </a:endParaRPr>
          </a:p>
        </p:txBody>
      </p:sp>
    </p:spTree>
    <p:extLst>
      <p:ext uri="{BB962C8B-B14F-4D97-AF65-F5344CB8AC3E}">
        <p14:creationId xmlns:p14="http://schemas.microsoft.com/office/powerpoint/2010/main" val="8084933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2A1F425-3849-5750-964E-768FC75E5980}"/>
              </a:ext>
            </a:extLst>
          </p:cNvPr>
          <p:cNvSpPr>
            <a:spLocks noGrp="1"/>
          </p:cNvSpPr>
          <p:nvPr>
            <p:ph type="ftr" sz="quarter" idx="23"/>
          </p:nvPr>
        </p:nvSpPr>
        <p:spPr/>
        <p:txBody>
          <a:bodyPr/>
          <a:lstStyle/>
          <a:p>
            <a:r>
              <a:rPr lang="en-US"/>
              <a:t>www.lumificyber.com </a:t>
            </a:r>
            <a:endParaRPr lang="en-TH"/>
          </a:p>
        </p:txBody>
      </p:sp>
      <p:sp>
        <p:nvSpPr>
          <p:cNvPr id="3" name="Title 2">
            <a:extLst>
              <a:ext uri="{FF2B5EF4-FFF2-40B4-BE49-F238E27FC236}">
                <a16:creationId xmlns:a16="http://schemas.microsoft.com/office/drawing/2014/main" id="{E48DFFE7-2256-30AF-9D96-82DCDCA1B952}"/>
              </a:ext>
            </a:extLst>
          </p:cNvPr>
          <p:cNvSpPr>
            <a:spLocks noGrp="1"/>
          </p:cNvSpPr>
          <p:nvPr>
            <p:ph type="title"/>
          </p:nvPr>
        </p:nvSpPr>
        <p:spPr/>
        <p:txBody>
          <a:bodyPr/>
          <a:lstStyle/>
          <a:p>
            <a:r>
              <a:rPr lang="en-US" dirty="0"/>
              <a:t>It’s Cybersecurity Awareness Month!</a:t>
            </a:r>
          </a:p>
        </p:txBody>
      </p:sp>
      <p:sp>
        <p:nvSpPr>
          <p:cNvPr id="4" name="Text Placeholder 3">
            <a:extLst>
              <a:ext uri="{FF2B5EF4-FFF2-40B4-BE49-F238E27FC236}">
                <a16:creationId xmlns:a16="http://schemas.microsoft.com/office/drawing/2014/main" id="{F189912C-22AB-5EFB-5949-A7D163F1CA01}"/>
              </a:ext>
            </a:extLst>
          </p:cNvPr>
          <p:cNvSpPr>
            <a:spLocks noGrp="1"/>
          </p:cNvSpPr>
          <p:nvPr>
            <p:ph type="body" sz="quarter" idx="12"/>
          </p:nvPr>
        </p:nvSpPr>
        <p:spPr/>
        <p:txBody>
          <a:bodyPr/>
          <a:lstStyle/>
          <a:p>
            <a:endParaRPr lang="en-US"/>
          </a:p>
        </p:txBody>
      </p:sp>
      <p:sp>
        <p:nvSpPr>
          <p:cNvPr id="5" name="TextBox 4">
            <a:extLst>
              <a:ext uri="{FF2B5EF4-FFF2-40B4-BE49-F238E27FC236}">
                <a16:creationId xmlns:a16="http://schemas.microsoft.com/office/drawing/2014/main" id="{9084DFA8-BFE9-A87B-49E1-58EE26989285}"/>
              </a:ext>
            </a:extLst>
          </p:cNvPr>
          <p:cNvSpPr txBox="1"/>
          <p:nvPr/>
        </p:nvSpPr>
        <p:spPr>
          <a:xfrm>
            <a:off x="1009264" y="2302035"/>
            <a:ext cx="10172482" cy="3046988"/>
          </a:xfrm>
          <a:prstGeom prst="rect">
            <a:avLst/>
          </a:prstGeom>
          <a:noFill/>
        </p:spPr>
        <p:txBody>
          <a:bodyPr wrap="square" rtlCol="0">
            <a:spAutoFit/>
          </a:bodyPr>
          <a:lstStyle/>
          <a:p>
            <a:r>
              <a:rPr lang="en-US" sz="2400" dirty="0"/>
              <a:t>In 2004, the Department of Homeland Security and the National Cyber Security Alliance launched National Cyber Security Awareness Month as a broad effort to help Americans stay safe and secure online.</a:t>
            </a:r>
            <a:r>
              <a:rPr lang="en-US" sz="2400" baseline="30000" dirty="0"/>
              <a:t> </a:t>
            </a:r>
            <a:r>
              <a:rPr lang="en-US" sz="2400" dirty="0"/>
              <a:t>Initial efforts included advice like keeping antivirus programs up to date. Since 2009, the month has included an overall theme, "Our Shared Responsibility," and weekly themes throughout the month were introduced in 2011. In October 2023, a new theme "Secure Our World" was announced as an enduring theme for future years.</a:t>
            </a:r>
            <a:endParaRPr lang="en-US" sz="3200" dirty="0"/>
          </a:p>
        </p:txBody>
      </p:sp>
    </p:spTree>
    <p:extLst>
      <p:ext uri="{BB962C8B-B14F-4D97-AF65-F5344CB8AC3E}">
        <p14:creationId xmlns:p14="http://schemas.microsoft.com/office/powerpoint/2010/main" val="2361684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90EC9A1-3F5D-6B86-8CA8-A9D8351D6E35}"/>
              </a:ext>
            </a:extLst>
          </p:cNvPr>
          <p:cNvSpPr>
            <a:spLocks noGrp="1"/>
          </p:cNvSpPr>
          <p:nvPr>
            <p:ph type="ftr" sz="quarter" idx="23"/>
          </p:nvPr>
        </p:nvSpPr>
        <p:spPr/>
        <p:txBody>
          <a:bodyPr/>
          <a:lstStyle/>
          <a:p>
            <a:r>
              <a:rPr lang="en-US"/>
              <a:t>www.lumificyber.com </a:t>
            </a:r>
            <a:endParaRPr lang="en-TH"/>
          </a:p>
        </p:txBody>
      </p:sp>
      <p:sp>
        <p:nvSpPr>
          <p:cNvPr id="3" name="Title 2">
            <a:extLst>
              <a:ext uri="{FF2B5EF4-FFF2-40B4-BE49-F238E27FC236}">
                <a16:creationId xmlns:a16="http://schemas.microsoft.com/office/drawing/2014/main" id="{FAC5620E-88BD-F4EE-F53C-1DA5974C2879}"/>
              </a:ext>
            </a:extLst>
          </p:cNvPr>
          <p:cNvSpPr>
            <a:spLocks noGrp="1"/>
          </p:cNvSpPr>
          <p:nvPr>
            <p:ph type="title"/>
          </p:nvPr>
        </p:nvSpPr>
        <p:spPr/>
        <p:txBody>
          <a:bodyPr/>
          <a:lstStyle/>
          <a:p>
            <a:r>
              <a:rPr lang="en-US" dirty="0"/>
              <a:t>Why Your Home Network?</a:t>
            </a:r>
          </a:p>
        </p:txBody>
      </p:sp>
      <p:sp>
        <p:nvSpPr>
          <p:cNvPr id="4" name="Text Placeholder 3">
            <a:extLst>
              <a:ext uri="{FF2B5EF4-FFF2-40B4-BE49-F238E27FC236}">
                <a16:creationId xmlns:a16="http://schemas.microsoft.com/office/drawing/2014/main" id="{58C18D08-817D-D0D2-EB94-5404054ED123}"/>
              </a:ext>
            </a:extLst>
          </p:cNvPr>
          <p:cNvSpPr>
            <a:spLocks noGrp="1"/>
          </p:cNvSpPr>
          <p:nvPr>
            <p:ph type="body" sz="quarter" idx="12"/>
          </p:nvPr>
        </p:nvSpPr>
        <p:spPr/>
        <p:txBody>
          <a:bodyPr/>
          <a:lstStyle/>
          <a:p>
            <a:endParaRPr lang="en-US"/>
          </a:p>
        </p:txBody>
      </p:sp>
      <p:sp>
        <p:nvSpPr>
          <p:cNvPr id="7" name="TextBox 6">
            <a:extLst>
              <a:ext uri="{FF2B5EF4-FFF2-40B4-BE49-F238E27FC236}">
                <a16:creationId xmlns:a16="http://schemas.microsoft.com/office/drawing/2014/main" id="{76E2B7C3-553F-4DF8-6B6A-071358D51AEB}"/>
              </a:ext>
            </a:extLst>
          </p:cNvPr>
          <p:cNvSpPr txBox="1"/>
          <p:nvPr/>
        </p:nvSpPr>
        <p:spPr>
          <a:xfrm>
            <a:off x="574192" y="1885428"/>
            <a:ext cx="10289751" cy="2677656"/>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bg1"/>
                </a:solidFill>
              </a:rPr>
              <a:t>Covid sent everyone to work from home</a:t>
            </a:r>
          </a:p>
          <a:p>
            <a:pPr marL="342900" indent="-342900">
              <a:buFont typeface="Arial" panose="020B0604020202020204" pitchFamily="34" charset="0"/>
              <a:buChar char="•"/>
            </a:pPr>
            <a:r>
              <a:rPr lang="en-US" sz="2400" dirty="0">
                <a:solidFill>
                  <a:schemeClr val="bg1"/>
                </a:solidFill>
              </a:rPr>
              <a:t>Your home network is now part of the “attack surface” of your organization</a:t>
            </a:r>
          </a:p>
          <a:p>
            <a:pPr marL="342900" indent="-342900">
              <a:buFont typeface="Arial" panose="020B0604020202020204" pitchFamily="34" charset="0"/>
              <a:buChar char="•"/>
            </a:pPr>
            <a:r>
              <a:rPr lang="en-US" sz="2400" dirty="0">
                <a:solidFill>
                  <a:schemeClr val="bg1"/>
                </a:solidFill>
              </a:rPr>
              <a:t>This puts critical infrastructure at risk – local government, healthcare, manufacturing, etc.</a:t>
            </a:r>
          </a:p>
          <a:p>
            <a:pPr marL="342900" indent="-342900">
              <a:buFont typeface="Arial" panose="020B0604020202020204" pitchFamily="34" charset="0"/>
              <a:buChar char="•"/>
            </a:pPr>
            <a:r>
              <a:rPr lang="en-US" sz="2400" dirty="0">
                <a:solidFill>
                  <a:schemeClr val="bg1"/>
                </a:solidFill>
              </a:rPr>
              <a:t>Nation-states use your commodity networking gear, smart TVs, cameras and more to attack the United States and hide attribution</a:t>
            </a:r>
          </a:p>
        </p:txBody>
      </p:sp>
      <p:sp>
        <p:nvSpPr>
          <p:cNvPr id="8" name="TextBox 7">
            <a:extLst>
              <a:ext uri="{FF2B5EF4-FFF2-40B4-BE49-F238E27FC236}">
                <a16:creationId xmlns:a16="http://schemas.microsoft.com/office/drawing/2014/main" id="{257EE1E6-E1B5-64F0-345F-DAFA735F1905}"/>
              </a:ext>
            </a:extLst>
          </p:cNvPr>
          <p:cNvSpPr txBox="1"/>
          <p:nvPr/>
        </p:nvSpPr>
        <p:spPr>
          <a:xfrm>
            <a:off x="671015" y="4847712"/>
            <a:ext cx="5424490" cy="1384995"/>
          </a:xfrm>
          <a:prstGeom prst="rect">
            <a:avLst/>
          </a:prstGeom>
          <a:noFill/>
        </p:spPr>
        <p:txBody>
          <a:bodyPr wrap="square">
            <a:spAutoFit/>
          </a:bodyPr>
          <a:lstStyle/>
          <a:p>
            <a:pPr algn="l">
              <a:buNone/>
            </a:pPr>
            <a:r>
              <a:rPr lang="en-US" sz="2800" b="1" i="0" dirty="0">
                <a:solidFill>
                  <a:schemeClr val="bg1"/>
                </a:solidFill>
                <a:effectLst/>
                <a:latin typeface="Faustina"/>
              </a:rPr>
              <a:t>TP-Link faces possible US ban as hijacked routers fuel Chinese attacks</a:t>
            </a:r>
          </a:p>
        </p:txBody>
      </p:sp>
      <p:sp>
        <p:nvSpPr>
          <p:cNvPr id="10" name="TextBox 9">
            <a:extLst>
              <a:ext uri="{FF2B5EF4-FFF2-40B4-BE49-F238E27FC236}">
                <a16:creationId xmlns:a16="http://schemas.microsoft.com/office/drawing/2014/main" id="{BF22CF06-F70A-4E36-CF91-FBD85547190A}"/>
              </a:ext>
            </a:extLst>
          </p:cNvPr>
          <p:cNvSpPr txBox="1"/>
          <p:nvPr/>
        </p:nvSpPr>
        <p:spPr>
          <a:xfrm>
            <a:off x="5500054" y="5317006"/>
            <a:ext cx="6150428" cy="1200329"/>
          </a:xfrm>
          <a:prstGeom prst="rect">
            <a:avLst/>
          </a:prstGeom>
          <a:noFill/>
        </p:spPr>
        <p:txBody>
          <a:bodyPr wrap="square">
            <a:spAutoFit/>
          </a:bodyPr>
          <a:lstStyle/>
          <a:p>
            <a:pPr algn="l">
              <a:spcAft>
                <a:spcPts val="1200"/>
              </a:spcAft>
              <a:buNone/>
            </a:pPr>
            <a:r>
              <a:rPr lang="en-US" sz="2400" b="0" i="0" dirty="0">
                <a:solidFill>
                  <a:srgbClr val="222F3A"/>
                </a:solidFill>
                <a:effectLst/>
                <a:latin typeface="Merriweather-Light"/>
              </a:rPr>
              <a:t>Cybersecurity Experts Worried by Chinese Firm’s Control of Smart Devices</a:t>
            </a:r>
          </a:p>
        </p:txBody>
      </p:sp>
    </p:spTree>
    <p:extLst>
      <p:ext uri="{BB962C8B-B14F-4D97-AF65-F5344CB8AC3E}">
        <p14:creationId xmlns:p14="http://schemas.microsoft.com/office/powerpoint/2010/main" val="25023193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E3990-B1FF-A7D0-911F-829DA4A0DF8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150938-8CDA-EFC6-28CF-B1DB9AC77248}"/>
              </a:ext>
            </a:extLst>
          </p:cNvPr>
          <p:cNvSpPr>
            <a:spLocks noGrp="1"/>
          </p:cNvSpPr>
          <p:nvPr>
            <p:ph idx="1"/>
          </p:nvPr>
        </p:nvSpPr>
        <p:spPr>
          <a:xfrm>
            <a:off x="574192" y="1967024"/>
            <a:ext cx="7799787" cy="4209940"/>
          </a:xfrm>
        </p:spPr>
        <p:txBody>
          <a:bodyPr>
            <a:normAutofit/>
          </a:bodyPr>
          <a:lstStyle/>
          <a:p>
            <a:pPr marL="457200" indent="-457200">
              <a:buFont typeface="+mj-lt"/>
              <a:buAutoNum type="arabicPeriod"/>
            </a:pPr>
            <a:r>
              <a:rPr lang="en-US" sz="2800" dirty="0"/>
              <a:t>Unauthorized disclosure of protected records</a:t>
            </a:r>
          </a:p>
          <a:p>
            <a:pPr marL="457200" indent="-457200">
              <a:buFont typeface="+mj-lt"/>
              <a:buAutoNum type="arabicPeriod"/>
            </a:pPr>
            <a:r>
              <a:rPr lang="en-US" sz="2800" dirty="0"/>
              <a:t>Theft</a:t>
            </a:r>
          </a:p>
          <a:p>
            <a:pPr marL="457200" indent="-457200">
              <a:buFont typeface="+mj-lt"/>
              <a:buAutoNum type="arabicPeriod"/>
            </a:pPr>
            <a:r>
              <a:rPr lang="en-US" sz="2800" dirty="0"/>
              <a:t>Extortion</a:t>
            </a:r>
          </a:p>
          <a:p>
            <a:pPr marL="457200" indent="-457200">
              <a:buFont typeface="+mj-lt"/>
              <a:buAutoNum type="arabicPeriod"/>
            </a:pPr>
            <a:r>
              <a:rPr lang="en-US" sz="2800" dirty="0"/>
              <a:t>Your network used to attack others</a:t>
            </a:r>
          </a:p>
          <a:p>
            <a:pPr marL="457200" indent="-457200">
              <a:buFont typeface="+mj-lt"/>
              <a:buAutoNum type="arabicPeriod"/>
            </a:pPr>
            <a:r>
              <a:rPr lang="en-US" sz="2800" dirty="0"/>
              <a:t>Destructive disruption</a:t>
            </a:r>
          </a:p>
        </p:txBody>
      </p:sp>
      <p:sp>
        <p:nvSpPr>
          <p:cNvPr id="3" name="Footer Placeholder 2">
            <a:extLst>
              <a:ext uri="{FF2B5EF4-FFF2-40B4-BE49-F238E27FC236}">
                <a16:creationId xmlns:a16="http://schemas.microsoft.com/office/drawing/2014/main" id="{425225AD-A707-7751-E74F-E4A424462A3C}"/>
              </a:ext>
            </a:extLst>
          </p:cNvPr>
          <p:cNvSpPr>
            <a:spLocks noGrp="1"/>
          </p:cNvSpPr>
          <p:nvPr>
            <p:ph type="ftr" sz="quarter" idx="14"/>
          </p:nvPr>
        </p:nvSpPr>
        <p:spPr/>
        <p:txBody>
          <a:bodyPr/>
          <a:lstStyle/>
          <a:p>
            <a:r>
              <a:rPr lang="en-US"/>
              <a:t>www.lumificyber.com </a:t>
            </a:r>
            <a:endParaRPr lang="en-TH"/>
          </a:p>
        </p:txBody>
      </p:sp>
      <p:sp>
        <p:nvSpPr>
          <p:cNvPr id="4" name="Title 3">
            <a:extLst>
              <a:ext uri="{FF2B5EF4-FFF2-40B4-BE49-F238E27FC236}">
                <a16:creationId xmlns:a16="http://schemas.microsoft.com/office/drawing/2014/main" id="{DE1BD0CC-56BC-3218-5C8D-C9F938A6F53C}"/>
              </a:ext>
            </a:extLst>
          </p:cNvPr>
          <p:cNvSpPr>
            <a:spLocks noGrp="1"/>
          </p:cNvSpPr>
          <p:nvPr>
            <p:ph type="title"/>
          </p:nvPr>
        </p:nvSpPr>
        <p:spPr/>
        <p:txBody>
          <a:bodyPr/>
          <a:lstStyle/>
          <a:p>
            <a:r>
              <a:rPr lang="en-US"/>
              <a:t>5 Business outcomes we want to avoid:</a:t>
            </a:r>
          </a:p>
        </p:txBody>
      </p:sp>
      <p:sp>
        <p:nvSpPr>
          <p:cNvPr id="5" name="Rounded Rectangle 4">
            <a:extLst>
              <a:ext uri="{FF2B5EF4-FFF2-40B4-BE49-F238E27FC236}">
                <a16:creationId xmlns:a16="http://schemas.microsoft.com/office/drawing/2014/main" id="{500ECE24-C009-3C19-0A1D-CCD878FA42A2}"/>
              </a:ext>
            </a:extLst>
          </p:cNvPr>
          <p:cNvSpPr/>
          <p:nvPr/>
        </p:nvSpPr>
        <p:spPr>
          <a:xfrm>
            <a:off x="7152927" y="3017520"/>
            <a:ext cx="4167346" cy="2844534"/>
          </a:xfrm>
          <a:prstGeom prst="roundRect">
            <a:avLst/>
          </a:prstGeom>
          <a:solidFill>
            <a:schemeClr val="accent6">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indent="0">
              <a:spcAft>
                <a:spcPts val="600"/>
              </a:spcAft>
              <a:buNone/>
            </a:pPr>
            <a:r>
              <a:rPr lang="en-US" sz="2400" b="1" dirty="0">
                <a:solidFill>
                  <a:schemeClr val="tx1"/>
                </a:solidFill>
                <a:latin typeface="Arial"/>
                <a:ea typeface="Inter Medium" panose="02000603000000020004" pitchFamily="2" charset="0"/>
                <a:cs typeface="Arial"/>
              </a:rPr>
              <a:t>Don’t let your home network be the reason your business organization gets cybered</a:t>
            </a:r>
            <a:endParaRPr lang="en-US" sz="2400" dirty="0">
              <a:solidFill>
                <a:schemeClr val="tx1"/>
              </a:solidFill>
              <a:latin typeface="Arial"/>
              <a:ea typeface="Inter Medium" panose="02000603000000020004" pitchFamily="2" charset="0"/>
              <a:cs typeface="Arial"/>
            </a:endParaRPr>
          </a:p>
        </p:txBody>
      </p:sp>
    </p:spTree>
    <p:extLst>
      <p:ext uri="{BB962C8B-B14F-4D97-AF65-F5344CB8AC3E}">
        <p14:creationId xmlns:p14="http://schemas.microsoft.com/office/powerpoint/2010/main" val="29152171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CDD03F4-BA47-A103-0128-59EB89920FA7}"/>
              </a:ext>
            </a:extLst>
          </p:cNvPr>
          <p:cNvSpPr>
            <a:spLocks noGrp="1"/>
          </p:cNvSpPr>
          <p:nvPr>
            <p:ph type="ftr" sz="quarter" idx="23"/>
          </p:nvPr>
        </p:nvSpPr>
        <p:spPr/>
        <p:txBody>
          <a:bodyPr/>
          <a:lstStyle/>
          <a:p>
            <a:r>
              <a:rPr lang="en-US"/>
              <a:t>www.lumificyber.com </a:t>
            </a:r>
            <a:endParaRPr lang="en-TH"/>
          </a:p>
        </p:txBody>
      </p:sp>
      <p:sp>
        <p:nvSpPr>
          <p:cNvPr id="3" name="Title 2">
            <a:extLst>
              <a:ext uri="{FF2B5EF4-FFF2-40B4-BE49-F238E27FC236}">
                <a16:creationId xmlns:a16="http://schemas.microsoft.com/office/drawing/2014/main" id="{57EA59E5-F0E5-35C0-46BD-F1F9B3FED52E}"/>
              </a:ext>
            </a:extLst>
          </p:cNvPr>
          <p:cNvSpPr>
            <a:spLocks noGrp="1"/>
          </p:cNvSpPr>
          <p:nvPr>
            <p:ph type="title"/>
          </p:nvPr>
        </p:nvSpPr>
        <p:spPr/>
        <p:txBody>
          <a:bodyPr/>
          <a:lstStyle/>
          <a:p>
            <a:r>
              <a:rPr lang="en-US" dirty="0"/>
              <a:t>Three Things To Watch Out For</a:t>
            </a:r>
          </a:p>
        </p:txBody>
      </p:sp>
      <p:sp>
        <p:nvSpPr>
          <p:cNvPr id="4" name="Text Placeholder 3">
            <a:extLst>
              <a:ext uri="{FF2B5EF4-FFF2-40B4-BE49-F238E27FC236}">
                <a16:creationId xmlns:a16="http://schemas.microsoft.com/office/drawing/2014/main" id="{CEEE9C4C-1078-FBA4-D28D-183067CB5421}"/>
              </a:ext>
            </a:extLst>
          </p:cNvPr>
          <p:cNvSpPr>
            <a:spLocks noGrp="1"/>
          </p:cNvSpPr>
          <p:nvPr>
            <p:ph type="body" sz="quarter" idx="12"/>
          </p:nvPr>
        </p:nvSpPr>
        <p:spPr/>
        <p:txBody>
          <a:bodyPr/>
          <a:lstStyle/>
          <a:p>
            <a:endParaRPr lang="en-US"/>
          </a:p>
        </p:txBody>
      </p:sp>
      <p:sp>
        <p:nvSpPr>
          <p:cNvPr id="5" name="TextBox 4">
            <a:extLst>
              <a:ext uri="{FF2B5EF4-FFF2-40B4-BE49-F238E27FC236}">
                <a16:creationId xmlns:a16="http://schemas.microsoft.com/office/drawing/2014/main" id="{61C72408-4086-A2CC-0946-DB433266C06E}"/>
              </a:ext>
            </a:extLst>
          </p:cNvPr>
          <p:cNvSpPr txBox="1"/>
          <p:nvPr/>
        </p:nvSpPr>
        <p:spPr>
          <a:xfrm>
            <a:off x="786384" y="2029968"/>
            <a:ext cx="7452360" cy="2246769"/>
          </a:xfrm>
          <a:prstGeom prst="rect">
            <a:avLst/>
          </a:prstGeom>
          <a:noFill/>
        </p:spPr>
        <p:txBody>
          <a:bodyPr wrap="square" rtlCol="0">
            <a:spAutoFit/>
          </a:bodyPr>
          <a:lstStyle/>
          <a:p>
            <a:pPr marL="342900" indent="-342900">
              <a:buAutoNum type="arabicPeriod"/>
            </a:pPr>
            <a:r>
              <a:rPr lang="en-US" sz="2800" dirty="0">
                <a:solidFill>
                  <a:schemeClr val="bg1"/>
                </a:solidFill>
              </a:rPr>
              <a:t>Credential (password) abuse</a:t>
            </a:r>
          </a:p>
          <a:p>
            <a:pPr marL="342900" indent="-342900">
              <a:buAutoNum type="arabicPeriod"/>
            </a:pPr>
            <a:r>
              <a:rPr lang="en-US" sz="2800" dirty="0">
                <a:solidFill>
                  <a:schemeClr val="bg1"/>
                </a:solidFill>
              </a:rPr>
              <a:t>Vulnerability exploit – cracking your home technology</a:t>
            </a:r>
          </a:p>
          <a:p>
            <a:pPr marL="342900" indent="-342900">
              <a:buAutoNum type="arabicPeriod"/>
            </a:pPr>
            <a:r>
              <a:rPr lang="en-US" sz="2800" dirty="0">
                <a:solidFill>
                  <a:schemeClr val="bg1"/>
                </a:solidFill>
              </a:rPr>
              <a:t>Social Engineering – fooling you into giving something up</a:t>
            </a:r>
          </a:p>
        </p:txBody>
      </p:sp>
    </p:spTree>
    <p:extLst>
      <p:ext uri="{BB962C8B-B14F-4D97-AF65-F5344CB8AC3E}">
        <p14:creationId xmlns:p14="http://schemas.microsoft.com/office/powerpoint/2010/main" val="1440170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8E5B4-911E-D00D-155D-92FFAE854956}"/>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3732B7CE-67C7-29D5-C38D-AE0A1ECE1A7D}"/>
              </a:ext>
            </a:extLst>
          </p:cNvPr>
          <p:cNvSpPr>
            <a:spLocks noGrp="1"/>
          </p:cNvSpPr>
          <p:nvPr>
            <p:ph type="ftr" sz="quarter" idx="11"/>
          </p:nvPr>
        </p:nvSpPr>
        <p:spPr/>
        <p:txBody>
          <a:bodyPr/>
          <a:lstStyle/>
          <a:p>
            <a:r>
              <a:rPr lang="en-US"/>
              <a:t>www.lumificyber.com </a:t>
            </a:r>
            <a:endParaRPr lang="en-TH"/>
          </a:p>
        </p:txBody>
      </p:sp>
      <p:sp>
        <p:nvSpPr>
          <p:cNvPr id="4" name="Title 3">
            <a:extLst>
              <a:ext uri="{FF2B5EF4-FFF2-40B4-BE49-F238E27FC236}">
                <a16:creationId xmlns:a16="http://schemas.microsoft.com/office/drawing/2014/main" id="{4BB17E16-0AB3-D1B5-D16B-249D37C622CB}"/>
              </a:ext>
            </a:extLst>
          </p:cNvPr>
          <p:cNvSpPr>
            <a:spLocks noGrp="1"/>
          </p:cNvSpPr>
          <p:nvPr>
            <p:ph type="title"/>
          </p:nvPr>
        </p:nvSpPr>
        <p:spPr/>
        <p:txBody>
          <a:bodyPr/>
          <a:lstStyle/>
          <a:p>
            <a:r>
              <a:rPr lang="en-US"/>
              <a:t>Credential Stuffing</a:t>
            </a:r>
          </a:p>
        </p:txBody>
      </p:sp>
      <p:sp>
        <p:nvSpPr>
          <p:cNvPr id="5" name="Text Placeholder 4">
            <a:extLst>
              <a:ext uri="{FF2B5EF4-FFF2-40B4-BE49-F238E27FC236}">
                <a16:creationId xmlns:a16="http://schemas.microsoft.com/office/drawing/2014/main" id="{756F87C9-0D5F-C889-893E-AC4FD39C4786}"/>
              </a:ext>
            </a:extLst>
          </p:cNvPr>
          <p:cNvSpPr>
            <a:spLocks noGrp="1"/>
          </p:cNvSpPr>
          <p:nvPr>
            <p:ph type="body" sz="quarter" idx="12"/>
          </p:nvPr>
        </p:nvSpPr>
        <p:spPr/>
        <p:txBody>
          <a:bodyPr/>
          <a:lstStyle/>
          <a:p>
            <a:r>
              <a:rPr lang="en-US"/>
              <a:t>Credential abuse</a:t>
            </a:r>
          </a:p>
        </p:txBody>
      </p:sp>
      <p:pic>
        <p:nvPicPr>
          <p:cNvPr id="8" name="Picture 2" descr="What is Credential Stuffing? | GlobalDots">
            <a:extLst>
              <a:ext uri="{FF2B5EF4-FFF2-40B4-BE49-F238E27FC236}">
                <a16:creationId xmlns:a16="http://schemas.microsoft.com/office/drawing/2014/main" id="{8A01C391-91FA-8559-64E8-E90C3D3C1E0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92369" y="1691887"/>
            <a:ext cx="11407262" cy="3889924"/>
          </a:xfrm>
          <a:prstGeom prst="rect">
            <a:avLst/>
          </a:prstGeom>
          <a:solidFill>
            <a:srgbClr val="FFFFFF"/>
          </a:solidFill>
        </p:spPr>
      </p:pic>
      <p:sp>
        <p:nvSpPr>
          <p:cNvPr id="10" name="TextBox 9">
            <a:extLst>
              <a:ext uri="{FF2B5EF4-FFF2-40B4-BE49-F238E27FC236}">
                <a16:creationId xmlns:a16="http://schemas.microsoft.com/office/drawing/2014/main" id="{F415E319-8D79-C7BC-AC03-E5E405EB03F8}"/>
              </a:ext>
            </a:extLst>
          </p:cNvPr>
          <p:cNvSpPr txBox="1"/>
          <p:nvPr/>
        </p:nvSpPr>
        <p:spPr>
          <a:xfrm>
            <a:off x="7229471" y="5576333"/>
            <a:ext cx="3813717" cy="369332"/>
          </a:xfrm>
          <a:prstGeom prst="rect">
            <a:avLst/>
          </a:prstGeom>
          <a:noFill/>
        </p:spPr>
        <p:txBody>
          <a:bodyPr wrap="square" rtlCol="0">
            <a:spAutoFit/>
          </a:bodyPr>
          <a:lstStyle/>
          <a:p>
            <a:r>
              <a:rPr lang="en-US">
                <a:solidFill>
                  <a:schemeClr val="accent3"/>
                </a:solidFill>
              </a:rPr>
              <a:t>Image Credit: OWASP Foundation</a:t>
            </a:r>
          </a:p>
        </p:txBody>
      </p:sp>
    </p:spTree>
    <p:extLst>
      <p:ext uri="{BB962C8B-B14F-4D97-AF65-F5344CB8AC3E}">
        <p14:creationId xmlns:p14="http://schemas.microsoft.com/office/powerpoint/2010/main" val="18404564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95A98-895E-6FED-D795-7D527D4A1685}"/>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4A0428B7-A046-324B-B993-675A25D81121}"/>
              </a:ext>
            </a:extLst>
          </p:cNvPr>
          <p:cNvSpPr>
            <a:spLocks noGrp="1"/>
          </p:cNvSpPr>
          <p:nvPr>
            <p:ph type="ftr" sz="quarter" idx="11"/>
          </p:nvPr>
        </p:nvSpPr>
        <p:spPr/>
        <p:txBody>
          <a:bodyPr/>
          <a:lstStyle/>
          <a:p>
            <a:r>
              <a:rPr lang="en-US"/>
              <a:t>www.lumificyber.com </a:t>
            </a:r>
            <a:endParaRPr lang="en-TH"/>
          </a:p>
        </p:txBody>
      </p:sp>
      <p:sp>
        <p:nvSpPr>
          <p:cNvPr id="5" name="Text Placeholder 4">
            <a:extLst>
              <a:ext uri="{FF2B5EF4-FFF2-40B4-BE49-F238E27FC236}">
                <a16:creationId xmlns:a16="http://schemas.microsoft.com/office/drawing/2014/main" id="{79B7E5C3-D8EF-44F3-5E53-EBA718C091FB}"/>
              </a:ext>
            </a:extLst>
          </p:cNvPr>
          <p:cNvSpPr>
            <a:spLocks noGrp="1"/>
          </p:cNvSpPr>
          <p:nvPr>
            <p:ph type="body" sz="quarter" idx="12"/>
          </p:nvPr>
        </p:nvSpPr>
        <p:spPr/>
        <p:txBody>
          <a:bodyPr/>
          <a:lstStyle/>
          <a:p>
            <a:r>
              <a:rPr lang="en-US"/>
              <a:t>Credential abuse</a:t>
            </a:r>
          </a:p>
        </p:txBody>
      </p:sp>
      <p:pic>
        <p:nvPicPr>
          <p:cNvPr id="7" name="Picture 6" descr="A screenshot of a phone&#10;&#10;Description automatically generated with medium confidence">
            <a:extLst>
              <a:ext uri="{FF2B5EF4-FFF2-40B4-BE49-F238E27FC236}">
                <a16:creationId xmlns:a16="http://schemas.microsoft.com/office/drawing/2014/main" id="{C95F6240-A264-44BE-571C-F130EE2F0B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8360" y="1383966"/>
            <a:ext cx="2446935" cy="5290678"/>
          </a:xfrm>
          <a:prstGeom prst="rect">
            <a:avLst/>
          </a:prstGeom>
          <a:ln>
            <a:solidFill>
              <a:schemeClr val="accent1"/>
            </a:solidFill>
          </a:ln>
        </p:spPr>
      </p:pic>
      <p:pic>
        <p:nvPicPr>
          <p:cNvPr id="9" name="Picture 8" descr="A screenshot of a phone&#10;&#10;Description automatically generated with medium confidence">
            <a:extLst>
              <a:ext uri="{FF2B5EF4-FFF2-40B4-BE49-F238E27FC236}">
                <a16:creationId xmlns:a16="http://schemas.microsoft.com/office/drawing/2014/main" id="{506E13D7-5508-3AC7-E868-0F026FC162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7052" y="71370"/>
            <a:ext cx="2326315" cy="5029874"/>
          </a:xfrm>
          <a:prstGeom prst="rect">
            <a:avLst/>
          </a:prstGeom>
          <a:ln>
            <a:solidFill>
              <a:schemeClr val="accent1"/>
            </a:solidFill>
          </a:ln>
        </p:spPr>
      </p:pic>
      <p:pic>
        <p:nvPicPr>
          <p:cNvPr id="11" name="Picture 10" descr="A screenshot of a phone&#10;&#10;Description automatically generated with medium confidence">
            <a:extLst>
              <a:ext uri="{FF2B5EF4-FFF2-40B4-BE49-F238E27FC236}">
                <a16:creationId xmlns:a16="http://schemas.microsoft.com/office/drawing/2014/main" id="{E7C9BDD7-AC93-E897-2407-718BD9D021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5124" y="1644770"/>
            <a:ext cx="2326315" cy="5029874"/>
          </a:xfrm>
          <a:prstGeom prst="rect">
            <a:avLst/>
          </a:prstGeom>
          <a:ln>
            <a:solidFill>
              <a:schemeClr val="accent1"/>
            </a:solidFill>
          </a:ln>
        </p:spPr>
      </p:pic>
      <p:pic>
        <p:nvPicPr>
          <p:cNvPr id="12" name="Picture 11" descr="A screenshot of a phone&#10;&#10;Description automatically generated with medium confidence">
            <a:extLst>
              <a:ext uri="{FF2B5EF4-FFF2-40B4-BE49-F238E27FC236}">
                <a16:creationId xmlns:a16="http://schemas.microsoft.com/office/drawing/2014/main" id="{7C51CCA6-DF62-E8BB-9CC4-3EFC134EE1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43196" y="250"/>
            <a:ext cx="2326314" cy="5029874"/>
          </a:xfrm>
          <a:prstGeom prst="rect">
            <a:avLst/>
          </a:prstGeom>
          <a:ln>
            <a:solidFill>
              <a:schemeClr val="accent1"/>
            </a:solidFill>
          </a:ln>
        </p:spPr>
      </p:pic>
    </p:spTree>
    <p:extLst>
      <p:ext uri="{BB962C8B-B14F-4D97-AF65-F5344CB8AC3E}">
        <p14:creationId xmlns:p14="http://schemas.microsoft.com/office/powerpoint/2010/main" val="5635440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FBC22-DC91-4CFA-2D5F-B4B55DB54DB0}"/>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FFA70B0C-8D97-FA30-F04F-7876C8DBDCB8}"/>
              </a:ext>
            </a:extLst>
          </p:cNvPr>
          <p:cNvSpPr>
            <a:spLocks noGrp="1"/>
          </p:cNvSpPr>
          <p:nvPr>
            <p:ph type="ftr" sz="quarter" idx="11"/>
          </p:nvPr>
        </p:nvSpPr>
        <p:spPr/>
        <p:txBody>
          <a:bodyPr/>
          <a:lstStyle/>
          <a:p>
            <a:r>
              <a:rPr lang="en-US"/>
              <a:t>www.lumificyber.com </a:t>
            </a:r>
            <a:endParaRPr lang="en-TH"/>
          </a:p>
        </p:txBody>
      </p:sp>
      <p:sp>
        <p:nvSpPr>
          <p:cNvPr id="3" name="Content Placeholder 2">
            <a:extLst>
              <a:ext uri="{FF2B5EF4-FFF2-40B4-BE49-F238E27FC236}">
                <a16:creationId xmlns:a16="http://schemas.microsoft.com/office/drawing/2014/main" id="{C5851D6D-DBD4-128A-123A-EE8D2778E4C5}"/>
              </a:ext>
            </a:extLst>
          </p:cNvPr>
          <p:cNvSpPr>
            <a:spLocks noGrp="1"/>
          </p:cNvSpPr>
          <p:nvPr>
            <p:ph idx="1"/>
          </p:nvPr>
        </p:nvSpPr>
        <p:spPr>
          <a:xfrm>
            <a:off x="561798" y="2116436"/>
            <a:ext cx="6743777" cy="4033588"/>
          </a:xfrm>
        </p:spPr>
        <p:txBody>
          <a:bodyPr>
            <a:normAutofit lnSpcReduction="10000"/>
          </a:bodyPr>
          <a:lstStyle/>
          <a:p>
            <a:r>
              <a:rPr lang="en-US" sz="2400" dirty="0"/>
              <a:t>Use pass phrases – first sentence of a book, or five words separated by spaces</a:t>
            </a:r>
          </a:p>
          <a:p>
            <a:r>
              <a:rPr lang="en-US" sz="2400" dirty="0"/>
              <a:t>Combine with multi-factor authentication, and use an authenticator app (MSFT, Google)</a:t>
            </a:r>
          </a:p>
          <a:p>
            <a:r>
              <a:rPr lang="en-US" sz="2400" dirty="0"/>
              <a:t>Use a password vault, and </a:t>
            </a:r>
            <a:r>
              <a:rPr lang="en-US" sz="2400" b="1" i="1" dirty="0"/>
              <a:t>unique passwords </a:t>
            </a:r>
            <a:r>
              <a:rPr lang="en-US" sz="2400" dirty="0"/>
              <a:t>with every system or service you access</a:t>
            </a:r>
          </a:p>
          <a:p>
            <a:r>
              <a:rPr lang="en-US" sz="2400" dirty="0"/>
              <a:t>Best NOT to store passwords in browsers</a:t>
            </a:r>
          </a:p>
          <a:p>
            <a:r>
              <a:rPr lang="en-US" sz="2400" dirty="0"/>
              <a:t>Check your e-mail addresses on </a:t>
            </a:r>
            <a:r>
              <a:rPr lang="en-US" sz="2400" b="1" dirty="0">
                <a:solidFill>
                  <a:srgbClr val="FF0000"/>
                </a:solidFill>
              </a:rPr>
              <a:t>haveibeenpwned.com</a:t>
            </a:r>
          </a:p>
        </p:txBody>
      </p:sp>
      <p:sp>
        <p:nvSpPr>
          <p:cNvPr id="4" name="Title 3">
            <a:extLst>
              <a:ext uri="{FF2B5EF4-FFF2-40B4-BE49-F238E27FC236}">
                <a16:creationId xmlns:a16="http://schemas.microsoft.com/office/drawing/2014/main" id="{EC0001ED-7AA6-FDDC-EA3D-85F4B0C6673C}"/>
              </a:ext>
            </a:extLst>
          </p:cNvPr>
          <p:cNvSpPr>
            <a:spLocks noGrp="1"/>
          </p:cNvSpPr>
          <p:nvPr>
            <p:ph type="title"/>
          </p:nvPr>
        </p:nvSpPr>
        <p:spPr/>
        <p:txBody>
          <a:bodyPr>
            <a:normAutofit/>
          </a:bodyPr>
          <a:lstStyle/>
          <a:p>
            <a:r>
              <a:rPr lang="en-US"/>
              <a:t>Avoiding Credential Abuse</a:t>
            </a:r>
          </a:p>
        </p:txBody>
      </p:sp>
      <p:sp>
        <p:nvSpPr>
          <p:cNvPr id="5" name="Text Placeholder 4">
            <a:extLst>
              <a:ext uri="{FF2B5EF4-FFF2-40B4-BE49-F238E27FC236}">
                <a16:creationId xmlns:a16="http://schemas.microsoft.com/office/drawing/2014/main" id="{0675BA87-BF9F-D2C6-1C62-8AC5F3B822AD}"/>
              </a:ext>
            </a:extLst>
          </p:cNvPr>
          <p:cNvSpPr>
            <a:spLocks noGrp="1"/>
          </p:cNvSpPr>
          <p:nvPr>
            <p:ph type="body" sz="quarter" idx="12"/>
          </p:nvPr>
        </p:nvSpPr>
        <p:spPr/>
        <p:txBody>
          <a:bodyPr/>
          <a:lstStyle/>
          <a:p>
            <a:r>
              <a:rPr lang="en-US"/>
              <a:t>Special topic</a:t>
            </a:r>
          </a:p>
        </p:txBody>
      </p:sp>
      <p:pic>
        <p:nvPicPr>
          <p:cNvPr id="6" name="Picture 5">
            <a:extLst>
              <a:ext uri="{FF2B5EF4-FFF2-40B4-BE49-F238E27FC236}">
                <a16:creationId xmlns:a16="http://schemas.microsoft.com/office/drawing/2014/main" id="{2470D583-DE20-D0A4-8FB6-5C79C56F472A}"/>
              </a:ext>
            </a:extLst>
          </p:cNvPr>
          <p:cNvPicPr>
            <a:picLocks noChangeAspect="1"/>
          </p:cNvPicPr>
          <p:nvPr/>
        </p:nvPicPr>
        <p:blipFill>
          <a:blip r:embed="rId2"/>
          <a:stretch>
            <a:fillRect/>
          </a:stretch>
        </p:blipFill>
        <p:spPr>
          <a:xfrm>
            <a:off x="7380802" y="2504066"/>
            <a:ext cx="4140345" cy="2395193"/>
          </a:xfrm>
          <a:prstGeom prst="rect">
            <a:avLst/>
          </a:prstGeom>
        </p:spPr>
      </p:pic>
      <p:pic>
        <p:nvPicPr>
          <p:cNvPr id="7" name="Picture 6">
            <a:extLst>
              <a:ext uri="{FF2B5EF4-FFF2-40B4-BE49-F238E27FC236}">
                <a16:creationId xmlns:a16="http://schemas.microsoft.com/office/drawing/2014/main" id="{51CBB1A8-BD50-9A14-3A88-D152D30E3D57}"/>
              </a:ext>
            </a:extLst>
          </p:cNvPr>
          <p:cNvPicPr>
            <a:picLocks noChangeAspect="1"/>
          </p:cNvPicPr>
          <p:nvPr/>
        </p:nvPicPr>
        <p:blipFill>
          <a:blip r:embed="rId3"/>
          <a:stretch>
            <a:fillRect/>
          </a:stretch>
        </p:blipFill>
        <p:spPr>
          <a:xfrm>
            <a:off x="7265082" y="1197674"/>
            <a:ext cx="4371783" cy="7398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92434659"/>
      </p:ext>
    </p:extLst>
  </p:cSld>
  <p:clrMapOvr>
    <a:masterClrMapping/>
  </p:clrMapOvr>
</p:sld>
</file>

<file path=ppt/theme/theme1.xml><?xml version="1.0" encoding="utf-8"?>
<a:theme xmlns:a="http://schemas.openxmlformats.org/drawingml/2006/main" name="Lumifi Master Slide Template">
  <a:themeElements>
    <a:clrScheme name="Custom 4">
      <a:dk1>
        <a:srgbClr val="051C2B"/>
      </a:dk1>
      <a:lt1>
        <a:srgbClr val="FFFFFF"/>
      </a:lt1>
      <a:dk2>
        <a:srgbClr val="14AAFF"/>
      </a:dk2>
      <a:lt2>
        <a:srgbClr val="F3F3F3"/>
      </a:lt2>
      <a:accent1>
        <a:srgbClr val="14AAFF"/>
      </a:accent1>
      <a:accent2>
        <a:srgbClr val="4C545B"/>
      </a:accent2>
      <a:accent3>
        <a:srgbClr val="A0ABB2"/>
      </a:accent3>
      <a:accent4>
        <a:srgbClr val="CFD6DA"/>
      </a:accent4>
      <a:accent5>
        <a:srgbClr val="E1E9EC"/>
      </a:accent5>
      <a:accent6>
        <a:srgbClr val="F3F3F3"/>
      </a:accent6>
      <a:hlink>
        <a:srgbClr val="F77D19"/>
      </a:hlink>
      <a:folHlink>
        <a:srgbClr val="FF6D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umifi_PPT_Deck_Template_24" id="{EA3E568E-D70A-4A4D-9416-B6D2B59B5F43}" vid="{5C74563A-63B8-2840-9C38-4A1676D8448D}"/>
    </a:ext>
  </a:extLst>
</a:theme>
</file>

<file path=ppt/theme/theme2.xml><?xml version="1.0" encoding="utf-8"?>
<a:theme xmlns:a="http://schemas.openxmlformats.org/drawingml/2006/main" name="Lumifi White Master Slide Template">
  <a:themeElements>
    <a:clrScheme name="Custom 4">
      <a:dk1>
        <a:srgbClr val="051C2B"/>
      </a:dk1>
      <a:lt1>
        <a:srgbClr val="FFFFFF"/>
      </a:lt1>
      <a:dk2>
        <a:srgbClr val="14AAFF"/>
      </a:dk2>
      <a:lt2>
        <a:srgbClr val="F3F3F3"/>
      </a:lt2>
      <a:accent1>
        <a:srgbClr val="14AAFF"/>
      </a:accent1>
      <a:accent2>
        <a:srgbClr val="4C545B"/>
      </a:accent2>
      <a:accent3>
        <a:srgbClr val="A0ABB2"/>
      </a:accent3>
      <a:accent4>
        <a:srgbClr val="CFD6DA"/>
      </a:accent4>
      <a:accent5>
        <a:srgbClr val="E1E9EC"/>
      </a:accent5>
      <a:accent6>
        <a:srgbClr val="F3F3F3"/>
      </a:accent6>
      <a:hlink>
        <a:srgbClr val="F77D19"/>
      </a:hlink>
      <a:folHlink>
        <a:srgbClr val="FF6D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umifi_PPT_Deck_Template_24" id="{EA3E568E-D70A-4A4D-9416-B6D2B59B5F43}" vid="{148013E4-AC4B-2B4C-A5F2-E103A1CC097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686b831-492f-466d-9916-a1e89f4f7bc0">
      <Terms xmlns="http://schemas.microsoft.com/office/infopath/2007/PartnerControls"/>
    </lcf76f155ced4ddcb4097134ff3c332f>
    <TaxCatchAll xmlns="8b42915e-1940-4a3c-b44d-6971c366184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50F37443339A44EA0FEFBB1691940AC" ma:contentTypeVersion="15" ma:contentTypeDescription="Create a new document." ma:contentTypeScope="" ma:versionID="0f012018f7eea2944f51e4ac64909b0a">
  <xsd:schema xmlns:xsd="http://www.w3.org/2001/XMLSchema" xmlns:xs="http://www.w3.org/2001/XMLSchema" xmlns:p="http://schemas.microsoft.com/office/2006/metadata/properties" xmlns:ns2="0686b831-492f-466d-9916-a1e89f4f7bc0" xmlns:ns3="8b42915e-1940-4a3c-b44d-6971c3661841" targetNamespace="http://schemas.microsoft.com/office/2006/metadata/properties" ma:root="true" ma:fieldsID="732f54d2ee03654edcae1d1f5cb7013d" ns2:_="" ns3:_="">
    <xsd:import namespace="0686b831-492f-466d-9916-a1e89f4f7bc0"/>
    <xsd:import namespace="8b42915e-1940-4a3c-b44d-6971c3661841"/>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LengthInSeconds" minOccurs="0"/>
                <xsd:element ref="ns3:SharedWithUsers" minOccurs="0"/>
                <xsd:element ref="ns3:SharedWithDetail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86b831-492f-466d-9916-a1e89f4f7b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be1eeca6-4ddc-4681-885c-fab17cd1bfe8"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b42915e-1940-4a3c-b44d-6971c3661841"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0a6b0d70-1546-4503-9940-3045e30959ef}" ma:internalName="TaxCatchAll" ma:showField="CatchAllData" ma:web="8b42915e-1940-4a3c-b44d-6971c3661841">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9F77903-6301-46FA-9410-EFCE14F6F49A}">
  <ds:schemaRefs>
    <ds:schemaRef ds:uri="0686b831-492f-466d-9916-a1e89f4f7bc0"/>
    <ds:schemaRef ds:uri="8b42915e-1940-4a3c-b44d-6971c366184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F8BA4C3-4792-4FC6-A4B6-56572092819F}">
  <ds:schemaRefs>
    <ds:schemaRef ds:uri="http://schemas.microsoft.com/sharepoint/v3/contenttype/forms"/>
  </ds:schemaRefs>
</ds:datastoreItem>
</file>

<file path=customXml/itemProps3.xml><?xml version="1.0" encoding="utf-8"?>
<ds:datastoreItem xmlns:ds="http://schemas.openxmlformats.org/officeDocument/2006/customXml" ds:itemID="{719DE704-7DA6-4702-89DC-85B0034D276A}">
  <ds:schemaRefs>
    <ds:schemaRef ds:uri="0686b831-492f-466d-9916-a1e89f4f7bc0"/>
    <ds:schemaRef ds:uri="8b42915e-1940-4a3c-b44d-6971c366184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49189ab2-1658-44fb-b333-568f1617d094}" enabled="1" method="Privileged" siteId="{7fdd654d-b563-4dd4-805e-ed0be8bf307b}" removed="0"/>
</clbl:labelList>
</file>

<file path=docProps/app.xml><?xml version="1.0" encoding="utf-8"?>
<Properties xmlns="http://schemas.openxmlformats.org/officeDocument/2006/extended-properties" xmlns:vt="http://schemas.openxmlformats.org/officeDocument/2006/docPropsVTypes">
  <Template>Lumifi Master Slide Template</Template>
  <TotalTime>3007</TotalTime>
  <Words>1363</Words>
  <Application>Microsoft Office PowerPoint</Application>
  <PresentationFormat>Widescreen</PresentationFormat>
  <Paragraphs>146</Paragraphs>
  <Slides>26</Slides>
  <Notes>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26</vt:i4>
      </vt:variant>
    </vt:vector>
  </HeadingPairs>
  <TitlesOfParts>
    <vt:vector size="39" baseType="lpstr">
      <vt:lpstr>Aptos</vt:lpstr>
      <vt:lpstr>Arial</vt:lpstr>
      <vt:lpstr>Calibri</vt:lpstr>
      <vt:lpstr>Courier New</vt:lpstr>
      <vt:lpstr>Diagramm Medium</vt:lpstr>
      <vt:lpstr>Faustina</vt:lpstr>
      <vt:lpstr>Inter</vt:lpstr>
      <vt:lpstr>Inter Light</vt:lpstr>
      <vt:lpstr>Merriweather-Light</vt:lpstr>
      <vt:lpstr>Roboto Bold</vt:lpstr>
      <vt:lpstr>Times</vt:lpstr>
      <vt:lpstr>Lumifi Master Slide Template</vt:lpstr>
      <vt:lpstr>Lumifi White Master Slide Template</vt:lpstr>
      <vt:lpstr>Home Network and Computer Security</vt:lpstr>
      <vt:lpstr>Mike Hamilton</vt:lpstr>
      <vt:lpstr>It’s Cybersecurity Awareness Month!</vt:lpstr>
      <vt:lpstr>Why Your Home Network?</vt:lpstr>
      <vt:lpstr>5 Business outcomes we want to avoid:</vt:lpstr>
      <vt:lpstr>Three Things To Watch Out For</vt:lpstr>
      <vt:lpstr>Credential Stuffing</vt:lpstr>
      <vt:lpstr>PowerPoint Presentation</vt:lpstr>
      <vt:lpstr>Avoiding Credential Abuse</vt:lpstr>
      <vt:lpstr>Keep Your Browser Updated</vt:lpstr>
      <vt:lpstr>On Your Network, Made in China</vt:lpstr>
      <vt:lpstr>Your Home Router</vt:lpstr>
      <vt:lpstr>What is a vulnerability?</vt:lpstr>
      <vt:lpstr>Installing Firmware – How To</vt:lpstr>
      <vt:lpstr>Your Home Router</vt:lpstr>
      <vt:lpstr>Your Network Structure</vt:lpstr>
      <vt:lpstr>Your Security Practices</vt:lpstr>
      <vt:lpstr>Your Security Practices</vt:lpstr>
      <vt:lpstr>Advanced</vt:lpstr>
      <vt:lpstr>PowerPoint Presentation</vt:lpstr>
      <vt:lpstr>Privacy</vt:lpstr>
      <vt:lpstr>Recent Campaign</vt:lpstr>
      <vt:lpstr>Confirming it’s bad via virustotal.com</vt:lpstr>
      <vt:lpstr>CSI_BEST_PRACTICES_FOR_SECURING_YOUR_HOME_NETWORK.PDF Compliments of the NSA</vt:lpstr>
      <vt:lpstr>Pro Tips</vt:lpstr>
      <vt:lpstr>Stay Connected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Ashley Zezza</dc:creator>
  <cp:lastModifiedBy>Michael Hamilton</cp:lastModifiedBy>
  <cp:revision>1</cp:revision>
  <dcterms:created xsi:type="dcterms:W3CDTF">2024-12-10T18:31:47Z</dcterms:created>
  <dcterms:modified xsi:type="dcterms:W3CDTF">2025-10-15T17:00:28Z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0x010100550F37443339A44EA0FEFBB1691940AC</vt:lpwstr>
  </property>
  <property fmtid="{D5CDD505-2E9C-101B-9397-08002B2CF9AE}" pid="4" name="MSIP_Label_67dc5b0d-e79c-4b33-b273-2e5bbab695f5_Enabled">
    <vt:lpwstr>true</vt:lpwstr>
  </property>
  <property fmtid="{D5CDD505-2E9C-101B-9397-08002B2CF9AE}" pid="5" name="MSIP_Label_67dc5b0d-e79c-4b33-b273-2e5bbab695f5_SetDate">
    <vt:lpwstr>2024-02-07T17:06:14Z</vt:lpwstr>
  </property>
  <property fmtid="{D5CDD505-2E9C-101B-9397-08002B2CF9AE}" pid="6" name="MSIP_Label_67dc5b0d-e79c-4b33-b273-2e5bbab695f5_Method">
    <vt:lpwstr>Standard</vt:lpwstr>
  </property>
  <property fmtid="{D5CDD505-2E9C-101B-9397-08002B2CF9AE}" pid="7" name="MSIP_Label_67dc5b0d-e79c-4b33-b273-2e5bbab695f5_Name">
    <vt:lpwstr>SENSITIVE</vt:lpwstr>
  </property>
  <property fmtid="{D5CDD505-2E9C-101B-9397-08002B2CF9AE}" pid="8" name="MSIP_Label_67dc5b0d-e79c-4b33-b273-2e5bbab695f5_SiteId">
    <vt:lpwstr>7fdd654d-b563-4dd4-805e-ed0be8bf307b</vt:lpwstr>
  </property>
  <property fmtid="{D5CDD505-2E9C-101B-9397-08002B2CF9AE}" pid="9" name="MSIP_Label_67dc5b0d-e79c-4b33-b273-2e5bbab695f5_ActionId">
    <vt:lpwstr>ec8714e2-3056-4603-aecb-3e44444364d3</vt:lpwstr>
  </property>
  <property fmtid="{D5CDD505-2E9C-101B-9397-08002B2CF9AE}" pid="10" name="MSIP_Label_67dc5b0d-e79c-4b33-b273-2e5bbab695f5_ContentBits">
    <vt:lpwstr>2</vt:lpwstr>
  </property>
</Properties>
</file>