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7"/>
  </p:notesMasterIdLst>
  <p:sldIdLst>
    <p:sldId id="269" r:id="rId5"/>
    <p:sldId id="27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FA52EE9-BFD1-19E7-744D-B9421B8066BA}" name="McLean, Dana (WaTech)" initials="DM" userId="S::dana.mclean@watech.wa.gov::9234c0e7-1686-4948-8ee6-a0d3dc2fbdf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3D8D"/>
    <a:srgbClr val="208478"/>
    <a:srgbClr val="433383"/>
    <a:srgbClr val="F3F8FF"/>
    <a:srgbClr val="E1F0FF"/>
    <a:srgbClr val="EF3F38"/>
    <a:srgbClr val="EF3F37"/>
    <a:srgbClr val="C3D14E"/>
    <a:srgbClr val="5764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6F118D-E6ED-4474-B5BD-0C28CDB49FFA}" v="7" dt="2026-09-15T16:27:12.4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386" autoAdjust="0"/>
  </p:normalViewPr>
  <p:slideViewPr>
    <p:cSldViewPr snapToGrid="0">
      <p:cViewPr varScale="1">
        <p:scale>
          <a:sx n="143" d="100"/>
          <a:sy n="143" d="100"/>
        </p:scale>
        <p:origin x="852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Relationship Id="rId14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cLean, Dana (WaTech)" userId="9234c0e7-1686-4948-8ee6-a0d3dc2fbdf9" providerId="ADAL" clId="{210287FC-B368-4923-8B60-54F2BFD870D0}"/>
    <pc:docChg chg="undo redo custSel addSld delSld modSld sldOrd addMainMaster delMainMaster modMainMaster delSection modSection">
      <pc:chgData name="McLean, Dana (WaTech)" userId="9234c0e7-1686-4948-8ee6-a0d3dc2fbdf9" providerId="ADAL" clId="{210287FC-B368-4923-8B60-54F2BFD870D0}" dt="2026-09-15T18:24:15.940" v="29418" actId="207"/>
      <pc:docMkLst>
        <pc:docMk/>
      </pc:docMkLst>
      <pc:sldChg chg="addSp delSp modSp mod">
        <pc:chgData name="McLean, Dana (WaTech)" userId="9234c0e7-1686-4948-8ee6-a0d3dc2fbdf9" providerId="ADAL" clId="{210287FC-B368-4923-8B60-54F2BFD870D0}" dt="2026-09-14T23:48:46.100" v="26096" actId="20577"/>
        <pc:sldMkLst>
          <pc:docMk/>
          <pc:sldMk cId="1828995313" sldId="269"/>
        </pc:sldMkLst>
        <pc:spChg chg="mod">
          <ac:chgData name="McLean, Dana (WaTech)" userId="9234c0e7-1686-4948-8ee6-a0d3dc2fbdf9" providerId="ADAL" clId="{210287FC-B368-4923-8B60-54F2BFD870D0}" dt="2026-09-14T20:57:47.916" v="23654" actId="20577"/>
          <ac:spMkLst>
            <pc:docMk/>
            <pc:sldMk cId="1828995313" sldId="269"/>
            <ac:spMk id="12" creationId="{D3B5FAE2-4FEB-E19F-6858-9FA18B40314B}"/>
          </ac:spMkLst>
        </pc:spChg>
        <pc:spChg chg="mod">
          <ac:chgData name="McLean, Dana (WaTech)" userId="9234c0e7-1686-4948-8ee6-a0d3dc2fbdf9" providerId="ADAL" clId="{210287FC-B368-4923-8B60-54F2BFD870D0}" dt="2026-09-14T21:04:03.046" v="24339" actId="20577"/>
          <ac:spMkLst>
            <pc:docMk/>
            <pc:sldMk cId="1828995313" sldId="269"/>
            <ac:spMk id="14" creationId="{9102BD97-74F2-B2D9-607B-22C75A956C76}"/>
          </ac:spMkLst>
        </pc:spChg>
        <pc:spChg chg="mod">
          <ac:chgData name="McLean, Dana (WaTech)" userId="9234c0e7-1686-4948-8ee6-a0d3dc2fbdf9" providerId="ADAL" clId="{210287FC-B368-4923-8B60-54F2BFD870D0}" dt="2026-09-14T21:12:36.058" v="25037" actId="6549"/>
          <ac:spMkLst>
            <pc:docMk/>
            <pc:sldMk cId="1828995313" sldId="269"/>
            <ac:spMk id="25" creationId="{8BD123E0-CCAA-0143-1E92-40ECFBFCFF3D}"/>
          </ac:spMkLst>
        </pc:spChg>
        <pc:spChg chg="mod">
          <ac:chgData name="McLean, Dana (WaTech)" userId="9234c0e7-1686-4948-8ee6-a0d3dc2fbdf9" providerId="ADAL" clId="{210287FC-B368-4923-8B60-54F2BFD870D0}" dt="2026-09-14T21:03:54.850" v="24335" actId="1036"/>
          <ac:spMkLst>
            <pc:docMk/>
            <pc:sldMk cId="1828995313" sldId="269"/>
            <ac:spMk id="37" creationId="{3E4B0786-128B-0B28-9C77-F0193F544656}"/>
          </ac:spMkLst>
        </pc:spChg>
        <pc:spChg chg="mod">
          <ac:chgData name="McLean, Dana (WaTech)" userId="9234c0e7-1686-4948-8ee6-a0d3dc2fbdf9" providerId="ADAL" clId="{210287FC-B368-4923-8B60-54F2BFD870D0}" dt="2026-09-14T21:28:03.871" v="25240" actId="14100"/>
          <ac:spMkLst>
            <pc:docMk/>
            <pc:sldMk cId="1828995313" sldId="269"/>
            <ac:spMk id="40" creationId="{49E43114-12FE-2E28-AC60-F77A8625B928}"/>
          </ac:spMkLst>
        </pc:spChg>
        <pc:spChg chg="mod">
          <ac:chgData name="McLean, Dana (WaTech)" userId="9234c0e7-1686-4948-8ee6-a0d3dc2fbdf9" providerId="ADAL" clId="{210287FC-B368-4923-8B60-54F2BFD870D0}" dt="2026-09-14T21:09:20.465" v="24879" actId="20577"/>
          <ac:spMkLst>
            <pc:docMk/>
            <pc:sldMk cId="1828995313" sldId="269"/>
            <ac:spMk id="51" creationId="{F541DDB8-3188-0828-9E8A-7EAB16965CC8}"/>
          </ac:spMkLst>
        </pc:spChg>
        <pc:spChg chg="mod">
          <ac:chgData name="McLean, Dana (WaTech)" userId="9234c0e7-1686-4948-8ee6-a0d3dc2fbdf9" providerId="ADAL" clId="{210287FC-B368-4923-8B60-54F2BFD870D0}" dt="2026-09-14T21:08:08.488" v="24661" actId="6549"/>
          <ac:spMkLst>
            <pc:docMk/>
            <pc:sldMk cId="1828995313" sldId="269"/>
            <ac:spMk id="83" creationId="{2E413D3A-B677-9D0C-36A3-6E5B0BF30525}"/>
          </ac:spMkLst>
        </pc:spChg>
        <pc:spChg chg="mod">
          <ac:chgData name="McLean, Dana (WaTech)" userId="9234c0e7-1686-4948-8ee6-a0d3dc2fbdf9" providerId="ADAL" clId="{210287FC-B368-4923-8B60-54F2BFD870D0}" dt="2026-09-14T20:58:38.642" v="23773" actId="1038"/>
          <ac:spMkLst>
            <pc:docMk/>
            <pc:sldMk cId="1828995313" sldId="269"/>
            <ac:spMk id="88" creationId="{1BC3F3BD-7C5A-ABA3-CF63-BA034B56F297}"/>
          </ac:spMkLst>
        </pc:spChg>
        <pc:spChg chg="mod ord">
          <ac:chgData name="McLean, Dana (WaTech)" userId="9234c0e7-1686-4948-8ee6-a0d3dc2fbdf9" providerId="ADAL" clId="{210287FC-B368-4923-8B60-54F2BFD870D0}" dt="2026-09-14T23:45:17.974" v="26051" actId="14100"/>
          <ac:spMkLst>
            <pc:docMk/>
            <pc:sldMk cId="1828995313" sldId="269"/>
            <ac:spMk id="89" creationId="{235D065E-D3DC-29F3-CF76-AE964E1BBD9C}"/>
          </ac:spMkLst>
        </pc:spChg>
        <pc:spChg chg="mod">
          <ac:chgData name="McLean, Dana (WaTech)" userId="9234c0e7-1686-4948-8ee6-a0d3dc2fbdf9" providerId="ADAL" clId="{210287FC-B368-4923-8B60-54F2BFD870D0}" dt="2026-09-14T20:58:30.899" v="23765" actId="1076"/>
          <ac:spMkLst>
            <pc:docMk/>
            <pc:sldMk cId="1828995313" sldId="269"/>
            <ac:spMk id="92" creationId="{7DEE3B7C-7331-330F-F5F4-AB9C39CAABDF}"/>
          </ac:spMkLst>
        </pc:spChg>
        <pc:spChg chg="mod">
          <ac:chgData name="McLean, Dana (WaTech)" userId="9234c0e7-1686-4948-8ee6-a0d3dc2fbdf9" providerId="ADAL" clId="{210287FC-B368-4923-8B60-54F2BFD870D0}" dt="2026-09-14T23:45:33.638" v="26053" actId="14100"/>
          <ac:spMkLst>
            <pc:docMk/>
            <pc:sldMk cId="1828995313" sldId="269"/>
            <ac:spMk id="95" creationId="{73D50D49-453C-8D7E-53C3-83044EAAABA3}"/>
          </ac:spMkLst>
        </pc:spChg>
        <pc:spChg chg="mod">
          <ac:chgData name="McLean, Dana (WaTech)" userId="9234c0e7-1686-4948-8ee6-a0d3dc2fbdf9" providerId="ADAL" clId="{210287FC-B368-4923-8B60-54F2BFD870D0}" dt="2026-09-14T23:45:44.758" v="26055" actId="14100"/>
          <ac:spMkLst>
            <pc:docMk/>
            <pc:sldMk cId="1828995313" sldId="269"/>
            <ac:spMk id="98" creationId="{DCB50296-C167-7903-2776-E5444F7521CF}"/>
          </ac:spMkLst>
        </pc:spChg>
        <pc:spChg chg="mod">
          <ac:chgData name="McLean, Dana (WaTech)" userId="9234c0e7-1686-4948-8ee6-a0d3dc2fbdf9" providerId="ADAL" clId="{210287FC-B368-4923-8B60-54F2BFD870D0}" dt="2026-09-14T23:45:50.777" v="26056" actId="108"/>
          <ac:spMkLst>
            <pc:docMk/>
            <pc:sldMk cId="1828995313" sldId="269"/>
            <ac:spMk id="101" creationId="{722DF0DB-CE1A-176F-83E1-1011A0E221D8}"/>
          </ac:spMkLst>
        </pc:spChg>
        <pc:spChg chg="mod">
          <ac:chgData name="McLean, Dana (WaTech)" userId="9234c0e7-1686-4948-8ee6-a0d3dc2fbdf9" providerId="ADAL" clId="{210287FC-B368-4923-8B60-54F2BFD870D0}" dt="2026-09-14T23:46:03.996" v="26063" actId="1038"/>
          <ac:spMkLst>
            <pc:docMk/>
            <pc:sldMk cId="1828995313" sldId="269"/>
            <ac:spMk id="104" creationId="{BD5C8BEB-12E5-9D7F-1138-559A445AA1EF}"/>
          </ac:spMkLst>
        </pc:spChg>
        <pc:spChg chg="mod">
          <ac:chgData name="McLean, Dana (WaTech)" userId="9234c0e7-1686-4948-8ee6-a0d3dc2fbdf9" providerId="ADAL" clId="{210287FC-B368-4923-8B60-54F2BFD870D0}" dt="2026-09-14T23:46:16.927" v="26065" actId="14100"/>
          <ac:spMkLst>
            <pc:docMk/>
            <pc:sldMk cId="1828995313" sldId="269"/>
            <ac:spMk id="107" creationId="{D93CFD3E-C2FE-5529-D190-296ED75782CB}"/>
          </ac:spMkLst>
        </pc:spChg>
        <pc:spChg chg="mod">
          <ac:chgData name="McLean, Dana (WaTech)" userId="9234c0e7-1686-4948-8ee6-a0d3dc2fbdf9" providerId="ADAL" clId="{210287FC-B368-4923-8B60-54F2BFD870D0}" dt="2026-09-14T23:46:34.447" v="26069" actId="14100"/>
          <ac:spMkLst>
            <pc:docMk/>
            <pc:sldMk cId="1828995313" sldId="269"/>
            <ac:spMk id="110" creationId="{4CB09CB7-692E-6F33-82B4-C4CD016CCFC1}"/>
          </ac:spMkLst>
        </pc:spChg>
        <pc:spChg chg="mod">
          <ac:chgData name="McLean, Dana (WaTech)" userId="9234c0e7-1686-4948-8ee6-a0d3dc2fbdf9" providerId="ADAL" clId="{210287FC-B368-4923-8B60-54F2BFD870D0}" dt="2026-09-14T23:46:41.796" v="26070" actId="108"/>
          <ac:spMkLst>
            <pc:docMk/>
            <pc:sldMk cId="1828995313" sldId="269"/>
            <ac:spMk id="113" creationId="{567830BA-1D6B-AFBC-44A7-411FF9F79624}"/>
          </ac:spMkLst>
        </pc:spChg>
        <pc:spChg chg="mod">
          <ac:chgData name="McLean, Dana (WaTech)" userId="9234c0e7-1686-4948-8ee6-a0d3dc2fbdf9" providerId="ADAL" clId="{210287FC-B368-4923-8B60-54F2BFD870D0}" dt="2026-09-14T23:48:46.100" v="26096" actId="20577"/>
          <ac:spMkLst>
            <pc:docMk/>
            <pc:sldMk cId="1828995313" sldId="269"/>
            <ac:spMk id="117" creationId="{B29C085D-818E-EE47-FBD2-60D6E3BBCE0B}"/>
          </ac:spMkLst>
        </pc:spChg>
        <pc:spChg chg="mod">
          <ac:chgData name="McLean, Dana (WaTech)" userId="9234c0e7-1686-4948-8ee6-a0d3dc2fbdf9" providerId="ADAL" clId="{210287FC-B368-4923-8B60-54F2BFD870D0}" dt="2026-09-14T23:47:10.953" v="26093" actId="14100"/>
          <ac:spMkLst>
            <pc:docMk/>
            <pc:sldMk cId="1828995313" sldId="269"/>
            <ac:spMk id="120" creationId="{4AAF5392-52A0-7C85-E4E7-64D004772671}"/>
          </ac:spMkLst>
        </pc:spChg>
        <pc:spChg chg="mod">
          <ac:chgData name="McLean, Dana (WaTech)" userId="9234c0e7-1686-4948-8ee6-a0d3dc2fbdf9" providerId="ADAL" clId="{210287FC-B368-4923-8B60-54F2BFD870D0}" dt="2026-09-14T20:39:56.823" v="23415" actId="2085"/>
          <ac:spMkLst>
            <pc:docMk/>
            <pc:sldMk cId="1828995313" sldId="269"/>
            <ac:spMk id="128" creationId="{B220AF04-595E-2B94-4F9F-4409DC837FB0}"/>
          </ac:spMkLst>
        </pc:spChg>
        <pc:spChg chg="mod">
          <ac:chgData name="McLean, Dana (WaTech)" userId="9234c0e7-1686-4948-8ee6-a0d3dc2fbdf9" providerId="ADAL" clId="{210287FC-B368-4923-8B60-54F2BFD870D0}" dt="2026-09-14T20:39:51.152" v="23413" actId="2085"/>
          <ac:spMkLst>
            <pc:docMk/>
            <pc:sldMk cId="1828995313" sldId="269"/>
            <ac:spMk id="132" creationId="{1B2BBAEA-1381-941A-A8E8-EE694A30E668}"/>
          </ac:spMkLst>
        </pc:spChg>
        <pc:spChg chg="mod">
          <ac:chgData name="McLean, Dana (WaTech)" userId="9234c0e7-1686-4948-8ee6-a0d3dc2fbdf9" providerId="ADAL" clId="{210287FC-B368-4923-8B60-54F2BFD870D0}" dt="2026-09-14T20:39:44.736" v="23411" actId="2085"/>
          <ac:spMkLst>
            <pc:docMk/>
            <pc:sldMk cId="1828995313" sldId="269"/>
            <ac:spMk id="134" creationId="{7232C642-55B7-72E6-C41B-2D86212C5062}"/>
          </ac:spMkLst>
        </pc:spChg>
        <pc:spChg chg="mod">
          <ac:chgData name="McLean, Dana (WaTech)" userId="9234c0e7-1686-4948-8ee6-a0d3dc2fbdf9" providerId="ADAL" clId="{210287FC-B368-4923-8B60-54F2BFD870D0}" dt="2026-09-14T20:36:42.577" v="23386" actId="2085"/>
          <ac:spMkLst>
            <pc:docMk/>
            <pc:sldMk cId="1828995313" sldId="269"/>
            <ac:spMk id="136" creationId="{DC47520B-0AB3-3BA7-19EF-F702EDFC56F9}"/>
          </ac:spMkLst>
        </pc:spChg>
        <pc:spChg chg="mod">
          <ac:chgData name="McLean, Dana (WaTech)" userId="9234c0e7-1686-4948-8ee6-a0d3dc2fbdf9" providerId="ADAL" clId="{210287FC-B368-4923-8B60-54F2BFD870D0}" dt="2026-09-14T20:39:30.590" v="23408" actId="2085"/>
          <ac:spMkLst>
            <pc:docMk/>
            <pc:sldMk cId="1828995313" sldId="269"/>
            <ac:spMk id="138" creationId="{97AAB5BF-7A9E-6356-8A8E-B5D74615CDCA}"/>
          </ac:spMkLst>
        </pc:spChg>
        <pc:spChg chg="mod">
          <ac:chgData name="McLean, Dana (WaTech)" userId="9234c0e7-1686-4948-8ee6-a0d3dc2fbdf9" providerId="ADAL" clId="{210287FC-B368-4923-8B60-54F2BFD870D0}" dt="2026-09-14T20:39:22.960" v="23407" actId="2085"/>
          <ac:spMkLst>
            <pc:docMk/>
            <pc:sldMk cId="1828995313" sldId="269"/>
            <ac:spMk id="140" creationId="{70ED765C-681F-1F3F-B26B-63A487B97F4F}"/>
          </ac:spMkLst>
        </pc:spChg>
        <pc:spChg chg="mod">
          <ac:chgData name="McLean, Dana (WaTech)" userId="9234c0e7-1686-4948-8ee6-a0d3dc2fbdf9" providerId="ADAL" clId="{210287FC-B368-4923-8B60-54F2BFD870D0}" dt="2026-09-14T20:40:10.200" v="23419" actId="2085"/>
          <ac:spMkLst>
            <pc:docMk/>
            <pc:sldMk cId="1828995313" sldId="269"/>
            <ac:spMk id="142" creationId="{FEA2B77C-EAB2-4FC1-EAC3-16B33B9EEA9C}"/>
          </ac:spMkLst>
        </pc:spChg>
        <pc:spChg chg="mod">
          <ac:chgData name="McLean, Dana (WaTech)" userId="9234c0e7-1686-4948-8ee6-a0d3dc2fbdf9" providerId="ADAL" clId="{210287FC-B368-4923-8B60-54F2BFD870D0}" dt="2026-09-14T20:40:05.232" v="23417" actId="2085"/>
          <ac:spMkLst>
            <pc:docMk/>
            <pc:sldMk cId="1828995313" sldId="269"/>
            <ac:spMk id="144" creationId="{0DDD0734-6A02-F715-BB17-51A485261B49}"/>
          </ac:spMkLst>
        </pc:spChg>
        <pc:spChg chg="mod">
          <ac:chgData name="McLean, Dana (WaTech)" userId="9234c0e7-1686-4948-8ee6-a0d3dc2fbdf9" providerId="ADAL" clId="{210287FC-B368-4923-8B60-54F2BFD870D0}" dt="2026-09-14T20:38:56.449" v="23403" actId="2085"/>
          <ac:spMkLst>
            <pc:docMk/>
            <pc:sldMk cId="1828995313" sldId="269"/>
            <ac:spMk id="146" creationId="{714F3D70-7204-5C6A-B50C-09BD6A645085}"/>
          </ac:spMkLst>
        </pc:spChg>
        <pc:spChg chg="mod ord">
          <ac:chgData name="McLean, Dana (WaTech)" userId="9234c0e7-1686-4948-8ee6-a0d3dc2fbdf9" providerId="ADAL" clId="{210287FC-B368-4923-8B60-54F2BFD870D0}" dt="2026-09-14T20:43:11.031" v="23446" actId="166"/>
          <ac:spMkLst>
            <pc:docMk/>
            <pc:sldMk cId="1828995313" sldId="269"/>
            <ac:spMk id="148" creationId="{AFCE2437-599A-4746-8D20-73213B159812}"/>
          </ac:spMkLst>
        </pc:spChg>
        <pc:graphicFrameChg chg="modGraphic">
          <ac:chgData name="McLean, Dana (WaTech)" userId="9234c0e7-1686-4948-8ee6-a0d3dc2fbdf9" providerId="ADAL" clId="{210287FC-B368-4923-8B60-54F2BFD870D0}" dt="2026-09-14T21:45:55.654" v="25978" actId="20577"/>
          <ac:graphicFrameMkLst>
            <pc:docMk/>
            <pc:sldMk cId="1828995313" sldId="269"/>
            <ac:graphicFrameMk id="4" creationId="{D0D22607-2936-3FBE-33BF-BBBD4EEF54CE}"/>
          </ac:graphicFrameMkLst>
        </pc:graphicFrameChg>
        <pc:graphicFrameChg chg="modGraphic">
          <ac:chgData name="McLean, Dana (WaTech)" userId="9234c0e7-1686-4948-8ee6-a0d3dc2fbdf9" providerId="ADAL" clId="{210287FC-B368-4923-8B60-54F2BFD870D0}" dt="2026-09-14T20:56:36.892" v="23619" actId="20577"/>
          <ac:graphicFrameMkLst>
            <pc:docMk/>
            <pc:sldMk cId="1828995313" sldId="269"/>
            <ac:graphicFrameMk id="30" creationId="{9562A23A-33B8-A268-35FD-CA50244E0123}"/>
          </ac:graphicFrameMkLst>
        </pc:graphicFrameChg>
        <pc:picChg chg="add del">
          <ac:chgData name="McLean, Dana (WaTech)" userId="9234c0e7-1686-4948-8ee6-a0d3dc2fbdf9" providerId="ADAL" clId="{210287FC-B368-4923-8B60-54F2BFD870D0}" dt="2026-09-14T20:43:20.709" v="23450" actId="478"/>
          <ac:picMkLst>
            <pc:docMk/>
            <pc:sldMk cId="1828995313" sldId="269"/>
            <ac:picMk id="3" creationId="{506BB161-8C27-EACE-F119-B9FEA4078085}"/>
          </ac:picMkLst>
        </pc:picChg>
        <pc:picChg chg="del">
          <ac:chgData name="McLean, Dana (WaTech)" userId="9234c0e7-1686-4948-8ee6-a0d3dc2fbdf9" providerId="ADAL" clId="{210287FC-B368-4923-8B60-54F2BFD870D0}" dt="2026-09-14T20:57:01.131" v="23634" actId="478"/>
          <ac:picMkLst>
            <pc:docMk/>
            <pc:sldMk cId="1828995313" sldId="269"/>
            <ac:picMk id="5" creationId="{2B9AE6C2-BC8C-345E-8E7B-C639AA053EF1}"/>
          </ac:picMkLst>
        </pc:picChg>
        <pc:picChg chg="del">
          <ac:chgData name="McLean, Dana (WaTech)" userId="9234c0e7-1686-4948-8ee6-a0d3dc2fbdf9" providerId="ADAL" clId="{210287FC-B368-4923-8B60-54F2BFD870D0}" dt="2026-09-14T20:43:28.606" v="23452" actId="478"/>
          <ac:picMkLst>
            <pc:docMk/>
            <pc:sldMk cId="1828995313" sldId="269"/>
            <ac:picMk id="6" creationId="{8866F9AF-2F8A-56B3-CB4A-A2BD61C3753D}"/>
          </ac:picMkLst>
        </pc:picChg>
        <pc:picChg chg="add mod">
          <ac:chgData name="McLean, Dana (WaTech)" userId="9234c0e7-1686-4948-8ee6-a0d3dc2fbdf9" providerId="ADAL" clId="{210287FC-B368-4923-8B60-54F2BFD870D0}" dt="2026-09-14T20:44:01.391" v="23462" actId="1076"/>
          <ac:picMkLst>
            <pc:docMk/>
            <pc:sldMk cId="1828995313" sldId="269"/>
            <ac:picMk id="7" creationId="{E3ECC698-B37D-D6C8-C623-E67F34988832}"/>
          </ac:picMkLst>
        </pc:picChg>
        <pc:picChg chg="del">
          <ac:chgData name="McLean, Dana (WaTech)" userId="9234c0e7-1686-4948-8ee6-a0d3dc2fbdf9" providerId="ADAL" clId="{210287FC-B368-4923-8B60-54F2BFD870D0}" dt="2026-09-14T20:43:29.147" v="23453" actId="478"/>
          <ac:picMkLst>
            <pc:docMk/>
            <pc:sldMk cId="1828995313" sldId="269"/>
            <ac:picMk id="8" creationId="{AD4A0CCB-9DCF-A7D0-97ED-F2F987D34E9F}"/>
          </ac:picMkLst>
        </pc:picChg>
        <pc:picChg chg="del">
          <ac:chgData name="McLean, Dana (WaTech)" userId="9234c0e7-1686-4948-8ee6-a0d3dc2fbdf9" providerId="ADAL" clId="{210287FC-B368-4923-8B60-54F2BFD870D0}" dt="2026-09-14T20:43:29.576" v="23454" actId="478"/>
          <ac:picMkLst>
            <pc:docMk/>
            <pc:sldMk cId="1828995313" sldId="269"/>
            <ac:picMk id="10" creationId="{7AE96157-2CB9-AE9D-9993-8ACEDCA37DE8}"/>
          </ac:picMkLst>
        </pc:picChg>
        <pc:picChg chg="add mod">
          <ac:chgData name="McLean, Dana (WaTech)" userId="9234c0e7-1686-4948-8ee6-a0d3dc2fbdf9" providerId="ADAL" clId="{210287FC-B368-4923-8B60-54F2BFD870D0}" dt="2026-09-14T20:57:36.615" v="23636" actId="1076"/>
          <ac:picMkLst>
            <pc:docMk/>
            <pc:sldMk cId="1828995313" sldId="269"/>
            <ac:picMk id="11" creationId="{B62A6698-2C19-0EB6-B7A7-B38F85675052}"/>
          </ac:picMkLst>
        </pc:picChg>
        <pc:picChg chg="del">
          <ac:chgData name="McLean, Dana (WaTech)" userId="9234c0e7-1686-4948-8ee6-a0d3dc2fbdf9" providerId="ADAL" clId="{210287FC-B368-4923-8B60-54F2BFD870D0}" dt="2026-09-14T20:43:30.199" v="23455" actId="478"/>
          <ac:picMkLst>
            <pc:docMk/>
            <pc:sldMk cId="1828995313" sldId="269"/>
            <ac:picMk id="13" creationId="{2B153FB6-3A1E-24F0-2787-CCA48B4C5B80}"/>
          </ac:picMkLst>
        </pc:picChg>
        <pc:picChg chg="add mod">
          <ac:chgData name="McLean, Dana (WaTech)" userId="9234c0e7-1686-4948-8ee6-a0d3dc2fbdf9" providerId="ADAL" clId="{210287FC-B368-4923-8B60-54F2BFD870D0}" dt="2026-09-14T21:31:42.555" v="25250" actId="14100"/>
          <ac:picMkLst>
            <pc:docMk/>
            <pc:sldMk cId="1828995313" sldId="269"/>
            <ac:picMk id="16" creationId="{AA3B8FE3-0597-0A13-918B-E1A287613CE3}"/>
          </ac:picMkLst>
        </pc:picChg>
        <pc:picChg chg="del">
          <ac:chgData name="McLean, Dana (WaTech)" userId="9234c0e7-1686-4948-8ee6-a0d3dc2fbdf9" providerId="ADAL" clId="{210287FC-B368-4923-8B60-54F2BFD870D0}" dt="2026-09-14T20:43:31.335" v="23456" actId="478"/>
          <ac:picMkLst>
            <pc:docMk/>
            <pc:sldMk cId="1828995313" sldId="269"/>
            <ac:picMk id="17" creationId="{935DA47D-31B6-7F67-19E6-0E3ED1946C8F}"/>
          </ac:picMkLst>
        </pc:picChg>
        <pc:picChg chg="del">
          <ac:chgData name="McLean, Dana (WaTech)" userId="9234c0e7-1686-4948-8ee6-a0d3dc2fbdf9" providerId="ADAL" clId="{210287FC-B368-4923-8B60-54F2BFD870D0}" dt="2026-09-14T20:43:31.909" v="23457" actId="478"/>
          <ac:picMkLst>
            <pc:docMk/>
            <pc:sldMk cId="1828995313" sldId="269"/>
            <ac:picMk id="19" creationId="{448D8BD8-4381-A23D-37AF-8BA0960013A6}"/>
          </ac:picMkLst>
        </pc:picChg>
        <pc:picChg chg="add del mod">
          <ac:chgData name="McLean, Dana (WaTech)" userId="9234c0e7-1686-4948-8ee6-a0d3dc2fbdf9" providerId="ADAL" clId="{210287FC-B368-4923-8B60-54F2BFD870D0}" dt="2026-09-14T21:17:24.916" v="25053" actId="478"/>
          <ac:picMkLst>
            <pc:docMk/>
            <pc:sldMk cId="1828995313" sldId="269"/>
            <ac:picMk id="21" creationId="{7AE31471-58E8-09E5-EA8D-4D4713B7D08A}"/>
          </ac:picMkLst>
        </pc:picChg>
        <pc:picChg chg="del">
          <ac:chgData name="McLean, Dana (WaTech)" userId="9234c0e7-1686-4948-8ee6-a0d3dc2fbdf9" providerId="ADAL" clId="{210287FC-B368-4923-8B60-54F2BFD870D0}" dt="2026-09-14T20:43:32.360" v="23458" actId="478"/>
          <ac:picMkLst>
            <pc:docMk/>
            <pc:sldMk cId="1828995313" sldId="269"/>
            <ac:picMk id="22" creationId="{258082C8-EFF9-2A38-5D88-0CD0A0CA97AD}"/>
          </ac:picMkLst>
        </pc:picChg>
        <pc:picChg chg="del">
          <ac:chgData name="McLean, Dana (WaTech)" userId="9234c0e7-1686-4948-8ee6-a0d3dc2fbdf9" providerId="ADAL" clId="{210287FC-B368-4923-8B60-54F2BFD870D0}" dt="2026-09-14T20:43:32.848" v="23459" actId="478"/>
          <ac:picMkLst>
            <pc:docMk/>
            <pc:sldMk cId="1828995313" sldId="269"/>
            <ac:picMk id="26" creationId="{8191A586-E1BF-AE6E-C799-295C3430715B}"/>
          </ac:picMkLst>
        </pc:picChg>
        <pc:picChg chg="add mod">
          <ac:chgData name="McLean, Dana (WaTech)" userId="9234c0e7-1686-4948-8ee6-a0d3dc2fbdf9" providerId="ADAL" clId="{210287FC-B368-4923-8B60-54F2BFD870D0}" dt="2026-09-14T21:31:48.802" v="25252" actId="14100"/>
          <ac:picMkLst>
            <pc:docMk/>
            <pc:sldMk cId="1828995313" sldId="269"/>
            <ac:picMk id="27" creationId="{8C58BCD3-DA08-586D-69D0-1A73878F97C8}"/>
          </ac:picMkLst>
        </pc:picChg>
        <pc:picChg chg="del">
          <ac:chgData name="McLean, Dana (WaTech)" userId="9234c0e7-1686-4948-8ee6-a0d3dc2fbdf9" providerId="ADAL" clId="{210287FC-B368-4923-8B60-54F2BFD870D0}" dt="2026-09-14T20:43:33.511" v="23460" actId="478"/>
          <ac:picMkLst>
            <pc:docMk/>
            <pc:sldMk cId="1828995313" sldId="269"/>
            <ac:picMk id="29" creationId="{CE73A412-397E-B807-3024-1E522C85A840}"/>
          </ac:picMkLst>
        </pc:picChg>
        <pc:picChg chg="add mod">
          <ac:chgData name="McLean, Dana (WaTech)" userId="9234c0e7-1686-4948-8ee6-a0d3dc2fbdf9" providerId="ADAL" clId="{210287FC-B368-4923-8B60-54F2BFD870D0}" dt="2026-09-14T21:31:46.587" v="25251" actId="14100"/>
          <ac:picMkLst>
            <pc:docMk/>
            <pc:sldMk cId="1828995313" sldId="269"/>
            <ac:picMk id="31" creationId="{F3DFDF7B-12F9-68AD-F446-745B6D592BC7}"/>
          </ac:picMkLst>
        </pc:picChg>
        <pc:picChg chg="add mod">
          <ac:chgData name="McLean, Dana (WaTech)" userId="9234c0e7-1686-4948-8ee6-a0d3dc2fbdf9" providerId="ADAL" clId="{210287FC-B368-4923-8B60-54F2BFD870D0}" dt="2026-09-14T21:31:37.515" v="25248" actId="14100"/>
          <ac:picMkLst>
            <pc:docMk/>
            <pc:sldMk cId="1828995313" sldId="269"/>
            <ac:picMk id="33" creationId="{7211288C-F6A2-B636-1BCC-A1C6A9D2D944}"/>
          </ac:picMkLst>
        </pc:picChg>
        <pc:picChg chg="del mod">
          <ac:chgData name="McLean, Dana (WaTech)" userId="9234c0e7-1686-4948-8ee6-a0d3dc2fbdf9" providerId="ADAL" clId="{210287FC-B368-4923-8B60-54F2BFD870D0}" dt="2026-09-14T21:13:57.264" v="25038" actId="478"/>
          <ac:picMkLst>
            <pc:docMk/>
            <pc:sldMk cId="1828995313" sldId="269"/>
            <ac:picMk id="34" creationId="{49BA7F0A-B862-BBFF-7967-A5C0C8D60BA4}"/>
          </ac:picMkLst>
        </pc:picChg>
        <pc:picChg chg="add mod">
          <ac:chgData name="McLean, Dana (WaTech)" userId="9234c0e7-1686-4948-8ee6-a0d3dc2fbdf9" providerId="ADAL" clId="{210287FC-B368-4923-8B60-54F2BFD870D0}" dt="2026-09-14T21:31:35.066" v="25247" actId="14100"/>
          <ac:picMkLst>
            <pc:docMk/>
            <pc:sldMk cId="1828995313" sldId="269"/>
            <ac:picMk id="36" creationId="{C460EB6C-F986-62DA-88CC-5149830A6A5D}"/>
          </ac:picMkLst>
        </pc:picChg>
        <pc:picChg chg="del mod">
          <ac:chgData name="McLean, Dana (WaTech)" userId="9234c0e7-1686-4948-8ee6-a0d3dc2fbdf9" providerId="ADAL" clId="{210287FC-B368-4923-8B60-54F2BFD870D0}" dt="2026-09-14T21:14:06.001" v="25040" actId="478"/>
          <ac:picMkLst>
            <pc:docMk/>
            <pc:sldMk cId="1828995313" sldId="269"/>
            <ac:picMk id="38" creationId="{81F54C64-A94A-6E1F-7131-CAE32647464D}"/>
          </ac:picMkLst>
        </pc:picChg>
        <pc:picChg chg="del mod">
          <ac:chgData name="McLean, Dana (WaTech)" userId="9234c0e7-1686-4948-8ee6-a0d3dc2fbdf9" providerId="ADAL" clId="{210287FC-B368-4923-8B60-54F2BFD870D0}" dt="2026-09-14T21:14:09.456" v="25041" actId="478"/>
          <ac:picMkLst>
            <pc:docMk/>
            <pc:sldMk cId="1828995313" sldId="269"/>
            <ac:picMk id="41" creationId="{A7C492BF-CF77-B38D-7BDA-81AF851B5AAD}"/>
          </ac:picMkLst>
        </pc:picChg>
        <pc:picChg chg="add mod">
          <ac:chgData name="McLean, Dana (WaTech)" userId="9234c0e7-1686-4948-8ee6-a0d3dc2fbdf9" providerId="ADAL" clId="{210287FC-B368-4923-8B60-54F2BFD870D0}" dt="2026-09-14T21:32:37.882" v="25258" actId="1076"/>
          <ac:picMkLst>
            <pc:docMk/>
            <pc:sldMk cId="1828995313" sldId="269"/>
            <ac:picMk id="42" creationId="{78F784D8-C000-802B-56BB-0FE21465F061}"/>
          </ac:picMkLst>
        </pc:picChg>
        <pc:picChg chg="add mod">
          <ac:chgData name="McLean, Dana (WaTech)" userId="9234c0e7-1686-4948-8ee6-a0d3dc2fbdf9" providerId="ADAL" clId="{210287FC-B368-4923-8B60-54F2BFD870D0}" dt="2026-09-14T21:33:50.436" v="25265" actId="1037"/>
          <ac:picMkLst>
            <pc:docMk/>
            <pc:sldMk cId="1828995313" sldId="269"/>
            <ac:picMk id="44" creationId="{80F07F5D-C530-F0E7-CB5C-DD71C46BF178}"/>
          </ac:picMkLst>
        </pc:picChg>
        <pc:picChg chg="del mod">
          <ac:chgData name="McLean, Dana (WaTech)" userId="9234c0e7-1686-4948-8ee6-a0d3dc2fbdf9" providerId="ADAL" clId="{210287FC-B368-4923-8B60-54F2BFD870D0}" dt="2026-09-14T21:14:10.489" v="25042" actId="478"/>
          <ac:picMkLst>
            <pc:docMk/>
            <pc:sldMk cId="1828995313" sldId="269"/>
            <ac:picMk id="45" creationId="{1758601F-5CD0-BE33-928A-8DDE5CBDB136}"/>
          </ac:picMkLst>
        </pc:picChg>
        <pc:picChg chg="add del mod">
          <ac:chgData name="McLean, Dana (WaTech)" userId="9234c0e7-1686-4948-8ee6-a0d3dc2fbdf9" providerId="ADAL" clId="{210287FC-B368-4923-8B60-54F2BFD870D0}" dt="2026-09-14T21:34:28.188" v="25268" actId="478"/>
          <ac:picMkLst>
            <pc:docMk/>
            <pc:sldMk cId="1828995313" sldId="269"/>
            <ac:picMk id="47" creationId="{3123BCF0-17CC-5976-F789-4920792962B4}"/>
          </ac:picMkLst>
        </pc:picChg>
        <pc:picChg chg="del mod">
          <ac:chgData name="McLean, Dana (WaTech)" userId="9234c0e7-1686-4948-8ee6-a0d3dc2fbdf9" providerId="ADAL" clId="{210287FC-B368-4923-8B60-54F2BFD870D0}" dt="2026-09-14T21:14:11.262" v="25043" actId="478"/>
          <ac:picMkLst>
            <pc:docMk/>
            <pc:sldMk cId="1828995313" sldId="269"/>
            <ac:picMk id="49" creationId="{E948ED94-D21B-DA4F-977D-881E063A534C}"/>
          </ac:picMkLst>
        </pc:picChg>
        <pc:picChg chg="add del mod">
          <ac:chgData name="McLean, Dana (WaTech)" userId="9234c0e7-1686-4948-8ee6-a0d3dc2fbdf9" providerId="ADAL" clId="{210287FC-B368-4923-8B60-54F2BFD870D0}" dt="2026-09-14T21:34:28.188" v="25268" actId="478"/>
          <ac:picMkLst>
            <pc:docMk/>
            <pc:sldMk cId="1828995313" sldId="269"/>
            <ac:picMk id="50" creationId="{D241C6F3-8FCD-EB0D-0176-77824F914EC7}"/>
          </ac:picMkLst>
        </pc:picChg>
        <pc:picChg chg="del mod">
          <ac:chgData name="McLean, Dana (WaTech)" userId="9234c0e7-1686-4948-8ee6-a0d3dc2fbdf9" providerId="ADAL" clId="{210287FC-B368-4923-8B60-54F2BFD870D0}" dt="2026-09-14T21:28:09.637" v="25243" actId="478"/>
          <ac:picMkLst>
            <pc:docMk/>
            <pc:sldMk cId="1828995313" sldId="269"/>
            <ac:picMk id="53" creationId="{183E399A-EDB8-CAF2-A197-13D5474039A3}"/>
          </ac:picMkLst>
        </pc:picChg>
        <pc:picChg chg="add del mod">
          <ac:chgData name="McLean, Dana (WaTech)" userId="9234c0e7-1686-4948-8ee6-a0d3dc2fbdf9" providerId="ADAL" clId="{210287FC-B368-4923-8B60-54F2BFD870D0}" dt="2026-09-14T21:35:53.833" v="25283" actId="1035"/>
          <ac:picMkLst>
            <pc:docMk/>
            <pc:sldMk cId="1828995313" sldId="269"/>
            <ac:picMk id="54" creationId="{05BE48BB-B6C7-387E-71E9-EC020A90923A}"/>
          </ac:picMkLst>
        </pc:picChg>
        <pc:picChg chg="del mod">
          <ac:chgData name="McLean, Dana (WaTech)" userId="9234c0e7-1686-4948-8ee6-a0d3dc2fbdf9" providerId="ADAL" clId="{210287FC-B368-4923-8B60-54F2BFD870D0}" dt="2026-09-14T21:28:10.238" v="25244" actId="478"/>
          <ac:picMkLst>
            <pc:docMk/>
            <pc:sldMk cId="1828995313" sldId="269"/>
            <ac:picMk id="55" creationId="{DE975321-4089-3CC6-4EDC-CE5118C91B34}"/>
          </ac:picMkLst>
        </pc:picChg>
        <pc:picChg chg="del mod">
          <ac:chgData name="McLean, Dana (WaTech)" userId="9234c0e7-1686-4948-8ee6-a0d3dc2fbdf9" providerId="ADAL" clId="{210287FC-B368-4923-8B60-54F2BFD870D0}" dt="2026-09-14T21:28:08.959" v="25242" actId="478"/>
          <ac:picMkLst>
            <pc:docMk/>
            <pc:sldMk cId="1828995313" sldId="269"/>
            <ac:picMk id="57" creationId="{20A26DD1-5078-3445-A48D-D59628298435}"/>
          </ac:picMkLst>
        </pc:picChg>
        <pc:picChg chg="add del">
          <ac:chgData name="McLean, Dana (WaTech)" userId="9234c0e7-1686-4948-8ee6-a0d3dc2fbdf9" providerId="ADAL" clId="{210287FC-B368-4923-8B60-54F2BFD870D0}" dt="2026-09-14T21:34:47.288" v="25274" actId="478"/>
          <ac:picMkLst>
            <pc:docMk/>
            <pc:sldMk cId="1828995313" sldId="269"/>
            <ac:picMk id="58" creationId="{59F93160-63FD-0B1A-518D-436AF16FC418}"/>
          </ac:picMkLst>
        </pc:picChg>
        <pc:picChg chg="mod">
          <ac:chgData name="McLean, Dana (WaTech)" userId="9234c0e7-1686-4948-8ee6-a0d3dc2fbdf9" providerId="ADAL" clId="{210287FC-B368-4923-8B60-54F2BFD870D0}" dt="2026-09-14T21:31:40.323" v="25249" actId="14100"/>
          <ac:picMkLst>
            <pc:docMk/>
            <pc:sldMk cId="1828995313" sldId="269"/>
            <ac:picMk id="59" creationId="{1C652C24-0F80-1374-B727-F3AD03B84B4D}"/>
          </ac:picMkLst>
        </pc:picChg>
        <pc:picChg chg="del mod">
          <ac:chgData name="McLean, Dana (WaTech)" userId="9234c0e7-1686-4948-8ee6-a0d3dc2fbdf9" providerId="ADAL" clId="{210287FC-B368-4923-8B60-54F2BFD870D0}" dt="2026-09-14T21:28:08.223" v="25241" actId="478"/>
          <ac:picMkLst>
            <pc:docMk/>
            <pc:sldMk cId="1828995313" sldId="269"/>
            <ac:picMk id="61" creationId="{BFF6CC0D-5105-A699-2F58-E5FEF19500DF}"/>
          </ac:picMkLst>
        </pc:picChg>
        <pc:picChg chg="add mod">
          <ac:chgData name="McLean, Dana (WaTech)" userId="9234c0e7-1686-4948-8ee6-a0d3dc2fbdf9" providerId="ADAL" clId="{210287FC-B368-4923-8B60-54F2BFD870D0}" dt="2026-09-14T21:35:57.411" v="25285" actId="1037"/>
          <ac:picMkLst>
            <pc:docMk/>
            <pc:sldMk cId="1828995313" sldId="269"/>
            <ac:picMk id="62" creationId="{A1D526FA-B946-F976-6D09-CC601B965CB1}"/>
          </ac:picMkLst>
        </pc:picChg>
      </pc:sldChg>
      <pc:sldChg chg="addSp delSp modSp add mod">
        <pc:chgData name="McLean, Dana (WaTech)" userId="9234c0e7-1686-4948-8ee6-a0d3dc2fbdf9" providerId="ADAL" clId="{210287FC-B368-4923-8B60-54F2BFD870D0}" dt="2026-09-15T18:24:15.940" v="29418" actId="207"/>
        <pc:sldMkLst>
          <pc:docMk/>
          <pc:sldMk cId="456555555" sldId="270"/>
        </pc:sldMkLst>
        <pc:spChg chg="mod">
          <ac:chgData name="McLean, Dana (WaTech)" userId="9234c0e7-1686-4948-8ee6-a0d3dc2fbdf9" providerId="ADAL" clId="{210287FC-B368-4923-8B60-54F2BFD870D0}" dt="2026-09-14T21:46:28.309" v="25984" actId="1076"/>
          <ac:spMkLst>
            <pc:docMk/>
            <pc:sldMk cId="456555555" sldId="270"/>
            <ac:spMk id="4" creationId="{242FE987-DED1-7B72-0222-9195EEB55AB2}"/>
          </ac:spMkLst>
        </pc:spChg>
        <pc:spChg chg="add">
          <ac:chgData name="McLean, Dana (WaTech)" userId="9234c0e7-1686-4948-8ee6-a0d3dc2fbdf9" providerId="ADAL" clId="{210287FC-B368-4923-8B60-54F2BFD870D0}" dt="2026-09-14T20:48:43.765" v="23545" actId="22"/>
          <ac:spMkLst>
            <pc:docMk/>
            <pc:sldMk cId="456555555" sldId="270"/>
            <ac:spMk id="10" creationId="{899D7736-3214-08B3-2BBB-7FC3D6D0325C}"/>
          </ac:spMkLst>
        </pc:spChg>
        <pc:spChg chg="mod">
          <ac:chgData name="McLean, Dana (WaTech)" userId="9234c0e7-1686-4948-8ee6-a0d3dc2fbdf9" providerId="ADAL" clId="{210287FC-B368-4923-8B60-54F2BFD870D0}" dt="2026-09-14T20:56:26.596" v="23605" actId="20577"/>
          <ac:spMkLst>
            <pc:docMk/>
            <pc:sldMk cId="456555555" sldId="270"/>
            <ac:spMk id="11" creationId="{98ECDB8D-6E57-0389-B220-411D4C8B758B}"/>
          </ac:spMkLst>
        </pc:spChg>
        <pc:spChg chg="mod">
          <ac:chgData name="McLean, Dana (WaTech)" userId="9234c0e7-1686-4948-8ee6-a0d3dc2fbdf9" providerId="ADAL" clId="{210287FC-B368-4923-8B60-54F2BFD870D0}" dt="2026-09-15T14:35:02.512" v="27609" actId="20577"/>
          <ac:spMkLst>
            <pc:docMk/>
            <pc:sldMk cId="456555555" sldId="270"/>
            <ac:spMk id="14" creationId="{A5019756-9262-3E48-B32E-43BA6DB2140F}"/>
          </ac:spMkLst>
        </pc:spChg>
        <pc:spChg chg="add">
          <ac:chgData name="McLean, Dana (WaTech)" userId="9234c0e7-1686-4948-8ee6-a0d3dc2fbdf9" providerId="ADAL" clId="{210287FC-B368-4923-8B60-54F2BFD870D0}" dt="2026-09-14T20:48:43.765" v="23545" actId="22"/>
          <ac:spMkLst>
            <pc:docMk/>
            <pc:sldMk cId="456555555" sldId="270"/>
            <ac:spMk id="16" creationId="{06E30126-58AE-4FED-82BB-CC92BBAD5ADA}"/>
          </ac:spMkLst>
        </pc:spChg>
        <pc:spChg chg="add">
          <ac:chgData name="McLean, Dana (WaTech)" userId="9234c0e7-1686-4948-8ee6-a0d3dc2fbdf9" providerId="ADAL" clId="{210287FC-B368-4923-8B60-54F2BFD870D0}" dt="2026-09-14T20:48:43.765" v="23545" actId="22"/>
          <ac:spMkLst>
            <pc:docMk/>
            <pc:sldMk cId="456555555" sldId="270"/>
            <ac:spMk id="18" creationId="{4992FDED-D565-6280-6539-88F22985357D}"/>
          </ac:spMkLst>
        </pc:spChg>
        <pc:spChg chg="add mod">
          <ac:chgData name="McLean, Dana (WaTech)" userId="9234c0e7-1686-4948-8ee6-a0d3dc2fbdf9" providerId="ADAL" clId="{210287FC-B368-4923-8B60-54F2BFD870D0}" dt="2026-09-14T23:58:14.184" v="26634" actId="14100"/>
          <ac:spMkLst>
            <pc:docMk/>
            <pc:sldMk cId="456555555" sldId="270"/>
            <ac:spMk id="21" creationId="{2AEB2FA5-D12A-521E-4E87-D3AAD815B3AB}"/>
          </ac:spMkLst>
        </pc:spChg>
        <pc:spChg chg="mod">
          <ac:chgData name="McLean, Dana (WaTech)" userId="9234c0e7-1686-4948-8ee6-a0d3dc2fbdf9" providerId="ADAL" clId="{210287FC-B368-4923-8B60-54F2BFD870D0}" dt="2026-09-14T21:46:52.806" v="26004" actId="20577"/>
          <ac:spMkLst>
            <pc:docMk/>
            <pc:sldMk cId="456555555" sldId="270"/>
            <ac:spMk id="23" creationId="{451EEECB-67E2-1BBE-4D05-3D8808F677FD}"/>
          </ac:spMkLst>
        </pc:spChg>
        <pc:spChg chg="mod">
          <ac:chgData name="McLean, Dana (WaTech)" userId="9234c0e7-1686-4948-8ee6-a0d3dc2fbdf9" providerId="ADAL" clId="{210287FC-B368-4923-8B60-54F2BFD870D0}" dt="2026-09-14T23:58:45.439" v="26706" actId="20577"/>
          <ac:spMkLst>
            <pc:docMk/>
            <pc:sldMk cId="456555555" sldId="270"/>
            <ac:spMk id="29" creationId="{DC057678-1B08-154C-9227-A2F30279BD02}"/>
          </ac:spMkLst>
        </pc:spChg>
        <pc:spChg chg="mod">
          <ac:chgData name="McLean, Dana (WaTech)" userId="9234c0e7-1686-4948-8ee6-a0d3dc2fbdf9" providerId="ADAL" clId="{210287FC-B368-4923-8B60-54F2BFD870D0}" dt="2026-09-14T23:59:20.016" v="26782" actId="20577"/>
          <ac:spMkLst>
            <pc:docMk/>
            <pc:sldMk cId="456555555" sldId="270"/>
            <ac:spMk id="37" creationId="{9112B27E-C82A-207A-9579-D03A66764FB2}"/>
          </ac:spMkLst>
        </pc:spChg>
        <pc:spChg chg="mod">
          <ac:chgData name="McLean, Dana (WaTech)" userId="9234c0e7-1686-4948-8ee6-a0d3dc2fbdf9" providerId="ADAL" clId="{210287FC-B368-4923-8B60-54F2BFD870D0}" dt="2026-09-15T00:02:36.655" v="26954" actId="6549"/>
          <ac:spMkLst>
            <pc:docMk/>
            <pc:sldMk cId="456555555" sldId="270"/>
            <ac:spMk id="39" creationId="{6F89B760-2B5B-38FE-6304-774550232743}"/>
          </ac:spMkLst>
        </pc:spChg>
        <pc:spChg chg="mod">
          <ac:chgData name="McLean, Dana (WaTech)" userId="9234c0e7-1686-4948-8ee6-a0d3dc2fbdf9" providerId="ADAL" clId="{210287FC-B368-4923-8B60-54F2BFD870D0}" dt="2026-09-15T00:04:07.531" v="27052" actId="20577"/>
          <ac:spMkLst>
            <pc:docMk/>
            <pc:sldMk cId="456555555" sldId="270"/>
            <ac:spMk id="41" creationId="{02FB4B36-7077-3366-F8C0-8CC30D10AD2F}"/>
          </ac:spMkLst>
        </pc:spChg>
        <pc:spChg chg="mod">
          <ac:chgData name="McLean, Dana (WaTech)" userId="9234c0e7-1686-4948-8ee6-a0d3dc2fbdf9" providerId="ADAL" clId="{210287FC-B368-4923-8B60-54F2BFD870D0}" dt="2026-09-15T14:23:43.797" v="27160" actId="20577"/>
          <ac:spMkLst>
            <pc:docMk/>
            <pc:sldMk cId="456555555" sldId="270"/>
            <ac:spMk id="43" creationId="{5A0A6812-1DFC-5CFB-9551-21AEDD00D510}"/>
          </ac:spMkLst>
        </pc:spChg>
        <pc:spChg chg="mod">
          <ac:chgData name="McLean, Dana (WaTech)" userId="9234c0e7-1686-4948-8ee6-a0d3dc2fbdf9" providerId="ADAL" clId="{210287FC-B368-4923-8B60-54F2BFD870D0}" dt="2026-09-15T14:24:27.890" v="27255" actId="20577"/>
          <ac:spMkLst>
            <pc:docMk/>
            <pc:sldMk cId="456555555" sldId="270"/>
            <ac:spMk id="45" creationId="{F016F350-1EFF-0C88-9D6B-0E4C34514534}"/>
          </ac:spMkLst>
        </pc:spChg>
        <pc:spChg chg="mod">
          <ac:chgData name="McLean, Dana (WaTech)" userId="9234c0e7-1686-4948-8ee6-a0d3dc2fbdf9" providerId="ADAL" clId="{210287FC-B368-4923-8B60-54F2BFD870D0}" dt="2026-09-15T14:26:15.507" v="27392" actId="20577"/>
          <ac:spMkLst>
            <pc:docMk/>
            <pc:sldMk cId="456555555" sldId="270"/>
            <ac:spMk id="47" creationId="{B6C483A4-38DC-48B8-0073-040F3795B0BC}"/>
          </ac:spMkLst>
        </pc:spChg>
        <pc:spChg chg="mod">
          <ac:chgData name="McLean, Dana (WaTech)" userId="9234c0e7-1686-4948-8ee6-a0d3dc2fbdf9" providerId="ADAL" clId="{210287FC-B368-4923-8B60-54F2BFD870D0}" dt="2026-09-15T14:29:27.065" v="27544" actId="20577"/>
          <ac:spMkLst>
            <pc:docMk/>
            <pc:sldMk cId="456555555" sldId="270"/>
            <ac:spMk id="49" creationId="{F7B02682-FDDD-4AA1-1115-28A0B3F22411}"/>
          </ac:spMkLst>
        </pc:spChg>
        <pc:spChg chg="mod">
          <ac:chgData name="McLean, Dana (WaTech)" userId="9234c0e7-1686-4948-8ee6-a0d3dc2fbdf9" providerId="ADAL" clId="{210287FC-B368-4923-8B60-54F2BFD870D0}" dt="2026-09-15T14:29:23.972" v="27538" actId="20577"/>
          <ac:spMkLst>
            <pc:docMk/>
            <pc:sldMk cId="456555555" sldId="270"/>
            <ac:spMk id="51" creationId="{0623AC21-9AA9-254A-B75B-A9A7A09605BC}"/>
          </ac:spMkLst>
        </pc:spChg>
        <pc:spChg chg="mod">
          <ac:chgData name="McLean, Dana (WaTech)" userId="9234c0e7-1686-4948-8ee6-a0d3dc2fbdf9" providerId="ADAL" clId="{210287FC-B368-4923-8B60-54F2BFD870D0}" dt="2026-09-15T14:30:15.238" v="27602" actId="20577"/>
          <ac:spMkLst>
            <pc:docMk/>
            <pc:sldMk cId="456555555" sldId="270"/>
            <ac:spMk id="53" creationId="{8E4B4B45-1458-60F2-2837-2E6548229AA4}"/>
          </ac:spMkLst>
        </pc:spChg>
        <pc:spChg chg="add del mod">
          <ac:chgData name="McLean, Dana (WaTech)" userId="9234c0e7-1686-4948-8ee6-a0d3dc2fbdf9" providerId="ADAL" clId="{210287FC-B368-4923-8B60-54F2BFD870D0}" dt="2026-09-14T20:49:17.086" v="23548" actId="478"/>
          <ac:spMkLst>
            <pc:docMk/>
            <pc:sldMk cId="456555555" sldId="270"/>
            <ac:spMk id="67" creationId="{7DF3C9C1-D37F-CA7D-71EA-0A5D91959921}"/>
          </ac:spMkLst>
        </pc:spChg>
        <pc:spChg chg="mod">
          <ac:chgData name="McLean, Dana (WaTech)" userId="9234c0e7-1686-4948-8ee6-a0d3dc2fbdf9" providerId="ADAL" clId="{210287FC-B368-4923-8B60-54F2BFD870D0}" dt="2026-09-14T23:54:05.481" v="26453" actId="20577"/>
          <ac:spMkLst>
            <pc:docMk/>
            <pc:sldMk cId="456555555" sldId="270"/>
            <ac:spMk id="69" creationId="{83C0FC8F-B249-42F5-BBD3-61EEAC086F59}"/>
          </ac:spMkLst>
        </pc:spChg>
        <pc:spChg chg="mod">
          <ac:chgData name="McLean, Dana (WaTech)" userId="9234c0e7-1686-4948-8ee6-a0d3dc2fbdf9" providerId="ADAL" clId="{210287FC-B368-4923-8B60-54F2BFD870D0}" dt="2026-09-14T23:52:45.196" v="26231" actId="20577"/>
          <ac:spMkLst>
            <pc:docMk/>
            <pc:sldMk cId="456555555" sldId="270"/>
            <ac:spMk id="71" creationId="{EBBE0931-6A1E-C198-D758-42488AFEB173}"/>
          </ac:spMkLst>
        </pc:spChg>
        <pc:spChg chg="mod">
          <ac:chgData name="McLean, Dana (WaTech)" userId="9234c0e7-1686-4948-8ee6-a0d3dc2fbdf9" providerId="ADAL" clId="{210287FC-B368-4923-8B60-54F2BFD870D0}" dt="2026-09-14T23:57:08.188" v="26584" actId="404"/>
          <ac:spMkLst>
            <pc:docMk/>
            <pc:sldMk cId="456555555" sldId="270"/>
            <ac:spMk id="73" creationId="{0A3CEC42-4DD8-87F5-6C9A-3587C3B3092B}"/>
          </ac:spMkLst>
        </pc:spChg>
        <pc:spChg chg="del mod">
          <ac:chgData name="McLean, Dana (WaTech)" userId="9234c0e7-1686-4948-8ee6-a0d3dc2fbdf9" providerId="ADAL" clId="{210287FC-B368-4923-8B60-54F2BFD870D0}" dt="2026-09-14T20:49:17.086" v="23548" actId="478"/>
          <ac:spMkLst>
            <pc:docMk/>
            <pc:sldMk cId="456555555" sldId="270"/>
            <ac:spMk id="78" creationId="{CADC3719-1826-27B2-A11E-59269DF699A4}"/>
          </ac:spMkLst>
        </pc:spChg>
        <pc:spChg chg="del mod">
          <ac:chgData name="McLean, Dana (WaTech)" userId="9234c0e7-1686-4948-8ee6-a0d3dc2fbdf9" providerId="ADAL" clId="{210287FC-B368-4923-8B60-54F2BFD870D0}" dt="2026-09-14T20:49:17.086" v="23548" actId="478"/>
          <ac:spMkLst>
            <pc:docMk/>
            <pc:sldMk cId="456555555" sldId="270"/>
            <ac:spMk id="82" creationId="{10E9F8BC-FA6A-F6E7-A7FB-94BE5DD036D2}"/>
          </ac:spMkLst>
        </pc:spChg>
        <pc:spChg chg="del mod">
          <ac:chgData name="McLean, Dana (WaTech)" userId="9234c0e7-1686-4948-8ee6-a0d3dc2fbdf9" providerId="ADAL" clId="{210287FC-B368-4923-8B60-54F2BFD870D0}" dt="2026-09-14T20:49:17.086" v="23548" actId="478"/>
          <ac:spMkLst>
            <pc:docMk/>
            <pc:sldMk cId="456555555" sldId="270"/>
            <ac:spMk id="84" creationId="{347FC922-E629-498E-B0C3-2C49512CE6C3}"/>
          </ac:spMkLst>
        </pc:spChg>
        <pc:spChg chg="mod">
          <ac:chgData name="McLean, Dana (WaTech)" userId="9234c0e7-1686-4948-8ee6-a0d3dc2fbdf9" providerId="ADAL" clId="{210287FC-B368-4923-8B60-54F2BFD870D0}" dt="2026-09-14T20:56:32.331" v="23612" actId="20577"/>
          <ac:spMkLst>
            <pc:docMk/>
            <pc:sldMk cId="456555555" sldId="270"/>
            <ac:spMk id="104" creationId="{9896EB7E-7233-2A5C-31A3-79DA3BA660E0}"/>
          </ac:spMkLst>
        </pc:spChg>
        <pc:spChg chg="del mod">
          <ac:chgData name="McLean, Dana (WaTech)" userId="9234c0e7-1686-4948-8ee6-a0d3dc2fbdf9" providerId="ADAL" clId="{210287FC-B368-4923-8B60-54F2BFD870D0}" dt="2026-09-14T20:49:17.086" v="23548" actId="478"/>
          <ac:spMkLst>
            <pc:docMk/>
            <pc:sldMk cId="456555555" sldId="270"/>
            <ac:spMk id="105" creationId="{0234C30B-7F36-919A-B0A8-9C19E1BB4388}"/>
          </ac:spMkLst>
        </pc:spChg>
        <pc:spChg chg="mod">
          <ac:chgData name="McLean, Dana (WaTech)" userId="9234c0e7-1686-4948-8ee6-a0d3dc2fbdf9" providerId="ADAL" clId="{210287FC-B368-4923-8B60-54F2BFD870D0}" dt="2026-09-15T16:17:07.078" v="28599" actId="20577"/>
          <ac:spMkLst>
            <pc:docMk/>
            <pc:sldMk cId="456555555" sldId="270"/>
            <ac:spMk id="106" creationId="{8C6A90D0-181A-20A8-14D0-6C89B6DCADF4}"/>
          </ac:spMkLst>
        </pc:spChg>
        <pc:spChg chg="mod">
          <ac:chgData name="McLean, Dana (WaTech)" userId="9234c0e7-1686-4948-8ee6-a0d3dc2fbdf9" providerId="ADAL" clId="{210287FC-B368-4923-8B60-54F2BFD870D0}" dt="2026-09-15T16:18:22.397" v="28748" actId="6549"/>
          <ac:spMkLst>
            <pc:docMk/>
            <pc:sldMk cId="456555555" sldId="270"/>
            <ac:spMk id="108" creationId="{A062B743-A071-0C40-7FA1-CBA010115470}"/>
          </ac:spMkLst>
        </pc:spChg>
        <pc:spChg chg="del mod">
          <ac:chgData name="McLean, Dana (WaTech)" userId="9234c0e7-1686-4948-8ee6-a0d3dc2fbdf9" providerId="ADAL" clId="{210287FC-B368-4923-8B60-54F2BFD870D0}" dt="2026-09-14T20:49:17.086" v="23548" actId="478"/>
          <ac:spMkLst>
            <pc:docMk/>
            <pc:sldMk cId="456555555" sldId="270"/>
            <ac:spMk id="109" creationId="{937ACC37-D012-F5C4-21BF-358B4327DCED}"/>
          </ac:spMkLst>
        </pc:spChg>
        <pc:spChg chg="mod">
          <ac:chgData name="McLean, Dana (WaTech)" userId="9234c0e7-1686-4948-8ee6-a0d3dc2fbdf9" providerId="ADAL" clId="{210287FC-B368-4923-8B60-54F2BFD870D0}" dt="2026-09-15T16:19:13.715" v="28846" actId="20577"/>
          <ac:spMkLst>
            <pc:docMk/>
            <pc:sldMk cId="456555555" sldId="270"/>
            <ac:spMk id="110" creationId="{6118376C-2418-A492-465F-BC3F302C5389}"/>
          </ac:spMkLst>
        </pc:spChg>
        <pc:spChg chg="mod">
          <ac:chgData name="McLean, Dana (WaTech)" userId="9234c0e7-1686-4948-8ee6-a0d3dc2fbdf9" providerId="ADAL" clId="{210287FC-B368-4923-8B60-54F2BFD870D0}" dt="2026-09-15T16:20:29.792" v="28997" actId="20577"/>
          <ac:spMkLst>
            <pc:docMk/>
            <pc:sldMk cId="456555555" sldId="270"/>
            <ac:spMk id="114" creationId="{E8506196-25CA-8954-AC26-5F56A635E9EB}"/>
          </ac:spMkLst>
        </pc:spChg>
        <pc:spChg chg="del mod">
          <ac:chgData name="McLean, Dana (WaTech)" userId="9234c0e7-1686-4948-8ee6-a0d3dc2fbdf9" providerId="ADAL" clId="{210287FC-B368-4923-8B60-54F2BFD870D0}" dt="2026-09-14T20:49:17.086" v="23548" actId="478"/>
          <ac:spMkLst>
            <pc:docMk/>
            <pc:sldMk cId="456555555" sldId="270"/>
            <ac:spMk id="115" creationId="{3741871B-4AE1-8276-C260-A90437BF1CED}"/>
          </ac:spMkLst>
        </pc:spChg>
        <pc:spChg chg="mod">
          <ac:chgData name="McLean, Dana (WaTech)" userId="9234c0e7-1686-4948-8ee6-a0d3dc2fbdf9" providerId="ADAL" clId="{210287FC-B368-4923-8B60-54F2BFD870D0}" dt="2026-09-15T14:50:57.468" v="27908" actId="20577"/>
          <ac:spMkLst>
            <pc:docMk/>
            <pc:sldMk cId="456555555" sldId="270"/>
            <ac:spMk id="120" creationId="{732FFD40-0FD4-5B9C-E4EC-08568389024E}"/>
          </ac:spMkLst>
        </pc:spChg>
        <pc:spChg chg="del mod">
          <ac:chgData name="McLean, Dana (WaTech)" userId="9234c0e7-1686-4948-8ee6-a0d3dc2fbdf9" providerId="ADAL" clId="{210287FC-B368-4923-8B60-54F2BFD870D0}" dt="2026-09-14T20:49:17.086" v="23548" actId="478"/>
          <ac:spMkLst>
            <pc:docMk/>
            <pc:sldMk cId="456555555" sldId="270"/>
            <ac:spMk id="128" creationId="{E461C40D-DCDA-C7DB-2F0F-AB5907FF486B}"/>
          </ac:spMkLst>
        </pc:spChg>
        <pc:spChg chg="del mod">
          <ac:chgData name="McLean, Dana (WaTech)" userId="9234c0e7-1686-4948-8ee6-a0d3dc2fbdf9" providerId="ADAL" clId="{210287FC-B368-4923-8B60-54F2BFD870D0}" dt="2026-09-14T20:49:17.086" v="23548" actId="478"/>
          <ac:spMkLst>
            <pc:docMk/>
            <pc:sldMk cId="456555555" sldId="270"/>
            <ac:spMk id="131" creationId="{AC4886BC-3596-C455-3A8C-8D0EF8736A7C}"/>
          </ac:spMkLst>
        </pc:spChg>
        <pc:spChg chg="del mod">
          <ac:chgData name="McLean, Dana (WaTech)" userId="9234c0e7-1686-4948-8ee6-a0d3dc2fbdf9" providerId="ADAL" clId="{210287FC-B368-4923-8B60-54F2BFD870D0}" dt="2026-09-14T20:49:17.086" v="23548" actId="478"/>
          <ac:spMkLst>
            <pc:docMk/>
            <pc:sldMk cId="456555555" sldId="270"/>
            <ac:spMk id="133" creationId="{B1303B46-7C80-7F0C-3568-EFC7DEC38CCB}"/>
          </ac:spMkLst>
        </pc:spChg>
        <pc:spChg chg="mod">
          <ac:chgData name="McLean, Dana (WaTech)" userId="9234c0e7-1686-4948-8ee6-a0d3dc2fbdf9" providerId="ADAL" clId="{210287FC-B368-4923-8B60-54F2BFD870D0}" dt="2026-09-15T14:53:11.400" v="28156" actId="20577"/>
          <ac:spMkLst>
            <pc:docMk/>
            <pc:sldMk cId="456555555" sldId="270"/>
            <ac:spMk id="137" creationId="{271C88A4-27A8-6344-B486-F02A30E5B80B}"/>
          </ac:spMkLst>
        </pc:spChg>
        <pc:spChg chg="mod">
          <ac:chgData name="McLean, Dana (WaTech)" userId="9234c0e7-1686-4948-8ee6-a0d3dc2fbdf9" providerId="ADAL" clId="{210287FC-B368-4923-8B60-54F2BFD870D0}" dt="2026-09-15T16:23:12.706" v="29288" actId="14100"/>
          <ac:spMkLst>
            <pc:docMk/>
            <pc:sldMk cId="456555555" sldId="270"/>
            <ac:spMk id="138" creationId="{1153D4B9-4EAD-95FA-00B1-00E0D483A06C}"/>
          </ac:spMkLst>
        </pc:spChg>
        <pc:spChg chg="mod">
          <ac:chgData name="McLean, Dana (WaTech)" userId="9234c0e7-1686-4948-8ee6-a0d3dc2fbdf9" providerId="ADAL" clId="{210287FC-B368-4923-8B60-54F2BFD870D0}" dt="2026-09-15T16:23:23.117" v="29312" actId="20577"/>
          <ac:spMkLst>
            <pc:docMk/>
            <pc:sldMk cId="456555555" sldId="270"/>
            <ac:spMk id="142" creationId="{84F73C8F-BE25-E4C5-5557-9AE85AFD24AB}"/>
          </ac:spMkLst>
        </pc:spChg>
        <pc:spChg chg="mod">
          <ac:chgData name="McLean, Dana (WaTech)" userId="9234c0e7-1686-4948-8ee6-a0d3dc2fbdf9" providerId="ADAL" clId="{210287FC-B368-4923-8B60-54F2BFD870D0}" dt="2026-09-15T16:21:07.798" v="29106" actId="20577"/>
          <ac:spMkLst>
            <pc:docMk/>
            <pc:sldMk cId="456555555" sldId="270"/>
            <ac:spMk id="147" creationId="{56CDE6FF-7912-25FF-59A4-A054A7F7EA5F}"/>
          </ac:spMkLst>
        </pc:spChg>
        <pc:spChg chg="mod">
          <ac:chgData name="McLean, Dana (WaTech)" userId="9234c0e7-1686-4948-8ee6-a0d3dc2fbdf9" providerId="ADAL" clId="{210287FC-B368-4923-8B60-54F2BFD870D0}" dt="2026-09-15T16:23:41.978" v="29353" actId="14100"/>
          <ac:spMkLst>
            <pc:docMk/>
            <pc:sldMk cId="456555555" sldId="270"/>
            <ac:spMk id="148" creationId="{EFA7C7AC-0358-463F-C5E5-8AD00039C6DD}"/>
          </ac:spMkLst>
        </pc:spChg>
        <pc:spChg chg="mod">
          <ac:chgData name="McLean, Dana (WaTech)" userId="9234c0e7-1686-4948-8ee6-a0d3dc2fbdf9" providerId="ADAL" clId="{210287FC-B368-4923-8B60-54F2BFD870D0}" dt="2026-09-15T14:51:59.429" v="28026" actId="20577"/>
          <ac:spMkLst>
            <pc:docMk/>
            <pc:sldMk cId="456555555" sldId="270"/>
            <ac:spMk id="151" creationId="{64FC6612-CF16-D2B6-0A0E-07BDD7A33549}"/>
          </ac:spMkLst>
        </pc:spChg>
        <pc:spChg chg="mod">
          <ac:chgData name="McLean, Dana (WaTech)" userId="9234c0e7-1686-4948-8ee6-a0d3dc2fbdf9" providerId="ADAL" clId="{210287FC-B368-4923-8B60-54F2BFD870D0}" dt="2026-09-15T14:55:38.283" v="28453" actId="20577"/>
          <ac:spMkLst>
            <pc:docMk/>
            <pc:sldMk cId="456555555" sldId="270"/>
            <ac:spMk id="155" creationId="{4A9E6AF0-1A26-EE87-B712-3B7A12B62857}"/>
          </ac:spMkLst>
        </pc:spChg>
        <pc:spChg chg="mod">
          <ac:chgData name="McLean, Dana (WaTech)" userId="9234c0e7-1686-4948-8ee6-a0d3dc2fbdf9" providerId="ADAL" clId="{210287FC-B368-4923-8B60-54F2BFD870D0}" dt="2026-09-15T14:50:51.603" v="27907" actId="20577"/>
          <ac:spMkLst>
            <pc:docMk/>
            <pc:sldMk cId="456555555" sldId="270"/>
            <ac:spMk id="159" creationId="{AB8A470E-1437-C939-85DA-4B8A60A8A0F4}"/>
          </ac:spMkLst>
        </pc:spChg>
        <pc:spChg chg="mod">
          <ac:chgData name="McLean, Dana (WaTech)" userId="9234c0e7-1686-4948-8ee6-a0d3dc2fbdf9" providerId="ADAL" clId="{210287FC-B368-4923-8B60-54F2BFD870D0}" dt="2026-09-15T14:54:42.633" v="28312" actId="6549"/>
          <ac:spMkLst>
            <pc:docMk/>
            <pc:sldMk cId="456555555" sldId="270"/>
            <ac:spMk id="163" creationId="{61826C2A-977F-B88F-F403-485FAD32FA2D}"/>
          </ac:spMkLst>
        </pc:spChg>
        <pc:spChg chg="mod">
          <ac:chgData name="McLean, Dana (WaTech)" userId="9234c0e7-1686-4948-8ee6-a0d3dc2fbdf9" providerId="ADAL" clId="{210287FC-B368-4923-8B60-54F2BFD870D0}" dt="2026-09-15T16:30:08.969" v="29403" actId="1076"/>
          <ac:spMkLst>
            <pc:docMk/>
            <pc:sldMk cId="456555555" sldId="270"/>
            <ac:spMk id="166" creationId="{2FF98C89-ABDF-2F6E-FBAE-46EB11161B35}"/>
          </ac:spMkLst>
        </pc:spChg>
        <pc:spChg chg="mod">
          <ac:chgData name="McLean, Dana (WaTech)" userId="9234c0e7-1686-4948-8ee6-a0d3dc2fbdf9" providerId="ADAL" clId="{210287FC-B368-4923-8B60-54F2BFD870D0}" dt="2026-09-15T16:21:33.382" v="29143" actId="20577"/>
          <ac:spMkLst>
            <pc:docMk/>
            <pc:sldMk cId="456555555" sldId="270"/>
            <ac:spMk id="167" creationId="{73C42463-8EB4-B535-7C66-4CA1BC29956C}"/>
          </ac:spMkLst>
        </pc:spChg>
        <pc:spChg chg="mod">
          <ac:chgData name="McLean, Dana (WaTech)" userId="9234c0e7-1686-4948-8ee6-a0d3dc2fbdf9" providerId="ADAL" clId="{210287FC-B368-4923-8B60-54F2BFD870D0}" dt="2026-09-15T16:21:41.661" v="29161" actId="20577"/>
          <ac:spMkLst>
            <pc:docMk/>
            <pc:sldMk cId="456555555" sldId="270"/>
            <ac:spMk id="185" creationId="{A43245D2-4BB1-C78B-8B10-084B0F1A0C66}"/>
          </ac:spMkLst>
        </pc:spChg>
        <pc:spChg chg="mod">
          <ac:chgData name="McLean, Dana (WaTech)" userId="9234c0e7-1686-4948-8ee6-a0d3dc2fbdf9" providerId="ADAL" clId="{210287FC-B368-4923-8B60-54F2BFD870D0}" dt="2026-09-15T16:22:02.986" v="29195" actId="20577"/>
          <ac:spMkLst>
            <pc:docMk/>
            <pc:sldMk cId="456555555" sldId="270"/>
            <ac:spMk id="193" creationId="{854921B9-BB10-3A7E-99D6-2C0A3A51977E}"/>
          </ac:spMkLst>
        </pc:spChg>
        <pc:spChg chg="mod">
          <ac:chgData name="McLean, Dana (WaTech)" userId="9234c0e7-1686-4948-8ee6-a0d3dc2fbdf9" providerId="ADAL" clId="{210287FC-B368-4923-8B60-54F2BFD870D0}" dt="2026-09-15T16:32:14.295" v="29416" actId="1036"/>
          <ac:spMkLst>
            <pc:docMk/>
            <pc:sldMk cId="456555555" sldId="270"/>
            <ac:spMk id="205" creationId="{E2035C8F-BF17-3877-083C-4E5A16F43227}"/>
          </ac:spMkLst>
        </pc:spChg>
        <pc:spChg chg="mod">
          <ac:chgData name="McLean, Dana (WaTech)" userId="9234c0e7-1686-4948-8ee6-a0d3dc2fbdf9" providerId="ADAL" clId="{210287FC-B368-4923-8B60-54F2BFD870D0}" dt="2026-09-15T16:32:09.710" v="29413" actId="1036"/>
          <ac:spMkLst>
            <pc:docMk/>
            <pc:sldMk cId="456555555" sldId="270"/>
            <ac:spMk id="209" creationId="{C3AF1C92-1CD7-CF9C-A88D-AB0C54AD6AE0}"/>
          </ac:spMkLst>
        </pc:spChg>
        <pc:graphicFrameChg chg="mod">
          <ac:chgData name="McLean, Dana (WaTech)" userId="9234c0e7-1686-4948-8ee6-a0d3dc2fbdf9" providerId="ADAL" clId="{210287FC-B368-4923-8B60-54F2BFD870D0}" dt="2026-09-14T21:46:03.867" v="25979"/>
          <ac:graphicFrameMkLst>
            <pc:docMk/>
            <pc:sldMk cId="456555555" sldId="270"/>
            <ac:graphicFrameMk id="3" creationId="{50D1D3CE-B607-6C83-8632-B3F4B2B86FEC}"/>
          </ac:graphicFrameMkLst>
        </pc:graphicFrameChg>
        <pc:graphicFrameChg chg="modGraphic">
          <ac:chgData name="McLean, Dana (WaTech)" userId="9234c0e7-1686-4948-8ee6-a0d3dc2fbdf9" providerId="ADAL" clId="{210287FC-B368-4923-8B60-54F2BFD870D0}" dt="2026-09-14T20:56:23.312" v="23598" actId="20577"/>
          <ac:graphicFrameMkLst>
            <pc:docMk/>
            <pc:sldMk cId="456555555" sldId="270"/>
            <ac:graphicFrameMk id="9" creationId="{52A636CC-FC82-2CEC-175E-972710C3C6AF}"/>
          </ac:graphicFrameMkLst>
        </pc:graphicFrameChg>
        <pc:picChg chg="del">
          <ac:chgData name="McLean, Dana (WaTech)" userId="9234c0e7-1686-4948-8ee6-a0d3dc2fbdf9" providerId="ADAL" clId="{210287FC-B368-4923-8B60-54F2BFD870D0}" dt="2026-09-14T23:59:30.269" v="26799" actId="478"/>
          <ac:picMkLst>
            <pc:docMk/>
            <pc:sldMk cId="456555555" sldId="270"/>
            <ac:picMk id="6" creationId="{425E4E6F-9AFA-5C04-9112-2B0B081C56BD}"/>
          </ac:picMkLst>
        </pc:picChg>
        <pc:picChg chg="mod">
          <ac:chgData name="McLean, Dana (WaTech)" userId="9234c0e7-1686-4948-8ee6-a0d3dc2fbdf9" providerId="ADAL" clId="{210287FC-B368-4923-8B60-54F2BFD870D0}" dt="2026-09-14T20:54:28.011" v="23591" actId="1035"/>
          <ac:picMkLst>
            <pc:docMk/>
            <pc:sldMk cId="456555555" sldId="270"/>
            <ac:picMk id="7" creationId="{6D582FFF-189B-570C-7DEE-E85592E54D51}"/>
          </ac:picMkLst>
        </pc:picChg>
        <pc:picChg chg="del">
          <ac:chgData name="McLean, Dana (WaTech)" userId="9234c0e7-1686-4948-8ee6-a0d3dc2fbdf9" providerId="ADAL" clId="{210287FC-B368-4923-8B60-54F2BFD870D0}" dt="2026-09-14T23:59:33.194" v="26801" actId="478"/>
          <ac:picMkLst>
            <pc:docMk/>
            <pc:sldMk cId="456555555" sldId="270"/>
            <ac:picMk id="12" creationId="{38D753E1-F581-3AD8-C7D2-577AEC99A84F}"/>
          </ac:picMkLst>
        </pc:picChg>
        <pc:picChg chg="add mod">
          <ac:chgData name="McLean, Dana (WaTech)" userId="9234c0e7-1686-4948-8ee6-a0d3dc2fbdf9" providerId="ADAL" clId="{210287FC-B368-4923-8B60-54F2BFD870D0}" dt="2026-09-15T14:44:42.150" v="27658" actId="207"/>
          <ac:picMkLst>
            <pc:docMk/>
            <pc:sldMk cId="456555555" sldId="270"/>
            <ac:picMk id="15" creationId="{984DC68C-1A6D-7199-CD6B-E1843C9D64D1}"/>
          </ac:picMkLst>
        </pc:picChg>
        <pc:picChg chg="del">
          <ac:chgData name="McLean, Dana (WaTech)" userId="9234c0e7-1686-4948-8ee6-a0d3dc2fbdf9" providerId="ADAL" clId="{210287FC-B368-4923-8B60-54F2BFD870D0}" dt="2026-09-14T23:59:43.585" v="26807" actId="478"/>
          <ac:picMkLst>
            <pc:docMk/>
            <pc:sldMk cId="456555555" sldId="270"/>
            <ac:picMk id="19" creationId="{122F3198-BB5B-CBAD-C439-F16917568AF0}"/>
          </ac:picMkLst>
        </pc:picChg>
        <pc:picChg chg="add mod">
          <ac:chgData name="McLean, Dana (WaTech)" userId="9234c0e7-1686-4948-8ee6-a0d3dc2fbdf9" providerId="ADAL" clId="{210287FC-B368-4923-8B60-54F2BFD870D0}" dt="2026-09-15T18:24:09.942" v="29417" actId="207"/>
          <ac:picMkLst>
            <pc:docMk/>
            <pc:sldMk cId="456555555" sldId="270"/>
            <ac:picMk id="20" creationId="{DFA999E0-030B-73B5-D204-459B5CB6B4D8}"/>
          </ac:picMkLst>
        </pc:picChg>
        <pc:picChg chg="add mod">
          <ac:chgData name="McLean, Dana (WaTech)" userId="9234c0e7-1686-4948-8ee6-a0d3dc2fbdf9" providerId="ADAL" clId="{210287FC-B368-4923-8B60-54F2BFD870D0}" dt="2026-09-15T14:45:06.783" v="27663" actId="207"/>
          <ac:picMkLst>
            <pc:docMk/>
            <pc:sldMk cId="456555555" sldId="270"/>
            <ac:picMk id="24" creationId="{34B9D4C3-D873-8EF8-3D58-F1F04AE9D8E9}"/>
          </ac:picMkLst>
        </pc:picChg>
        <pc:picChg chg="add mod">
          <ac:chgData name="McLean, Dana (WaTech)" userId="9234c0e7-1686-4948-8ee6-a0d3dc2fbdf9" providerId="ADAL" clId="{210287FC-B368-4923-8B60-54F2BFD870D0}" dt="2026-09-15T14:46:39.109" v="27667" actId="207"/>
          <ac:picMkLst>
            <pc:docMk/>
            <pc:sldMk cId="456555555" sldId="270"/>
            <ac:picMk id="26" creationId="{4AB02791-B3E1-9117-91EE-7664A26D4BB1}"/>
          </ac:picMkLst>
        </pc:picChg>
        <pc:picChg chg="del">
          <ac:chgData name="McLean, Dana (WaTech)" userId="9234c0e7-1686-4948-8ee6-a0d3dc2fbdf9" providerId="ADAL" clId="{210287FC-B368-4923-8B60-54F2BFD870D0}" dt="2026-09-14T23:59:32.051" v="26800" actId="478"/>
          <ac:picMkLst>
            <pc:docMk/>
            <pc:sldMk cId="456555555" sldId="270"/>
            <ac:picMk id="28" creationId="{E7DBA0D6-B404-9744-7AD0-1203CBC33737}"/>
          </ac:picMkLst>
        </pc:picChg>
        <pc:picChg chg="add mod">
          <ac:chgData name="McLean, Dana (WaTech)" userId="9234c0e7-1686-4948-8ee6-a0d3dc2fbdf9" providerId="ADAL" clId="{210287FC-B368-4923-8B60-54F2BFD870D0}" dt="2026-09-15T14:44:59.292" v="27662" actId="1035"/>
          <ac:picMkLst>
            <pc:docMk/>
            <pc:sldMk cId="456555555" sldId="270"/>
            <ac:picMk id="30" creationId="{6336B63F-E5F9-83E1-8886-96C5F3F5E41E}"/>
          </ac:picMkLst>
        </pc:picChg>
        <pc:picChg chg="del">
          <ac:chgData name="McLean, Dana (WaTech)" userId="9234c0e7-1686-4948-8ee6-a0d3dc2fbdf9" providerId="ADAL" clId="{210287FC-B368-4923-8B60-54F2BFD870D0}" dt="2026-09-14T23:59:34.153" v="26802" actId="478"/>
          <ac:picMkLst>
            <pc:docMk/>
            <pc:sldMk cId="456555555" sldId="270"/>
            <ac:picMk id="31" creationId="{B05052B4-1A43-333F-1CD8-46B1C34C964D}"/>
          </ac:picMkLst>
        </pc:picChg>
        <pc:picChg chg="del">
          <ac:chgData name="McLean, Dana (WaTech)" userId="9234c0e7-1686-4948-8ee6-a0d3dc2fbdf9" providerId="ADAL" clId="{210287FC-B368-4923-8B60-54F2BFD870D0}" dt="2026-09-14T23:59:37.632" v="26804" actId="478"/>
          <ac:picMkLst>
            <pc:docMk/>
            <pc:sldMk cId="456555555" sldId="270"/>
            <ac:picMk id="33" creationId="{71852FF1-F4F7-DC99-DD1A-DE1584E06AF5}"/>
          </ac:picMkLst>
        </pc:picChg>
        <pc:picChg chg="add mod">
          <ac:chgData name="McLean, Dana (WaTech)" userId="9234c0e7-1686-4948-8ee6-a0d3dc2fbdf9" providerId="ADAL" clId="{210287FC-B368-4923-8B60-54F2BFD870D0}" dt="2026-09-15T14:44:55.262" v="27659" actId="207"/>
          <ac:picMkLst>
            <pc:docMk/>
            <pc:sldMk cId="456555555" sldId="270"/>
            <ac:picMk id="34" creationId="{45DE64C0-FCA6-1CC4-13AA-3C8B4306ABB1}"/>
          </ac:picMkLst>
        </pc:picChg>
        <pc:picChg chg="add del mod">
          <ac:chgData name="McLean, Dana (WaTech)" userId="9234c0e7-1686-4948-8ee6-a0d3dc2fbdf9" providerId="ADAL" clId="{210287FC-B368-4923-8B60-54F2BFD870D0}" dt="2026-09-15T14:45:23.318" v="27664" actId="478"/>
          <ac:picMkLst>
            <pc:docMk/>
            <pc:sldMk cId="456555555" sldId="270"/>
            <ac:picMk id="36" creationId="{411BFD31-FAD8-893A-2A0A-75E2946743F2}"/>
          </ac:picMkLst>
        </pc:picChg>
        <pc:picChg chg="del">
          <ac:chgData name="McLean, Dana (WaTech)" userId="9234c0e7-1686-4948-8ee6-a0d3dc2fbdf9" providerId="ADAL" clId="{210287FC-B368-4923-8B60-54F2BFD870D0}" dt="2026-09-14T23:59:36.639" v="26803" actId="478"/>
          <ac:picMkLst>
            <pc:docMk/>
            <pc:sldMk cId="456555555" sldId="270"/>
            <ac:picMk id="38" creationId="{DD158D33-2290-53E8-4E77-F97493F8C941}"/>
          </ac:picMkLst>
        </pc:picChg>
        <pc:picChg chg="del">
          <ac:chgData name="McLean, Dana (WaTech)" userId="9234c0e7-1686-4948-8ee6-a0d3dc2fbdf9" providerId="ADAL" clId="{210287FC-B368-4923-8B60-54F2BFD870D0}" dt="2026-09-14T23:59:47.045" v="26808" actId="478"/>
          <ac:picMkLst>
            <pc:docMk/>
            <pc:sldMk cId="456555555" sldId="270"/>
            <ac:picMk id="42" creationId="{F699E6EC-4B7E-A8A9-900F-504FE43E9E80}"/>
          </ac:picMkLst>
        </pc:picChg>
        <pc:picChg chg="add mod">
          <ac:chgData name="McLean, Dana (WaTech)" userId="9234c0e7-1686-4948-8ee6-a0d3dc2fbdf9" providerId="ADAL" clId="{210287FC-B368-4923-8B60-54F2BFD870D0}" dt="2026-09-15T14:44:42.150" v="27658" actId="207"/>
          <ac:picMkLst>
            <pc:docMk/>
            <pc:sldMk cId="456555555" sldId="270"/>
            <ac:picMk id="44" creationId="{226D7EC1-3F7C-9595-B10C-A74EF801F46A}"/>
          </ac:picMkLst>
        </pc:picChg>
        <pc:picChg chg="del">
          <ac:chgData name="McLean, Dana (WaTech)" userId="9234c0e7-1686-4948-8ee6-a0d3dc2fbdf9" providerId="ADAL" clId="{210287FC-B368-4923-8B60-54F2BFD870D0}" dt="2026-09-14T23:59:41.107" v="26805" actId="478"/>
          <ac:picMkLst>
            <pc:docMk/>
            <pc:sldMk cId="456555555" sldId="270"/>
            <ac:picMk id="46" creationId="{900137D6-8AD6-9AF3-94CC-B1C36A9B089A}"/>
          </ac:picMkLst>
        </pc:picChg>
        <pc:picChg chg="del">
          <ac:chgData name="McLean, Dana (WaTech)" userId="9234c0e7-1686-4948-8ee6-a0d3dc2fbdf9" providerId="ADAL" clId="{210287FC-B368-4923-8B60-54F2BFD870D0}" dt="2026-09-14T23:59:41.915" v="26806" actId="478"/>
          <ac:picMkLst>
            <pc:docMk/>
            <pc:sldMk cId="456555555" sldId="270"/>
            <ac:picMk id="50" creationId="{6B6EAEA9-CD48-5829-6A17-DADCA633495F}"/>
          </ac:picMkLst>
        </pc:picChg>
        <pc:picChg chg="add mod">
          <ac:chgData name="McLean, Dana (WaTech)" userId="9234c0e7-1686-4948-8ee6-a0d3dc2fbdf9" providerId="ADAL" clId="{210287FC-B368-4923-8B60-54F2BFD870D0}" dt="2026-09-15T18:24:09.942" v="29417" actId="207"/>
          <ac:picMkLst>
            <pc:docMk/>
            <pc:sldMk cId="456555555" sldId="270"/>
            <ac:picMk id="52" creationId="{AFB1546D-5D43-6C91-3092-1F40BB1AF473}"/>
          </ac:picMkLst>
        </pc:picChg>
        <pc:picChg chg="add mod">
          <ac:chgData name="McLean, Dana (WaTech)" userId="9234c0e7-1686-4948-8ee6-a0d3dc2fbdf9" providerId="ADAL" clId="{210287FC-B368-4923-8B60-54F2BFD870D0}" dt="2026-09-15T14:47:09.898" v="27675" actId="207"/>
          <ac:picMkLst>
            <pc:docMk/>
            <pc:sldMk cId="456555555" sldId="270"/>
            <ac:picMk id="56" creationId="{1DE478B3-420F-4AFC-A4E2-9805DAE36E7A}"/>
          </ac:picMkLst>
        </pc:picChg>
        <pc:picChg chg="add mod">
          <ac:chgData name="McLean, Dana (WaTech)" userId="9234c0e7-1686-4948-8ee6-a0d3dc2fbdf9" providerId="ADAL" clId="{210287FC-B368-4923-8B60-54F2BFD870D0}" dt="2026-09-15T18:24:15.940" v="29418" actId="207"/>
          <ac:picMkLst>
            <pc:docMk/>
            <pc:sldMk cId="456555555" sldId="270"/>
            <ac:picMk id="58" creationId="{C91AF650-3C96-1E2F-2EC2-D9A4EC8908B4}"/>
          </ac:picMkLst>
        </pc:picChg>
        <pc:picChg chg="add mod">
          <ac:chgData name="McLean, Dana (WaTech)" userId="9234c0e7-1686-4948-8ee6-a0d3dc2fbdf9" providerId="ADAL" clId="{210287FC-B368-4923-8B60-54F2BFD870D0}" dt="2026-09-15T16:29:56.826" v="29402" actId="207"/>
          <ac:picMkLst>
            <pc:docMk/>
            <pc:sldMk cId="456555555" sldId="270"/>
            <ac:picMk id="60" creationId="{BDD1A233-B365-C9DE-8F60-D7DC6C3EC04C}"/>
          </ac:picMkLst>
        </pc:picChg>
        <pc:picChg chg="add mod">
          <ac:chgData name="McLean, Dana (WaTech)" userId="9234c0e7-1686-4948-8ee6-a0d3dc2fbdf9" providerId="ADAL" clId="{210287FC-B368-4923-8B60-54F2BFD870D0}" dt="2026-09-15T16:29:44.556" v="29397" actId="207"/>
          <ac:picMkLst>
            <pc:docMk/>
            <pc:sldMk cId="456555555" sldId="270"/>
            <ac:picMk id="64" creationId="{D890BB7F-4596-295F-1947-3EF8D15A4E99}"/>
          </ac:picMkLst>
        </pc:picChg>
        <pc:picChg chg="del">
          <ac:chgData name="McLean, Dana (WaTech)" userId="9234c0e7-1686-4948-8ee6-a0d3dc2fbdf9" providerId="ADAL" clId="{210287FC-B368-4923-8B60-54F2BFD870D0}" dt="2026-09-14T20:48:09.118" v="23538" actId="478"/>
          <ac:picMkLst>
            <pc:docMk/>
            <pc:sldMk cId="456555555" sldId="270"/>
            <ac:picMk id="66" creationId="{4686F505-B846-A68F-D75C-DCA4C2F44DDF}"/>
          </ac:picMkLst>
        </pc:picChg>
        <pc:picChg chg="add mod">
          <ac:chgData name="McLean, Dana (WaTech)" userId="9234c0e7-1686-4948-8ee6-a0d3dc2fbdf9" providerId="ADAL" clId="{210287FC-B368-4923-8B60-54F2BFD870D0}" dt="2026-09-15T16:30:28.691" v="29409" actId="207"/>
          <ac:picMkLst>
            <pc:docMk/>
            <pc:sldMk cId="456555555" sldId="270"/>
            <ac:picMk id="67" creationId="{F1029530-39E8-FA5D-F6D9-FC4D5086FF13}"/>
          </ac:picMkLst>
        </pc:picChg>
        <pc:picChg chg="add mod">
          <ac:chgData name="McLean, Dana (WaTech)" userId="9234c0e7-1686-4948-8ee6-a0d3dc2fbdf9" providerId="ADAL" clId="{210287FC-B368-4923-8B60-54F2BFD870D0}" dt="2026-09-15T16:29:18.466" v="29389" actId="207"/>
          <ac:picMkLst>
            <pc:docMk/>
            <pc:sldMk cId="456555555" sldId="270"/>
            <ac:picMk id="70" creationId="{F4C01264-220A-B519-428F-E0CB7EB398C8}"/>
          </ac:picMkLst>
        </pc:picChg>
        <pc:picChg chg="add mod">
          <ac:chgData name="McLean, Dana (WaTech)" userId="9234c0e7-1686-4948-8ee6-a0d3dc2fbdf9" providerId="ADAL" clId="{210287FC-B368-4923-8B60-54F2BFD870D0}" dt="2026-09-15T16:30:15.447" v="29405" actId="1076"/>
          <ac:picMkLst>
            <pc:docMk/>
            <pc:sldMk cId="456555555" sldId="270"/>
            <ac:picMk id="74" creationId="{16F7ECF8-89BA-79E9-D75F-0993B7F223B3}"/>
          </ac:picMkLst>
        </pc:picChg>
        <pc:picChg chg="add del mod">
          <ac:chgData name="McLean, Dana (WaTech)" userId="9234c0e7-1686-4948-8ee6-a0d3dc2fbdf9" providerId="ADAL" clId="{210287FC-B368-4923-8B60-54F2BFD870D0}" dt="2026-09-15T16:28:32.040" v="29374" actId="478"/>
          <ac:picMkLst>
            <pc:docMk/>
            <pc:sldMk cId="456555555" sldId="270"/>
            <ac:picMk id="76" creationId="{65B1C4F0-9454-AB1D-AADF-6105E991DCE4}"/>
          </ac:picMkLst>
        </pc:picChg>
        <pc:picChg chg="add del mod">
          <ac:chgData name="McLean, Dana (WaTech)" userId="9234c0e7-1686-4948-8ee6-a0d3dc2fbdf9" providerId="ADAL" clId="{210287FC-B368-4923-8B60-54F2BFD870D0}" dt="2026-09-15T16:28:29.547" v="29372" actId="478"/>
          <ac:picMkLst>
            <pc:docMk/>
            <pc:sldMk cId="456555555" sldId="270"/>
            <ac:picMk id="78" creationId="{DD56EED3-BAB0-B195-D072-5727E7034DDF}"/>
          </ac:picMkLst>
        </pc:picChg>
        <pc:picChg chg="add mod">
          <ac:chgData name="McLean, Dana (WaTech)" userId="9234c0e7-1686-4948-8ee6-a0d3dc2fbdf9" providerId="ADAL" clId="{210287FC-B368-4923-8B60-54F2BFD870D0}" dt="2026-09-15T16:28:22.671" v="29370" actId="207"/>
          <ac:picMkLst>
            <pc:docMk/>
            <pc:sldMk cId="456555555" sldId="270"/>
            <ac:picMk id="80" creationId="{EF389482-1B6C-AC69-5471-E269ADC3AC9B}"/>
          </ac:picMkLst>
        </pc:picChg>
        <pc:picChg chg="add mod">
          <ac:chgData name="McLean, Dana (WaTech)" userId="9234c0e7-1686-4948-8ee6-a0d3dc2fbdf9" providerId="ADAL" clId="{210287FC-B368-4923-8B60-54F2BFD870D0}" dt="2026-09-15T16:28:06.800" v="29366" actId="207"/>
          <ac:picMkLst>
            <pc:docMk/>
            <pc:sldMk cId="456555555" sldId="270"/>
            <ac:picMk id="82" creationId="{45DAA49D-089D-9CC8-D68C-4409CFEDA1BE}"/>
          </ac:picMkLst>
        </pc:picChg>
        <pc:picChg chg="del">
          <ac:chgData name="McLean, Dana (WaTech)" userId="9234c0e7-1686-4948-8ee6-a0d3dc2fbdf9" providerId="ADAL" clId="{210287FC-B368-4923-8B60-54F2BFD870D0}" dt="2026-09-14T20:48:08.533" v="23537" actId="478"/>
          <ac:picMkLst>
            <pc:docMk/>
            <pc:sldMk cId="456555555" sldId="270"/>
            <ac:picMk id="86" creationId="{D4402F5A-8F7B-C30B-6701-C2ECE6238038}"/>
          </ac:picMkLst>
        </pc:picChg>
        <pc:picChg chg="del">
          <ac:chgData name="McLean, Dana (WaTech)" userId="9234c0e7-1686-4948-8ee6-a0d3dc2fbdf9" providerId="ADAL" clId="{210287FC-B368-4923-8B60-54F2BFD870D0}" dt="2026-09-14T20:48:09.860" v="23539" actId="478"/>
          <ac:picMkLst>
            <pc:docMk/>
            <pc:sldMk cId="456555555" sldId="270"/>
            <ac:picMk id="92" creationId="{607DBD9C-C88A-B5B7-E75B-69BDEEC367F5}"/>
          </ac:picMkLst>
        </pc:picChg>
        <pc:picChg chg="del">
          <ac:chgData name="McLean, Dana (WaTech)" userId="9234c0e7-1686-4948-8ee6-a0d3dc2fbdf9" providerId="ADAL" clId="{210287FC-B368-4923-8B60-54F2BFD870D0}" dt="2026-09-14T20:48:10.767" v="23540" actId="478"/>
          <ac:picMkLst>
            <pc:docMk/>
            <pc:sldMk cId="456555555" sldId="270"/>
            <ac:picMk id="96" creationId="{60341DE6-AA94-8829-9225-0DD5614215A6}"/>
          </ac:picMkLst>
        </pc:picChg>
        <pc:picChg chg="del">
          <ac:chgData name="McLean, Dana (WaTech)" userId="9234c0e7-1686-4948-8ee6-a0d3dc2fbdf9" providerId="ADAL" clId="{210287FC-B368-4923-8B60-54F2BFD870D0}" dt="2026-09-14T20:48:11.483" v="23541" actId="478"/>
          <ac:picMkLst>
            <pc:docMk/>
            <pc:sldMk cId="456555555" sldId="270"/>
            <ac:picMk id="98" creationId="{C6B97BAD-912C-E7FB-47F6-7EA33146813C}"/>
          </ac:picMkLst>
        </pc:picChg>
        <pc:picChg chg="del">
          <ac:chgData name="McLean, Dana (WaTech)" userId="9234c0e7-1686-4948-8ee6-a0d3dc2fbdf9" providerId="ADAL" clId="{210287FC-B368-4923-8B60-54F2BFD870D0}" dt="2026-09-14T20:48:12.296" v="23542" actId="478"/>
          <ac:picMkLst>
            <pc:docMk/>
            <pc:sldMk cId="456555555" sldId="270"/>
            <ac:picMk id="126" creationId="{6C5EDD21-BDD3-9D92-A549-81FD47DA6053}"/>
          </ac:picMkLst>
        </pc:picChg>
        <pc:picChg chg="del">
          <ac:chgData name="McLean, Dana (WaTech)" userId="9234c0e7-1686-4948-8ee6-a0d3dc2fbdf9" providerId="ADAL" clId="{210287FC-B368-4923-8B60-54F2BFD870D0}" dt="2026-09-14T20:49:21.849" v="23549" actId="478"/>
          <ac:picMkLst>
            <pc:docMk/>
            <pc:sldMk cId="456555555" sldId="270"/>
            <ac:picMk id="129" creationId="{5D765A2A-A8AB-B77E-37FF-EB8ED35E483A}"/>
          </ac:picMkLst>
        </pc:picChg>
        <pc:picChg chg="del">
          <ac:chgData name="McLean, Dana (WaTech)" userId="9234c0e7-1686-4948-8ee6-a0d3dc2fbdf9" providerId="ADAL" clId="{210287FC-B368-4923-8B60-54F2BFD870D0}" dt="2026-09-14T20:49:23.448" v="23550" actId="478"/>
          <ac:picMkLst>
            <pc:docMk/>
            <pc:sldMk cId="456555555" sldId="270"/>
            <ac:picMk id="145" creationId="{896F1229-EAFE-E710-0085-871B55194744}"/>
          </ac:picMkLst>
        </pc:picChg>
        <pc:picChg chg="del">
          <ac:chgData name="McLean, Dana (WaTech)" userId="9234c0e7-1686-4948-8ee6-a0d3dc2fbdf9" providerId="ADAL" clId="{210287FC-B368-4923-8B60-54F2BFD870D0}" dt="2026-09-14T20:49:27.552" v="23553" actId="478"/>
          <ac:picMkLst>
            <pc:docMk/>
            <pc:sldMk cId="456555555" sldId="270"/>
            <ac:picMk id="153" creationId="{F97CC209-4458-8872-2799-ED834A0AB237}"/>
          </ac:picMkLst>
        </pc:picChg>
        <pc:picChg chg="del">
          <ac:chgData name="McLean, Dana (WaTech)" userId="9234c0e7-1686-4948-8ee6-a0d3dc2fbdf9" providerId="ADAL" clId="{210287FC-B368-4923-8B60-54F2BFD870D0}" dt="2026-09-14T20:49:28.536" v="23554" actId="478"/>
          <ac:picMkLst>
            <pc:docMk/>
            <pc:sldMk cId="456555555" sldId="270"/>
            <ac:picMk id="157" creationId="{B39C3564-951F-B00C-91AF-68B26905400D}"/>
          </ac:picMkLst>
        </pc:picChg>
        <pc:picChg chg="del">
          <ac:chgData name="McLean, Dana (WaTech)" userId="9234c0e7-1686-4948-8ee6-a0d3dc2fbdf9" providerId="ADAL" clId="{210287FC-B368-4923-8B60-54F2BFD870D0}" dt="2026-09-14T20:49:25.705" v="23552" actId="478"/>
          <ac:picMkLst>
            <pc:docMk/>
            <pc:sldMk cId="456555555" sldId="270"/>
            <ac:picMk id="161" creationId="{E85B1C5A-670E-F855-A231-E4A55BC26624}"/>
          </ac:picMkLst>
        </pc:picChg>
        <pc:picChg chg="del">
          <ac:chgData name="McLean, Dana (WaTech)" userId="9234c0e7-1686-4948-8ee6-a0d3dc2fbdf9" providerId="ADAL" clId="{210287FC-B368-4923-8B60-54F2BFD870D0}" dt="2026-09-14T20:49:24.695" v="23551" actId="478"/>
          <ac:picMkLst>
            <pc:docMk/>
            <pc:sldMk cId="456555555" sldId="270"/>
            <ac:picMk id="165" creationId="{E7FBFC21-E599-32E7-4B67-08918EBF9855}"/>
          </ac:picMkLst>
        </pc:picChg>
        <pc:picChg chg="del">
          <ac:chgData name="McLean, Dana (WaTech)" userId="9234c0e7-1686-4948-8ee6-a0d3dc2fbdf9" providerId="ADAL" clId="{210287FC-B368-4923-8B60-54F2BFD870D0}" dt="2026-09-15T16:27:35.144" v="29357" actId="478"/>
          <ac:picMkLst>
            <pc:docMk/>
            <pc:sldMk cId="456555555" sldId="270"/>
            <ac:picMk id="173" creationId="{20D4448E-0FBC-FFB3-81AB-BB208E340BA1}"/>
          </ac:picMkLst>
        </pc:picChg>
        <pc:picChg chg="del">
          <ac:chgData name="McLean, Dana (WaTech)" userId="9234c0e7-1686-4948-8ee6-a0d3dc2fbdf9" providerId="ADAL" clId="{210287FC-B368-4923-8B60-54F2BFD870D0}" dt="2026-09-15T16:27:32.776" v="29356" actId="478"/>
          <ac:picMkLst>
            <pc:docMk/>
            <pc:sldMk cId="456555555" sldId="270"/>
            <ac:picMk id="177" creationId="{30333789-99A8-4EA4-972B-ED746503AC6A}"/>
          </ac:picMkLst>
        </pc:picChg>
        <pc:picChg chg="del">
          <ac:chgData name="McLean, Dana (WaTech)" userId="9234c0e7-1686-4948-8ee6-a0d3dc2fbdf9" providerId="ADAL" clId="{210287FC-B368-4923-8B60-54F2BFD870D0}" dt="2026-09-15T16:30:10.810" v="29404" actId="478"/>
          <ac:picMkLst>
            <pc:docMk/>
            <pc:sldMk cId="456555555" sldId="270"/>
            <ac:picMk id="182" creationId="{29242B7C-136C-0083-EF64-76B9A2FE169E}"/>
          </ac:picMkLst>
        </pc:picChg>
        <pc:picChg chg="del">
          <ac:chgData name="McLean, Dana (WaTech)" userId="9234c0e7-1686-4948-8ee6-a0d3dc2fbdf9" providerId="ADAL" clId="{210287FC-B368-4923-8B60-54F2BFD870D0}" dt="2026-09-15T16:27:38.800" v="29358" actId="478"/>
          <ac:picMkLst>
            <pc:docMk/>
            <pc:sldMk cId="456555555" sldId="270"/>
            <ac:picMk id="184" creationId="{9F07E424-713D-33B7-3F71-108F5A6004B1}"/>
          </ac:picMkLst>
        </pc:picChg>
        <pc:picChg chg="del">
          <ac:chgData name="McLean, Dana (WaTech)" userId="9234c0e7-1686-4948-8ee6-a0d3dc2fbdf9" providerId="ADAL" clId="{210287FC-B368-4923-8B60-54F2BFD870D0}" dt="2026-09-15T16:27:29.761" v="29355" actId="478"/>
          <ac:picMkLst>
            <pc:docMk/>
            <pc:sldMk cId="456555555" sldId="270"/>
            <ac:picMk id="188" creationId="{B79BA4F6-3F25-A2D6-545F-B0A5AFA68775}"/>
          </ac:picMkLst>
        </pc:picChg>
        <pc:picChg chg="del">
          <ac:chgData name="McLean, Dana (WaTech)" userId="9234c0e7-1686-4948-8ee6-a0d3dc2fbdf9" providerId="ADAL" clId="{210287FC-B368-4923-8B60-54F2BFD870D0}" dt="2026-09-15T16:27:42.475" v="29360" actId="478"/>
          <ac:picMkLst>
            <pc:docMk/>
            <pc:sldMk cId="456555555" sldId="270"/>
            <ac:picMk id="190" creationId="{7378DE7D-380E-DF13-8EF1-393314B76B09}"/>
          </ac:picMkLst>
        </pc:picChg>
        <pc:picChg chg="del">
          <ac:chgData name="McLean, Dana (WaTech)" userId="9234c0e7-1686-4948-8ee6-a0d3dc2fbdf9" providerId="ADAL" clId="{210287FC-B368-4923-8B60-54F2BFD870D0}" dt="2026-09-15T16:27:40.729" v="29359" actId="478"/>
          <ac:picMkLst>
            <pc:docMk/>
            <pc:sldMk cId="456555555" sldId="270"/>
            <ac:picMk id="192" creationId="{4C780756-EDF2-2EFE-E8E6-8D59827BDB3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1BB01A-363D-472F-BDBF-EEA8D14A1059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F19F0B-A8C2-4432-9A86-2D0EC09EA5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108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F40CC-C50D-01E6-EE5F-86720B9E2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AA4B6F-8438-025A-0096-2A6BA1FA42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6BD33B-4116-DA5A-52D1-6069F5AC91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92AF10-5F57-14A6-AAE3-77BDDF3DEB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558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19F0B-A8C2-4432-9A86-2D0EC09EA5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892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0235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0095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sv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svg"/><Relationship Id="rId18" Type="http://schemas.openxmlformats.org/officeDocument/2006/relationships/image" Target="../media/image28.svg"/><Relationship Id="rId26" Type="http://schemas.openxmlformats.org/officeDocument/2006/relationships/image" Target="../media/image36.svg"/><Relationship Id="rId3" Type="http://schemas.openxmlformats.org/officeDocument/2006/relationships/image" Target="../media/image1.png"/><Relationship Id="rId21" Type="http://schemas.openxmlformats.org/officeDocument/2006/relationships/image" Target="../media/image31.svg"/><Relationship Id="rId7" Type="http://schemas.openxmlformats.org/officeDocument/2006/relationships/image" Target="../media/image3.svg"/><Relationship Id="rId12" Type="http://schemas.openxmlformats.org/officeDocument/2006/relationships/image" Target="../media/image22.svg"/><Relationship Id="rId17" Type="http://schemas.openxmlformats.org/officeDocument/2006/relationships/image" Target="../media/image27.svg"/><Relationship Id="rId25" Type="http://schemas.openxmlformats.org/officeDocument/2006/relationships/image" Target="../media/image35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6.svg"/><Relationship Id="rId20" Type="http://schemas.openxmlformats.org/officeDocument/2006/relationships/image" Target="../media/image3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11" Type="http://schemas.openxmlformats.org/officeDocument/2006/relationships/image" Target="../media/image21.svg"/><Relationship Id="rId24" Type="http://schemas.openxmlformats.org/officeDocument/2006/relationships/image" Target="../media/image34.svg"/><Relationship Id="rId5" Type="http://schemas.openxmlformats.org/officeDocument/2006/relationships/image" Target="../media/image16.svg"/><Relationship Id="rId15" Type="http://schemas.openxmlformats.org/officeDocument/2006/relationships/image" Target="../media/image25.svg"/><Relationship Id="rId23" Type="http://schemas.openxmlformats.org/officeDocument/2006/relationships/image" Target="../media/image33.svg"/><Relationship Id="rId10" Type="http://schemas.openxmlformats.org/officeDocument/2006/relationships/image" Target="../media/image20.svg"/><Relationship Id="rId19" Type="http://schemas.openxmlformats.org/officeDocument/2006/relationships/image" Target="../media/image29.svg"/><Relationship Id="rId4" Type="http://schemas.openxmlformats.org/officeDocument/2006/relationships/image" Target="../media/image2.png"/><Relationship Id="rId9" Type="http://schemas.openxmlformats.org/officeDocument/2006/relationships/image" Target="../media/image19.svg"/><Relationship Id="rId14" Type="http://schemas.openxmlformats.org/officeDocument/2006/relationships/image" Target="../media/image24.svg"/><Relationship Id="rId22" Type="http://schemas.openxmlformats.org/officeDocument/2006/relationships/image" Target="../media/image3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E811A-00F8-931A-FFD6-A592307CB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0D22607-2936-3FBE-33BF-BBBD4EEF54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949513"/>
              </p:ext>
            </p:extLst>
          </p:nvPr>
        </p:nvGraphicFramePr>
        <p:xfrm>
          <a:off x="-19050" y="6447520"/>
          <a:ext cx="12192000" cy="4104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92491">
                  <a:extLst>
                    <a:ext uri="{9D8B030D-6E8A-4147-A177-3AD203B41FA5}">
                      <a16:colId xmlns:a16="http://schemas.microsoft.com/office/drawing/2014/main" val="1253096641"/>
                    </a:ext>
                  </a:extLst>
                </a:gridCol>
                <a:gridCol w="3135509">
                  <a:extLst>
                    <a:ext uri="{9D8B030D-6E8A-4147-A177-3AD203B41FA5}">
                      <a16:colId xmlns:a16="http://schemas.microsoft.com/office/drawing/2014/main" val="334686172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583211820"/>
                    </a:ext>
                  </a:extLst>
                </a:gridCol>
              </a:tblGrid>
              <a:tr h="410479">
                <a:tc>
                  <a:txBody>
                    <a:bodyPr/>
                    <a:lstStyle/>
                    <a:p>
                      <a:pPr marL="274320" algn="l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INTEGRATED LEADERSHIP. ALIGNED EXECUTION. SUSTAINABLE OUTCOMES.</a:t>
                      </a:r>
                    </a:p>
                    <a:p>
                      <a:pPr marL="274320" algn="l"/>
                      <a:r>
                        <a:rPr lang="en-US" sz="800" b="1" dirty="0">
                          <a:solidFill>
                            <a:srgbClr val="0A8E95"/>
                          </a:solidFill>
                        </a:rPr>
                        <a:t>THAT’S HOW WE DELIVER BETTER OUTCOMES FOR WASHINGTON.</a:t>
                      </a:r>
                    </a:p>
                  </a:txBody>
                  <a:tcPr>
                    <a:solidFill>
                      <a:srgbClr val="0B1D3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B1D3A"/>
                    </a:solidFill>
                  </a:tcPr>
                </a:tc>
                <a:tc>
                  <a:txBody>
                    <a:bodyPr/>
                    <a:lstStyle/>
                    <a:p>
                      <a:pPr marL="2743200" algn="l"/>
                      <a:r>
                        <a:rPr lang="en-US" sz="1050" b="0" dirty="0">
                          <a:solidFill>
                            <a:srgbClr val="0A8E95"/>
                          </a:solidFill>
                        </a:rPr>
                        <a:t>Page 1 of 2</a:t>
                      </a:r>
                    </a:p>
                  </a:txBody>
                  <a:tcPr anchor="ctr">
                    <a:solidFill>
                      <a:srgbClr val="0B1D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5668162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D3B5FAE2-4FEB-E19F-6858-9FA18B40314B}"/>
              </a:ext>
            </a:extLst>
          </p:cNvPr>
          <p:cNvSpPr txBox="1"/>
          <p:nvPr/>
        </p:nvSpPr>
        <p:spPr>
          <a:xfrm>
            <a:off x="223479" y="2341890"/>
            <a:ext cx="275662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solidFill>
                  <a:srgbClr val="12365C"/>
                </a:solidFill>
              </a:defRPr>
            </a:pPr>
            <a:r>
              <a:rPr lang="en-US" sz="1600" b="1" dirty="0">
                <a:solidFill>
                  <a:srgbClr val="12365C"/>
                </a:solidFill>
                <a:latin typeface="Aptos"/>
              </a:rPr>
              <a:t>LAUREN PRICE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12365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008F9C"/>
                </a:solidFill>
              </a:defRPr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8F9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Program Manager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8F9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02BD97-74F2-B2D9-607B-22C75A956C76}"/>
              </a:ext>
            </a:extLst>
          </p:cNvPr>
          <p:cNvSpPr txBox="1"/>
          <p:nvPr/>
        </p:nvSpPr>
        <p:spPr>
          <a:xfrm>
            <a:off x="201354" y="2828465"/>
            <a:ext cx="2717317" cy="312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buClrTx/>
              <a:buSzTx/>
              <a:buFontTx/>
              <a:buNone/>
              <a:tabLst/>
              <a:defRPr sz="1400" b="1">
                <a:solidFill>
                  <a:srgbClr val="12365C"/>
                </a:solidFill>
              </a:defRPr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123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EXPERIENCE</a:t>
            </a:r>
            <a:endParaRPr kumimoji="0" sz="1100" b="1" i="0" u="none" strike="noStrike" kern="1200" cap="none" spc="0" normalizeH="0" baseline="0" noProof="0" dirty="0">
              <a:ln>
                <a:noFill/>
              </a:ln>
              <a:solidFill>
                <a:srgbClr val="12365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>
                <a:solidFill>
                  <a:srgbClr val="5A5A5A"/>
                </a:solidFill>
              </a:defRPr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10</a:t>
            </a:r>
            <a:r>
              <a:rPr kumimoji="0" lang="en-US" sz="1100" b="0" i="0" u="none" strike="noStrike" kern="1200" cap="none" spc="0" normalizeH="0" baseline="3000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+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Years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buClrTx/>
              <a:buSzTx/>
              <a:buFontTx/>
              <a:buNone/>
              <a:tabLst/>
              <a:defRPr sz="1400" b="1">
                <a:solidFill>
                  <a:srgbClr val="12365C"/>
                </a:solidFill>
              </a:defRPr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123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EDUCATION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>
                <a:solidFill>
                  <a:srgbClr val="5A5A5A"/>
                </a:solidFill>
              </a:defRPr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Bachelor’s Degree (Business, Public Administration, IT, or related field)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buClrTx/>
              <a:buSzTx/>
              <a:buFontTx/>
              <a:buNone/>
              <a:tabLst/>
              <a:defRPr sz="1400" b="1">
                <a:solidFill>
                  <a:srgbClr val="12365C"/>
                </a:solidFill>
              </a:defRPr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123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Certifications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>
                <a:solidFill>
                  <a:srgbClr val="5A5A5A"/>
                </a:solidFill>
              </a:defRPr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PgMP, PMP, CSM, ITIL Foundation, Prince2®, Change Practitioner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buClrTx/>
              <a:buSzTx/>
              <a:buFontTx/>
              <a:buNone/>
              <a:tabLst/>
              <a:defRPr sz="1400" b="1">
                <a:solidFill>
                  <a:srgbClr val="12365C"/>
                </a:solidFill>
              </a:defRPr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123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Core Competencies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>
                <a:solidFill>
                  <a:srgbClr val="5A5A5A"/>
                </a:solidFill>
              </a:defRPr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Integrated planning, governance, decision management, cross-project dependency management, executive synthesis, risk &amp; issue management, org. readiness, resource &amp; capacity planning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buClrTx/>
              <a:buSzTx/>
              <a:buFontTx/>
              <a:buNone/>
              <a:tabLst/>
              <a:defRPr sz="1400" b="1">
                <a:solidFill>
                  <a:srgbClr val="12365C"/>
                </a:solidFill>
              </a:defRPr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123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Preferred Communication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>
                <a:solidFill>
                  <a:srgbClr val="5A5A5A"/>
                </a:solidFill>
              </a:defRPr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Teams, Email, Dashboards, RAIDc Views, Integrated Schedules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srgbClr val="5A5A5A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9562A23A-33B8-A268-35FD-CA50244E01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10339"/>
              </p:ext>
            </p:extLst>
          </p:nvPr>
        </p:nvGraphicFramePr>
        <p:xfrm>
          <a:off x="0" y="0"/>
          <a:ext cx="12192000" cy="4104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1253096641"/>
                    </a:ext>
                  </a:extLst>
                </a:gridCol>
              </a:tblGrid>
              <a:tr h="410479">
                <a:tc>
                  <a:txBody>
                    <a:bodyPr/>
                    <a:lstStyle/>
                    <a:p>
                      <a:pPr marL="182880" algn="l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IT Project Resources Enterprise Role Playbook   |   Program Manager</a:t>
                      </a:r>
                    </a:p>
                  </a:txBody>
                  <a:tcPr anchor="ctr">
                    <a:solidFill>
                      <a:srgbClr val="0B1D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5668162"/>
                  </a:ext>
                </a:extLst>
              </a:tr>
            </a:tbl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3E4B0786-128B-0B28-9C77-F0193F544656}"/>
              </a:ext>
            </a:extLst>
          </p:cNvPr>
          <p:cNvSpPr txBox="1"/>
          <p:nvPr/>
        </p:nvSpPr>
        <p:spPr>
          <a:xfrm>
            <a:off x="246293" y="5878852"/>
            <a:ext cx="270858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0A8E9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“Connect strategy, decisions, and delivery to achieve integrated program outcomes”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F541DDB8-3188-0828-9E8A-7EAB16965CC8}"/>
              </a:ext>
            </a:extLst>
          </p:cNvPr>
          <p:cNvSpPr/>
          <p:nvPr/>
        </p:nvSpPr>
        <p:spPr>
          <a:xfrm>
            <a:off x="5262064" y="1324766"/>
            <a:ext cx="2402386" cy="1565599"/>
          </a:xfrm>
          <a:prstGeom prst="roundRect">
            <a:avLst/>
          </a:prstGeom>
          <a:noFill/>
          <a:ln>
            <a:solidFill>
              <a:srgbClr val="0A8E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A8E9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Primary Value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B1D3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Provides the integration and operational leadership to connect strategy, governance, projects, and org. readiness, enabling informed decisions, coord. Execution, and sustainable program outcomes.</a:t>
            </a:r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2E413D3A-B677-9D0C-36A3-6E5B0BF30525}"/>
              </a:ext>
            </a:extLst>
          </p:cNvPr>
          <p:cNvSpPr/>
          <p:nvPr/>
        </p:nvSpPr>
        <p:spPr>
          <a:xfrm>
            <a:off x="3020615" y="1307605"/>
            <a:ext cx="2195372" cy="1568408"/>
          </a:xfrm>
          <a:prstGeom prst="roundRect">
            <a:avLst/>
          </a:prstGeom>
          <a:noFill/>
          <a:ln>
            <a:solidFill>
              <a:srgbClr val="0A8E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A8E9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Mission Statement</a:t>
            </a:r>
          </a:p>
          <a:p>
            <a:pPr lvl="0" algn="ctr"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B1D3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Lead integrated program delivery by translating strategy into coord. execution across projects, orgs, and partners, and </a:t>
            </a:r>
            <a:r>
              <a:rPr lang="en-US" sz="1100" dirty="0">
                <a:solidFill>
                  <a:srgbClr val="0B1D3A"/>
                </a:solidFill>
              </a:rPr>
              <a:t>ensuring,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B1D3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resources, risks, &amp; decisions stay aligned to intended outcomes.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B1D3A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id="{9155DA59-EDA9-709A-3E50-E41B817B21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2980" y="6467543"/>
            <a:ext cx="559020" cy="360421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1BC3F3BD-7C5A-ABA3-CF63-BA034B56F297}"/>
              </a:ext>
            </a:extLst>
          </p:cNvPr>
          <p:cNvSpPr txBox="1"/>
          <p:nvPr/>
        </p:nvSpPr>
        <p:spPr>
          <a:xfrm>
            <a:off x="7450729" y="436387"/>
            <a:ext cx="271788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Connect strategy to execution.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Integrate delivery across boundaries.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Drive program outcomes for Washington.</a:t>
            </a:r>
          </a:p>
        </p:txBody>
      </p:sp>
      <p:pic>
        <p:nvPicPr>
          <p:cNvPr id="90" name="Picture 89" descr="A blue and black logo&#10;&#10;Description automatically generated">
            <a:extLst>
              <a:ext uri="{FF2B5EF4-FFF2-40B4-BE49-F238E27FC236}">
                <a16:creationId xmlns:a16="http://schemas.microsoft.com/office/drawing/2014/main" id="{312E18F4-973E-B2C3-FE33-7F5E5E0D20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900" y="463792"/>
            <a:ext cx="1744530" cy="490778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7DEE3B7C-7331-330F-F5F4-AB9C39CAABDF}"/>
              </a:ext>
            </a:extLst>
          </p:cNvPr>
          <p:cNvSpPr txBox="1"/>
          <p:nvPr/>
        </p:nvSpPr>
        <p:spPr>
          <a:xfrm>
            <a:off x="3078993" y="415053"/>
            <a:ext cx="458545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A8E9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ENTERPRISE ROLE PLAYBOOK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Program Manager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A8E9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OFFICIAL IT PROJECT RESOURCES FRAMEWORK ROLE GUIDE</a:t>
            </a:r>
          </a:p>
        </p:txBody>
      </p:sp>
      <p:sp>
        <p:nvSpPr>
          <p:cNvPr id="94" name="Shape 6">
            <a:extLst>
              <a:ext uri="{FF2B5EF4-FFF2-40B4-BE49-F238E27FC236}">
                <a16:creationId xmlns:a16="http://schemas.microsoft.com/office/drawing/2014/main" id="{E61CF5BB-EB36-3B89-A671-BCB7FA6A28E7}"/>
              </a:ext>
            </a:extLst>
          </p:cNvPr>
          <p:cNvSpPr/>
          <p:nvPr/>
        </p:nvSpPr>
        <p:spPr>
          <a:xfrm flipV="1">
            <a:off x="3200311" y="1246767"/>
            <a:ext cx="4203700" cy="0"/>
          </a:xfrm>
          <a:prstGeom prst="line">
            <a:avLst/>
          </a:prstGeom>
          <a:noFill/>
          <a:ln w="12700">
            <a:solidFill>
              <a:srgbClr val="0A8E9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28" name="Rounded Rectangle 4">
            <a:extLst>
              <a:ext uri="{FF2B5EF4-FFF2-40B4-BE49-F238E27FC236}">
                <a16:creationId xmlns:a16="http://schemas.microsoft.com/office/drawing/2014/main" id="{B220AF04-595E-2B94-4F9F-4409DC837FB0}"/>
              </a:ext>
            </a:extLst>
          </p:cNvPr>
          <p:cNvSpPr/>
          <p:nvPr/>
        </p:nvSpPr>
        <p:spPr>
          <a:xfrm>
            <a:off x="11200486" y="3590209"/>
            <a:ext cx="884958" cy="280399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32" name="Rounded Rectangle 4">
            <a:extLst>
              <a:ext uri="{FF2B5EF4-FFF2-40B4-BE49-F238E27FC236}">
                <a16:creationId xmlns:a16="http://schemas.microsoft.com/office/drawing/2014/main" id="{1B2BBAEA-1381-941A-A8E8-EE694A30E668}"/>
              </a:ext>
            </a:extLst>
          </p:cNvPr>
          <p:cNvSpPr/>
          <p:nvPr/>
        </p:nvSpPr>
        <p:spPr>
          <a:xfrm>
            <a:off x="10310959" y="3590209"/>
            <a:ext cx="827277" cy="280399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34" name="Rounded Rectangle 4">
            <a:extLst>
              <a:ext uri="{FF2B5EF4-FFF2-40B4-BE49-F238E27FC236}">
                <a16:creationId xmlns:a16="http://schemas.microsoft.com/office/drawing/2014/main" id="{7232C642-55B7-72E6-C41B-2D86212C5062}"/>
              </a:ext>
            </a:extLst>
          </p:cNvPr>
          <p:cNvSpPr/>
          <p:nvPr/>
        </p:nvSpPr>
        <p:spPr>
          <a:xfrm>
            <a:off x="9409032" y="3590208"/>
            <a:ext cx="865563" cy="2803999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36" name="Rounded Rectangle 4">
            <a:extLst>
              <a:ext uri="{FF2B5EF4-FFF2-40B4-BE49-F238E27FC236}">
                <a16:creationId xmlns:a16="http://schemas.microsoft.com/office/drawing/2014/main" id="{DC47520B-0AB3-3BA7-19EF-F702EDFC56F9}"/>
              </a:ext>
            </a:extLst>
          </p:cNvPr>
          <p:cNvSpPr/>
          <p:nvPr/>
        </p:nvSpPr>
        <p:spPr>
          <a:xfrm>
            <a:off x="8526330" y="3590209"/>
            <a:ext cx="827277" cy="279159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38" name="Rounded Rectangle 4">
            <a:extLst>
              <a:ext uri="{FF2B5EF4-FFF2-40B4-BE49-F238E27FC236}">
                <a16:creationId xmlns:a16="http://schemas.microsoft.com/office/drawing/2014/main" id="{97AAB5BF-7A9E-6356-8A8E-B5D74615CDCA}"/>
              </a:ext>
            </a:extLst>
          </p:cNvPr>
          <p:cNvSpPr/>
          <p:nvPr/>
        </p:nvSpPr>
        <p:spPr>
          <a:xfrm>
            <a:off x="7590198" y="3575829"/>
            <a:ext cx="906864" cy="280597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40" name="Rounded Rectangle 4">
            <a:extLst>
              <a:ext uri="{FF2B5EF4-FFF2-40B4-BE49-F238E27FC236}">
                <a16:creationId xmlns:a16="http://schemas.microsoft.com/office/drawing/2014/main" id="{70ED765C-681F-1F3F-B26B-63A487B97F4F}"/>
              </a:ext>
            </a:extLst>
          </p:cNvPr>
          <p:cNvSpPr/>
          <p:nvPr/>
        </p:nvSpPr>
        <p:spPr>
          <a:xfrm>
            <a:off x="6686704" y="3590208"/>
            <a:ext cx="868553" cy="279159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42" name="Rounded Rectangle 4">
            <a:extLst>
              <a:ext uri="{FF2B5EF4-FFF2-40B4-BE49-F238E27FC236}">
                <a16:creationId xmlns:a16="http://schemas.microsoft.com/office/drawing/2014/main" id="{FEA2B77C-EAB2-4FC1-EAC3-16B33B9EEA9C}"/>
              </a:ext>
            </a:extLst>
          </p:cNvPr>
          <p:cNvSpPr/>
          <p:nvPr/>
        </p:nvSpPr>
        <p:spPr>
          <a:xfrm>
            <a:off x="5731853" y="3582906"/>
            <a:ext cx="932581" cy="279159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44" name="Rounded Rectangle 4">
            <a:extLst>
              <a:ext uri="{FF2B5EF4-FFF2-40B4-BE49-F238E27FC236}">
                <a16:creationId xmlns:a16="http://schemas.microsoft.com/office/drawing/2014/main" id="{0DDD0734-6A02-F715-BB17-51A485261B49}"/>
              </a:ext>
            </a:extLst>
          </p:cNvPr>
          <p:cNvSpPr/>
          <p:nvPr/>
        </p:nvSpPr>
        <p:spPr>
          <a:xfrm>
            <a:off x="4837993" y="3582906"/>
            <a:ext cx="885130" cy="279159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marL="0" marR="0" lvl="0" indent="0" algn="l" defTabSz="914400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46" name="Rounded Rectangle 4">
            <a:extLst>
              <a:ext uri="{FF2B5EF4-FFF2-40B4-BE49-F238E27FC236}">
                <a16:creationId xmlns:a16="http://schemas.microsoft.com/office/drawing/2014/main" id="{714F3D70-7204-5C6A-B50C-09BD6A645085}"/>
              </a:ext>
            </a:extLst>
          </p:cNvPr>
          <p:cNvSpPr/>
          <p:nvPr/>
        </p:nvSpPr>
        <p:spPr>
          <a:xfrm>
            <a:off x="3957772" y="3575828"/>
            <a:ext cx="850951" cy="2798681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marL="0" marR="0" lvl="0" indent="0" algn="l" defTabSz="914400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48" name="Rounded Rectangle 4">
            <a:extLst>
              <a:ext uri="{FF2B5EF4-FFF2-40B4-BE49-F238E27FC236}">
                <a16:creationId xmlns:a16="http://schemas.microsoft.com/office/drawing/2014/main" id="{AFCE2437-599A-4746-8D20-73213B159812}"/>
              </a:ext>
            </a:extLst>
          </p:cNvPr>
          <p:cNvSpPr/>
          <p:nvPr/>
        </p:nvSpPr>
        <p:spPr>
          <a:xfrm>
            <a:off x="3046328" y="3575829"/>
            <a:ext cx="885130" cy="279159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marL="0" marR="0" lvl="0" indent="0" algn="l" defTabSz="914400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50" name="Rounded Rectangle 2">
            <a:extLst>
              <a:ext uri="{FF2B5EF4-FFF2-40B4-BE49-F238E27FC236}">
                <a16:creationId xmlns:a16="http://schemas.microsoft.com/office/drawing/2014/main" id="{84CA0233-684B-9C49-7DB1-D04F6CF644E8}"/>
              </a:ext>
            </a:extLst>
          </p:cNvPr>
          <p:cNvSpPr/>
          <p:nvPr/>
        </p:nvSpPr>
        <p:spPr>
          <a:xfrm>
            <a:off x="3106287" y="3332614"/>
            <a:ext cx="794756" cy="228000"/>
          </a:xfrm>
          <a:prstGeom prst="roundRect">
            <a:avLst/>
          </a:prstGeom>
          <a:solidFill>
            <a:srgbClr val="16365C"/>
          </a:solidFill>
          <a:ln>
            <a:solidFill>
              <a:srgbClr val="16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FFFF"/>
                </a:solidFill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S0</a:t>
            </a:r>
          </a:p>
        </p:txBody>
      </p:sp>
      <p:sp>
        <p:nvSpPr>
          <p:cNvPr id="154" name="Rounded Rectangle 2">
            <a:extLst>
              <a:ext uri="{FF2B5EF4-FFF2-40B4-BE49-F238E27FC236}">
                <a16:creationId xmlns:a16="http://schemas.microsoft.com/office/drawing/2014/main" id="{95828D70-C11C-6824-72C4-DF9FCD4D391B}"/>
              </a:ext>
            </a:extLst>
          </p:cNvPr>
          <p:cNvSpPr/>
          <p:nvPr/>
        </p:nvSpPr>
        <p:spPr>
          <a:xfrm>
            <a:off x="4004734" y="3328510"/>
            <a:ext cx="778256" cy="233776"/>
          </a:xfrm>
          <a:prstGeom prst="roundRect">
            <a:avLst/>
          </a:prstGeom>
          <a:solidFill>
            <a:srgbClr val="16365C"/>
          </a:solidFill>
          <a:ln>
            <a:solidFill>
              <a:srgbClr val="16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FFFF"/>
                </a:solidFill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58" name="Rounded Rectangle 2">
            <a:extLst>
              <a:ext uri="{FF2B5EF4-FFF2-40B4-BE49-F238E27FC236}">
                <a16:creationId xmlns:a16="http://schemas.microsoft.com/office/drawing/2014/main" id="{E1BD0793-7789-83CE-01C3-3CFA814FF61F}"/>
              </a:ext>
            </a:extLst>
          </p:cNvPr>
          <p:cNvSpPr/>
          <p:nvPr/>
        </p:nvSpPr>
        <p:spPr>
          <a:xfrm>
            <a:off x="4861281" y="3334860"/>
            <a:ext cx="819060" cy="233776"/>
          </a:xfrm>
          <a:prstGeom prst="roundRect">
            <a:avLst/>
          </a:prstGeom>
          <a:solidFill>
            <a:srgbClr val="16365C"/>
          </a:solidFill>
          <a:ln>
            <a:solidFill>
              <a:srgbClr val="16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FFFF"/>
                </a:solidFill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62" name="Rounded Rectangle 2">
            <a:extLst>
              <a:ext uri="{FF2B5EF4-FFF2-40B4-BE49-F238E27FC236}">
                <a16:creationId xmlns:a16="http://schemas.microsoft.com/office/drawing/2014/main" id="{571C309E-B587-FC20-3EA1-239046493A63}"/>
              </a:ext>
            </a:extLst>
          </p:cNvPr>
          <p:cNvSpPr/>
          <p:nvPr/>
        </p:nvSpPr>
        <p:spPr>
          <a:xfrm>
            <a:off x="5817459" y="3334860"/>
            <a:ext cx="780580" cy="233776"/>
          </a:xfrm>
          <a:prstGeom prst="roundRect">
            <a:avLst/>
          </a:prstGeom>
          <a:solidFill>
            <a:srgbClr val="16365C"/>
          </a:solidFill>
          <a:ln>
            <a:solidFill>
              <a:srgbClr val="16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FFFF"/>
                </a:solidFill>
              </a:defRPr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S3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66" name="Rounded Rectangle 2">
            <a:extLst>
              <a:ext uri="{FF2B5EF4-FFF2-40B4-BE49-F238E27FC236}">
                <a16:creationId xmlns:a16="http://schemas.microsoft.com/office/drawing/2014/main" id="{681C347D-8E9B-B635-1DF0-14181C38F1F5}"/>
              </a:ext>
            </a:extLst>
          </p:cNvPr>
          <p:cNvSpPr/>
          <p:nvPr/>
        </p:nvSpPr>
        <p:spPr>
          <a:xfrm>
            <a:off x="6701730" y="3324173"/>
            <a:ext cx="827276" cy="244463"/>
          </a:xfrm>
          <a:prstGeom prst="roundRect">
            <a:avLst/>
          </a:prstGeom>
          <a:solidFill>
            <a:srgbClr val="16365C"/>
          </a:solidFill>
          <a:ln>
            <a:solidFill>
              <a:srgbClr val="16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FFFF"/>
                </a:solidFill>
              </a:defRPr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S4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70" name="Rounded Rectangle 2">
            <a:extLst>
              <a:ext uri="{FF2B5EF4-FFF2-40B4-BE49-F238E27FC236}">
                <a16:creationId xmlns:a16="http://schemas.microsoft.com/office/drawing/2014/main" id="{187989D8-849C-FC09-0D6E-3819F09D9603}"/>
              </a:ext>
            </a:extLst>
          </p:cNvPr>
          <p:cNvSpPr/>
          <p:nvPr/>
        </p:nvSpPr>
        <p:spPr>
          <a:xfrm>
            <a:off x="7632700" y="3334860"/>
            <a:ext cx="827276" cy="227426"/>
          </a:xfrm>
          <a:prstGeom prst="roundRect">
            <a:avLst/>
          </a:prstGeom>
          <a:solidFill>
            <a:srgbClr val="16365C"/>
          </a:solidFill>
          <a:ln>
            <a:solidFill>
              <a:srgbClr val="16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FFFF"/>
                </a:solidFill>
              </a:defRPr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S5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74" name="Rounded Rectangle 2">
            <a:extLst>
              <a:ext uri="{FF2B5EF4-FFF2-40B4-BE49-F238E27FC236}">
                <a16:creationId xmlns:a16="http://schemas.microsoft.com/office/drawing/2014/main" id="{F39802C3-8E49-2B82-5E08-47A8284C2638}"/>
              </a:ext>
            </a:extLst>
          </p:cNvPr>
          <p:cNvSpPr/>
          <p:nvPr/>
        </p:nvSpPr>
        <p:spPr>
          <a:xfrm>
            <a:off x="8514647" y="3347526"/>
            <a:ext cx="827276" cy="230623"/>
          </a:xfrm>
          <a:prstGeom prst="roundRect">
            <a:avLst/>
          </a:prstGeom>
          <a:solidFill>
            <a:srgbClr val="16365C"/>
          </a:solidFill>
          <a:ln>
            <a:solidFill>
              <a:srgbClr val="16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FFFF"/>
                </a:solidFill>
              </a:defRPr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S6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78" name="Rounded Rectangle 2">
            <a:extLst>
              <a:ext uri="{FF2B5EF4-FFF2-40B4-BE49-F238E27FC236}">
                <a16:creationId xmlns:a16="http://schemas.microsoft.com/office/drawing/2014/main" id="{5ABB3328-95A7-03F8-EA07-EE6AE4E0D98A}"/>
              </a:ext>
            </a:extLst>
          </p:cNvPr>
          <p:cNvSpPr/>
          <p:nvPr/>
        </p:nvSpPr>
        <p:spPr>
          <a:xfrm>
            <a:off x="9406945" y="3345206"/>
            <a:ext cx="827276" cy="230623"/>
          </a:xfrm>
          <a:prstGeom prst="roundRect">
            <a:avLst/>
          </a:prstGeom>
          <a:solidFill>
            <a:srgbClr val="16365C"/>
          </a:solidFill>
          <a:ln>
            <a:solidFill>
              <a:srgbClr val="16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FFFF"/>
                </a:solidFill>
              </a:defRPr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S7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82" name="Rounded Rectangle 2">
            <a:extLst>
              <a:ext uri="{FF2B5EF4-FFF2-40B4-BE49-F238E27FC236}">
                <a16:creationId xmlns:a16="http://schemas.microsoft.com/office/drawing/2014/main" id="{82940A87-F770-C4E0-DF4F-0386D9FD0078}"/>
              </a:ext>
            </a:extLst>
          </p:cNvPr>
          <p:cNvSpPr/>
          <p:nvPr/>
        </p:nvSpPr>
        <p:spPr>
          <a:xfrm>
            <a:off x="10310960" y="3334860"/>
            <a:ext cx="827276" cy="240969"/>
          </a:xfrm>
          <a:prstGeom prst="roundRect">
            <a:avLst/>
          </a:prstGeom>
          <a:solidFill>
            <a:srgbClr val="16365C"/>
          </a:solidFill>
          <a:ln>
            <a:solidFill>
              <a:srgbClr val="16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FFFF"/>
                </a:solidFill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8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86" name="Rounded Rectangle 2">
            <a:extLst>
              <a:ext uri="{FF2B5EF4-FFF2-40B4-BE49-F238E27FC236}">
                <a16:creationId xmlns:a16="http://schemas.microsoft.com/office/drawing/2014/main" id="{E251F71D-3D45-7371-5D4C-590DECA7E2B0}"/>
              </a:ext>
            </a:extLst>
          </p:cNvPr>
          <p:cNvSpPr/>
          <p:nvPr/>
        </p:nvSpPr>
        <p:spPr>
          <a:xfrm>
            <a:off x="11222344" y="3342025"/>
            <a:ext cx="827276" cy="233804"/>
          </a:xfrm>
          <a:prstGeom prst="roundRect">
            <a:avLst/>
          </a:prstGeom>
          <a:solidFill>
            <a:srgbClr val="16365C"/>
          </a:solidFill>
          <a:ln>
            <a:solidFill>
              <a:srgbClr val="16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FFFF"/>
                </a:solidFill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9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90" name="Rounded Rectangle 2">
            <a:extLst>
              <a:ext uri="{FF2B5EF4-FFF2-40B4-BE49-F238E27FC236}">
                <a16:creationId xmlns:a16="http://schemas.microsoft.com/office/drawing/2014/main" id="{480A5130-711E-6A1D-02A7-42F227544697}"/>
              </a:ext>
            </a:extLst>
          </p:cNvPr>
          <p:cNvSpPr/>
          <p:nvPr/>
        </p:nvSpPr>
        <p:spPr>
          <a:xfrm>
            <a:off x="3034715" y="3008700"/>
            <a:ext cx="9015684" cy="272874"/>
          </a:xfrm>
          <a:prstGeom prst="roundRect">
            <a:avLst/>
          </a:prstGeom>
          <a:solidFill>
            <a:srgbClr val="16365C"/>
          </a:solidFill>
          <a:ln>
            <a:solidFill>
              <a:srgbClr val="16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FFFF"/>
                </a:solidFill>
              </a:defRPr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IT PROJECT RESOURCES FRAMEWORK STAGE ALIGNMENT (S0 – S9)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840475-8FF2-AC85-74A2-B142E8584254}"/>
              </a:ext>
            </a:extLst>
          </p:cNvPr>
          <p:cNvSpPr txBox="1"/>
          <p:nvPr/>
        </p:nvSpPr>
        <p:spPr>
          <a:xfrm>
            <a:off x="7648155" y="1032958"/>
            <a:ext cx="24023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1D3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Key Responsibilities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39A55AF-DCBC-406B-C088-A580E9BFD518}"/>
              </a:ext>
            </a:extLst>
          </p:cNvPr>
          <p:cNvSpPr txBox="1"/>
          <p:nvPr/>
        </p:nvSpPr>
        <p:spPr>
          <a:xfrm>
            <a:off x="9926977" y="1032958"/>
            <a:ext cx="223501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1D3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Success Measures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BD123E0-CCAA-0143-1E92-40ECFBFCFF3D}"/>
              </a:ext>
            </a:extLst>
          </p:cNvPr>
          <p:cNvSpPr txBox="1"/>
          <p:nvPr/>
        </p:nvSpPr>
        <p:spPr>
          <a:xfrm>
            <a:off x="7859521" y="1356988"/>
            <a:ext cx="21598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Execute Strategy</a:t>
            </a:r>
          </a:p>
          <a:p>
            <a:pPr marL="4572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Integrate Projects</a:t>
            </a:r>
          </a:p>
          <a:p>
            <a:pPr marL="4572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Drive Goverance</a:t>
            </a:r>
          </a:p>
          <a:p>
            <a:pPr marL="4572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Enable Decisions</a:t>
            </a:r>
          </a:p>
          <a:p>
            <a:pPr marL="4572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Lead Readiness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9E43114-12FE-2E28-AC60-F77A8625B928}"/>
              </a:ext>
            </a:extLst>
          </p:cNvPr>
          <p:cNvSpPr txBox="1"/>
          <p:nvPr/>
        </p:nvSpPr>
        <p:spPr>
          <a:xfrm>
            <a:off x="9987107" y="1378497"/>
            <a:ext cx="21530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Integrated Outcomes</a:t>
            </a:r>
          </a:p>
          <a:p>
            <a:pPr marL="4572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Timely Decisions</a:t>
            </a:r>
          </a:p>
          <a:p>
            <a:pPr marL="4572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Successful Alignment</a:t>
            </a:r>
          </a:p>
          <a:p>
            <a:pPr marL="4572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Predictable Delivery</a:t>
            </a:r>
          </a:p>
          <a:p>
            <a:pPr marL="4572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Operational Readiness</a:t>
            </a:r>
          </a:p>
        </p:txBody>
      </p:sp>
      <p:pic>
        <p:nvPicPr>
          <p:cNvPr id="79" name="Graphic 78" descr="Trophy with solid fill">
            <a:extLst>
              <a:ext uri="{FF2B5EF4-FFF2-40B4-BE49-F238E27FC236}">
                <a16:creationId xmlns:a16="http://schemas.microsoft.com/office/drawing/2014/main" id="{2BBB7E32-D1A2-525D-4AE4-06EAB69D27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339" y="6503987"/>
            <a:ext cx="301211" cy="301211"/>
          </a:xfrm>
          <a:prstGeom prst="rect">
            <a:avLst/>
          </a:prstGeom>
        </p:spPr>
      </p:pic>
      <p:sp>
        <p:nvSpPr>
          <p:cNvPr id="86" name="Shape 6">
            <a:extLst>
              <a:ext uri="{FF2B5EF4-FFF2-40B4-BE49-F238E27FC236}">
                <a16:creationId xmlns:a16="http://schemas.microsoft.com/office/drawing/2014/main" id="{4A75B0BE-6154-8F1B-B17A-0EEFEA27743F}"/>
              </a:ext>
            </a:extLst>
          </p:cNvPr>
          <p:cNvSpPr/>
          <p:nvPr/>
        </p:nvSpPr>
        <p:spPr>
          <a:xfrm>
            <a:off x="2931824" y="602710"/>
            <a:ext cx="10173" cy="5705504"/>
          </a:xfrm>
          <a:prstGeom prst="line">
            <a:avLst/>
          </a:prstGeom>
          <a:noFill/>
          <a:ln w="12700">
            <a:solidFill>
              <a:srgbClr val="0A8E9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3D50D49-453C-8D7E-53C3-83044EAAABA3}"/>
              </a:ext>
            </a:extLst>
          </p:cNvPr>
          <p:cNvSpPr txBox="1"/>
          <p:nvPr/>
        </p:nvSpPr>
        <p:spPr>
          <a:xfrm>
            <a:off x="3824712" y="3576055"/>
            <a:ext cx="1112439" cy="2277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A8E9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Planning &amp; Scoping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Aptos"/>
            </a:endParaRPr>
          </a:p>
          <a:p>
            <a:pPr marL="112713" indent="-112713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Governance</a:t>
            </a:r>
          </a:p>
          <a:p>
            <a:pPr marL="112713" indent="-112713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Decisions</a:t>
            </a:r>
          </a:p>
          <a:p>
            <a:pPr marL="112713" indent="-112713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Charters</a:t>
            </a:r>
          </a:p>
          <a:p>
            <a:pPr marL="112713" indent="-112713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Escalation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CB50296-C167-7903-2776-E5444F7521CF}"/>
              </a:ext>
            </a:extLst>
          </p:cNvPr>
          <p:cNvSpPr txBox="1"/>
          <p:nvPr/>
        </p:nvSpPr>
        <p:spPr>
          <a:xfrm>
            <a:off x="4750147" y="3576055"/>
            <a:ext cx="1097599" cy="252376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A8E9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Reqmts. &amp; Design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Aptos"/>
            </a:endParaRPr>
          </a:p>
          <a:p>
            <a:pPr marL="112713" marR="0" lvl="0" indent="-112713" fontAlgn="auto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Reqmts.</a:t>
            </a:r>
          </a:p>
          <a:p>
            <a:pPr marL="112713" marR="0" lvl="0" indent="-112713" fontAlgn="auto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SMEs</a:t>
            </a:r>
          </a:p>
          <a:p>
            <a:pPr marL="112713" marR="0" lvl="0" indent="-112713" fontAlgn="auto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Assumptions</a:t>
            </a:r>
          </a:p>
          <a:p>
            <a:pPr marL="112713" marR="0" lvl="0" indent="-112713" fontAlgn="auto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Impacts</a:t>
            </a:r>
          </a:p>
          <a:p>
            <a:pPr marL="112713" marR="0" lvl="0" indent="-112713" fontAlgn="auto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Readiness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22DF0DB-CE1A-176F-83E1-1011A0E221D8}"/>
              </a:ext>
            </a:extLst>
          </p:cNvPr>
          <p:cNvSpPr txBox="1"/>
          <p:nvPr/>
        </p:nvSpPr>
        <p:spPr>
          <a:xfrm>
            <a:off x="5677513" y="3576055"/>
            <a:ext cx="1079706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A8E9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Tech Prep &amp; Environment Setup</a:t>
            </a:r>
          </a:p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Aptos"/>
            </a:endParaRPr>
          </a:p>
          <a:p>
            <a:pPr marL="112713" indent="-112713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Schedules</a:t>
            </a:r>
          </a:p>
          <a:p>
            <a:pPr marL="112713" indent="-112713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Critical Path</a:t>
            </a:r>
          </a:p>
          <a:p>
            <a:pPr marL="112713" indent="-112713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Resources</a:t>
            </a:r>
          </a:p>
          <a:p>
            <a:pPr marL="112713" indent="-112713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Vendors</a:t>
            </a:r>
          </a:p>
          <a:p>
            <a:pPr marL="112713" indent="-112713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Approvals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D5C8BEB-12E5-9D7F-1138-559A445AA1EF}"/>
              </a:ext>
            </a:extLst>
          </p:cNvPr>
          <p:cNvSpPr txBox="1"/>
          <p:nvPr/>
        </p:nvSpPr>
        <p:spPr>
          <a:xfrm>
            <a:off x="6596013" y="3576055"/>
            <a:ext cx="1085512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A8E9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Pre-Imp. Planning Readiness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Apto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Aptos"/>
            </a:endParaRPr>
          </a:p>
          <a:p>
            <a:pPr marL="112713" marR="0" lvl="0" indent="-112713" fontAlgn="auto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Architecture</a:t>
            </a:r>
          </a:p>
          <a:p>
            <a:pPr marL="112713" marR="0" lvl="0" indent="-112713" fontAlgn="auto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Workflows</a:t>
            </a:r>
          </a:p>
          <a:p>
            <a:pPr marL="112713" marR="0" lvl="0" indent="-112713" fontAlgn="auto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Alignment</a:t>
            </a:r>
          </a:p>
          <a:p>
            <a:pPr marL="112713" marR="0" lvl="0" indent="-112713" fontAlgn="auto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Consistency</a:t>
            </a:r>
          </a:p>
          <a:p>
            <a:pPr marL="112713" marR="0" lvl="0" indent="-112713" fontAlgn="auto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Deps.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D93CFD3E-C2FE-5529-D190-296ED75782CB}"/>
              </a:ext>
            </a:extLst>
          </p:cNvPr>
          <p:cNvSpPr txBox="1"/>
          <p:nvPr/>
        </p:nvSpPr>
        <p:spPr>
          <a:xfrm>
            <a:off x="7570484" y="3576055"/>
            <a:ext cx="993756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A8E9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Imp. Pre-Work &amp; Training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112713" indent="-112713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Coordinate</a:t>
            </a:r>
          </a:p>
          <a:p>
            <a:pPr marL="112713" indent="-112713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Vendors</a:t>
            </a:r>
          </a:p>
          <a:p>
            <a:pPr marL="112713" indent="-112713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Blockers</a:t>
            </a:r>
          </a:p>
          <a:p>
            <a:pPr marL="112713" indent="-112713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Integration</a:t>
            </a:r>
          </a:p>
          <a:p>
            <a:pPr marL="112713" indent="-112713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Readiness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4CB09CB7-692E-6F33-82B4-C4CD016CCFC1}"/>
              </a:ext>
            </a:extLst>
          </p:cNvPr>
          <p:cNvSpPr txBox="1"/>
          <p:nvPr/>
        </p:nvSpPr>
        <p:spPr>
          <a:xfrm>
            <a:off x="8452380" y="3576055"/>
            <a:ext cx="9380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A8E9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Workflow &amp; Initial Configs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112713" marR="0" lvl="0" indent="-112713" fontAlgn="auto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Testing</a:t>
            </a:r>
          </a:p>
          <a:p>
            <a:pPr marL="112713" marR="0" lvl="0" indent="-112713" fontAlgn="auto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UAT</a:t>
            </a:r>
          </a:p>
          <a:p>
            <a:pPr marL="112713" marR="0" lvl="0" indent="-112713" fontAlgn="auto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Schedules</a:t>
            </a:r>
          </a:p>
          <a:p>
            <a:pPr marL="112713" marR="0" lvl="0" indent="-112713" fontAlgn="auto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Deps.</a:t>
            </a:r>
          </a:p>
          <a:p>
            <a:pPr marL="112713" marR="0" lvl="0" indent="-112713" fontAlgn="auto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Readiness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567830BA-1D6B-AFBC-44A7-411FF9F79624}"/>
              </a:ext>
            </a:extLst>
          </p:cNvPr>
          <p:cNvSpPr txBox="1"/>
          <p:nvPr/>
        </p:nvSpPr>
        <p:spPr>
          <a:xfrm>
            <a:off x="9372827" y="3576055"/>
            <a:ext cx="986637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A8E9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Readiness, Review, Test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Apto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  <a:latin typeface="Aptos"/>
            </a:endParaRPr>
          </a:p>
          <a:p>
            <a:pPr marL="112713" indent="-112713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Go/No-Go</a:t>
            </a:r>
          </a:p>
          <a:p>
            <a:pPr marL="112713" indent="-112713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Readiness</a:t>
            </a:r>
          </a:p>
          <a:p>
            <a:pPr marL="112713" indent="-112713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Comms</a:t>
            </a:r>
          </a:p>
          <a:p>
            <a:pPr marL="112713" indent="-112713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Training</a:t>
            </a:r>
          </a:p>
          <a:p>
            <a:pPr marL="112713" indent="-112713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Transition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B29C085D-818E-EE47-FBD2-60D6E3BBCE0B}"/>
              </a:ext>
            </a:extLst>
          </p:cNvPr>
          <p:cNvSpPr txBox="1"/>
          <p:nvPr/>
        </p:nvSpPr>
        <p:spPr>
          <a:xfrm>
            <a:off x="10273120" y="3576055"/>
            <a:ext cx="971060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A8E9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End-User Training/ Go-Live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112713" marR="0" lvl="0" indent="-112713" fontAlgn="auto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Stabilize</a:t>
            </a:r>
          </a:p>
          <a:p>
            <a:pPr marL="112713" marR="0" lvl="0" indent="-112713" fontAlgn="auto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Defects</a:t>
            </a:r>
          </a:p>
          <a:p>
            <a:pPr marL="112713" marR="0" lvl="0" indent="-112713" fontAlgn="auto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Metrics</a:t>
            </a:r>
          </a:p>
          <a:p>
            <a:pPr marL="112713" marR="0" lvl="0" indent="-112713" fontAlgn="auto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Remediate</a:t>
            </a:r>
          </a:p>
          <a:p>
            <a:pPr marL="112713" marR="0" lvl="0" indent="-112713" fontAlgn="auto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Ownership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4AAF5392-52A0-7C85-E4E7-64D004772671}"/>
              </a:ext>
            </a:extLst>
          </p:cNvPr>
          <p:cNvSpPr txBox="1"/>
          <p:nvPr/>
        </p:nvSpPr>
        <p:spPr>
          <a:xfrm>
            <a:off x="11138236" y="3576055"/>
            <a:ext cx="1013485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A8E9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Post-Go-Live Care &amp; Operations</a:t>
            </a:r>
          </a:p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112713" indent="-112713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Closeout</a:t>
            </a:r>
          </a:p>
          <a:p>
            <a:pPr marL="112713" indent="-112713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Documents</a:t>
            </a:r>
          </a:p>
          <a:p>
            <a:pPr marL="112713" indent="-112713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Lessons</a:t>
            </a:r>
          </a:p>
          <a:p>
            <a:pPr marL="112713" indent="-112713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Audit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1C652C24-0F80-1374-B727-F3AD03B84B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4239" y="1322222"/>
            <a:ext cx="248067" cy="222531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235D065E-D3DC-29F3-CF76-AE964E1BBD9C}"/>
              </a:ext>
            </a:extLst>
          </p:cNvPr>
          <p:cNvSpPr txBox="1"/>
          <p:nvPr/>
        </p:nvSpPr>
        <p:spPr>
          <a:xfrm>
            <a:off x="3034715" y="3559339"/>
            <a:ext cx="918172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A8E9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Concept &amp; Intake Devel.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112713" marR="0" lvl="0" indent="-112713" fontAlgn="auto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Strategy</a:t>
            </a:r>
          </a:p>
          <a:p>
            <a:pPr marL="112713" marR="0" lvl="0" indent="-112713" fontAlgn="auto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Bus. Case</a:t>
            </a:r>
          </a:p>
          <a:p>
            <a:pPr marL="112713" marR="0" lvl="0" indent="-112713" fontAlgn="auto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Controls</a:t>
            </a:r>
          </a:p>
          <a:p>
            <a:pPr marL="112713" marR="0" lvl="0" indent="-112713" fontAlgn="auto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Funding</a:t>
            </a:r>
          </a:p>
          <a:p>
            <a:pPr marL="112713" marR="0" lvl="0" indent="-112713" fontAlgn="auto">
              <a:lnSpc>
                <a:spcPct val="10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Aptos"/>
              </a:rPr>
              <a:t>Feasibility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ECC698-B37D-D6C8-C623-E67F349888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3966" y="4301981"/>
            <a:ext cx="8492464" cy="4511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62A6698-2C19-0EB6-B7A7-B38F856750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298" y="393867"/>
            <a:ext cx="1790950" cy="201958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A3B8FE3-0597-0A13-918B-E1A287613C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73466" y="1980274"/>
            <a:ext cx="238840" cy="23884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C58BCD3-DA08-586D-69D0-1A73878F97C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73466" y="2647424"/>
            <a:ext cx="273526" cy="26476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3DFDF7B-12F9-68AD-F446-745B6D592BC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49289" y="2288252"/>
            <a:ext cx="270364" cy="29554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211288C-F6A2-B636-1BCC-A1C6A9D2D94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64239" y="1615612"/>
            <a:ext cx="267262" cy="28864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460EB6C-F986-62DA-88CC-5149830A6A5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171832" y="1328868"/>
            <a:ext cx="253664" cy="231116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8F784D8-C000-802B-56BB-0FE21465F06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00305" y="1673936"/>
            <a:ext cx="221307" cy="25204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0F07F5D-C530-F0E7-CB5C-DD71C46BF17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207524" y="2018656"/>
            <a:ext cx="226911" cy="238750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05BE48BB-B6C7-387E-71E9-EC020A90923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203949" y="2358526"/>
            <a:ext cx="223496" cy="229037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A1D526FA-B946-F976-6D09-CC601B965CB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20873" y="2689014"/>
            <a:ext cx="248632" cy="26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995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A560C-A070-9556-5032-181A4847B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Rectangle: Rounded Corners 165">
            <a:extLst>
              <a:ext uri="{FF2B5EF4-FFF2-40B4-BE49-F238E27FC236}">
                <a16:creationId xmlns:a16="http://schemas.microsoft.com/office/drawing/2014/main" id="{2FF98C89-ABDF-2F6E-FBAE-46EB11161B35}"/>
              </a:ext>
            </a:extLst>
          </p:cNvPr>
          <p:cNvSpPr/>
          <p:nvPr/>
        </p:nvSpPr>
        <p:spPr>
          <a:xfrm>
            <a:off x="8633417" y="4198747"/>
            <a:ext cx="3516762" cy="2153008"/>
          </a:xfrm>
          <a:prstGeom prst="roundRect">
            <a:avLst/>
          </a:prstGeom>
          <a:solidFill>
            <a:srgbClr val="F3F8FD"/>
          </a:solidFill>
          <a:ln>
            <a:solidFill>
              <a:srgbClr val="F3F8F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432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0D1D3CE-B607-6C83-8632-B3F4B2B8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164344"/>
              </p:ext>
            </p:extLst>
          </p:nvPr>
        </p:nvGraphicFramePr>
        <p:xfrm>
          <a:off x="0" y="6447520"/>
          <a:ext cx="12192000" cy="4104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92491">
                  <a:extLst>
                    <a:ext uri="{9D8B030D-6E8A-4147-A177-3AD203B41FA5}">
                      <a16:colId xmlns:a16="http://schemas.microsoft.com/office/drawing/2014/main" val="1253096641"/>
                    </a:ext>
                  </a:extLst>
                </a:gridCol>
                <a:gridCol w="3135509">
                  <a:extLst>
                    <a:ext uri="{9D8B030D-6E8A-4147-A177-3AD203B41FA5}">
                      <a16:colId xmlns:a16="http://schemas.microsoft.com/office/drawing/2014/main" val="334686172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583211820"/>
                    </a:ext>
                  </a:extLst>
                </a:gridCol>
              </a:tblGrid>
              <a:tr h="410479">
                <a:tc>
                  <a:txBody>
                    <a:bodyPr/>
                    <a:lstStyle/>
                    <a:p>
                      <a:pPr marL="274320" algn="l"/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INTEGRATED LEADERSHIP. ALIGNED EXECUTION. SUSTAINABLE OUTCOMES.</a:t>
                      </a:r>
                    </a:p>
                    <a:p>
                      <a:pPr marL="274320" algn="l"/>
                      <a:r>
                        <a:rPr lang="en-US" sz="800" b="1" dirty="0">
                          <a:solidFill>
                            <a:srgbClr val="0A8E95"/>
                          </a:solidFill>
                        </a:rPr>
                        <a:t>THAT’S HOW WE DELIVER BETTER OUTCOMES FOR WASHINGTON.</a:t>
                      </a:r>
                    </a:p>
                  </a:txBody>
                  <a:tcPr>
                    <a:solidFill>
                      <a:srgbClr val="0B1D3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B1D3A"/>
                    </a:solidFill>
                  </a:tcPr>
                </a:tc>
                <a:tc>
                  <a:txBody>
                    <a:bodyPr/>
                    <a:lstStyle/>
                    <a:p>
                      <a:pPr marL="2743200" algn="l"/>
                      <a:r>
                        <a:rPr lang="en-US" sz="1050" b="0" dirty="0">
                          <a:solidFill>
                            <a:srgbClr val="0A8E95"/>
                          </a:solidFill>
                        </a:rPr>
                        <a:t>Page 2 of 2</a:t>
                      </a:r>
                    </a:p>
                  </a:txBody>
                  <a:tcPr anchor="ctr">
                    <a:solidFill>
                      <a:srgbClr val="0B1D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5668162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6D582FFF-189B-570C-7DEE-E85592E54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6306" y="6482341"/>
            <a:ext cx="559020" cy="360421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2A636CC-FC82-2CEC-175E-972710C3C6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9850358"/>
              </p:ext>
            </p:extLst>
          </p:nvPr>
        </p:nvGraphicFramePr>
        <p:xfrm>
          <a:off x="0" y="-274"/>
          <a:ext cx="12192000" cy="4104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1253096641"/>
                    </a:ext>
                  </a:extLst>
                </a:gridCol>
              </a:tblGrid>
              <a:tr h="410479">
                <a:tc>
                  <a:txBody>
                    <a:bodyPr/>
                    <a:lstStyle/>
                    <a:p>
                      <a:pPr marL="182880" algn="l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IT Project Resources Enterprise Role Playbook   |   Program Manager</a:t>
                      </a:r>
                    </a:p>
                  </a:txBody>
                  <a:tcPr anchor="ctr">
                    <a:solidFill>
                      <a:srgbClr val="0B1D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566816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42FE987-DED1-7B72-0222-9195EEB55AB2}"/>
              </a:ext>
            </a:extLst>
          </p:cNvPr>
          <p:cNvSpPr txBox="1"/>
          <p:nvPr/>
        </p:nvSpPr>
        <p:spPr>
          <a:xfrm>
            <a:off x="7477498" y="408782"/>
            <a:ext cx="282687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1100" dirty="0">
                <a:solidFill>
                  <a:prstClr val="black"/>
                </a:solidFill>
              </a:rPr>
              <a:t>Connect strategy to execution.</a:t>
            </a:r>
          </a:p>
          <a:p>
            <a:pPr lvl="0">
              <a:defRPr/>
            </a:pPr>
            <a:r>
              <a:rPr lang="en-US" sz="1100" dirty="0">
                <a:solidFill>
                  <a:prstClr val="black"/>
                </a:solidFill>
              </a:rPr>
              <a:t>Integrate delivery across boundaries.</a:t>
            </a:r>
          </a:p>
          <a:p>
            <a:pPr lvl="0">
              <a:defRPr/>
            </a:pPr>
            <a:r>
              <a:rPr lang="en-US" sz="1100" dirty="0">
                <a:solidFill>
                  <a:prstClr val="black"/>
                </a:solidFill>
              </a:rPr>
              <a:t>Drive program outcomes for Washington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.</a:t>
            </a:r>
          </a:p>
        </p:txBody>
      </p:sp>
      <p:pic>
        <p:nvPicPr>
          <p:cNvPr id="8" name="Picture 7" descr="A blue and black logo&#10;&#10;Description automatically generated">
            <a:extLst>
              <a:ext uri="{FF2B5EF4-FFF2-40B4-BE49-F238E27FC236}">
                <a16:creationId xmlns:a16="http://schemas.microsoft.com/office/drawing/2014/main" id="{307A7E2C-072A-1A2E-376E-76F1F30548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900" y="463792"/>
            <a:ext cx="1744530" cy="4907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8ECDB8D-6E57-0389-B220-411D4C8B758B}"/>
              </a:ext>
            </a:extLst>
          </p:cNvPr>
          <p:cNvSpPr txBox="1"/>
          <p:nvPr/>
        </p:nvSpPr>
        <p:spPr>
          <a:xfrm>
            <a:off x="3356736" y="415053"/>
            <a:ext cx="459981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A8E9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ENTERPRISE ROLE PLAYBOOK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Program Manager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A8E9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OFFICIAL IT PROJECT RESOURCES FRAMEWORK ROLE GUIDE</a:t>
            </a:r>
          </a:p>
        </p:txBody>
      </p:sp>
      <p:sp>
        <p:nvSpPr>
          <p:cNvPr id="13" name="Shape 6">
            <a:extLst>
              <a:ext uri="{FF2B5EF4-FFF2-40B4-BE49-F238E27FC236}">
                <a16:creationId xmlns:a16="http://schemas.microsoft.com/office/drawing/2014/main" id="{F839999A-B90A-3E38-6DF6-5C2BF46213C9}"/>
              </a:ext>
            </a:extLst>
          </p:cNvPr>
          <p:cNvSpPr/>
          <p:nvPr/>
        </p:nvSpPr>
        <p:spPr>
          <a:xfrm flipV="1">
            <a:off x="3467011" y="1246767"/>
            <a:ext cx="4203700" cy="0"/>
          </a:xfrm>
          <a:prstGeom prst="line">
            <a:avLst/>
          </a:prstGeom>
          <a:noFill/>
          <a:ln w="12700">
            <a:solidFill>
              <a:srgbClr val="0A8E9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51EEECB-67E2-1BBE-4D05-3D8808F677FD}"/>
              </a:ext>
            </a:extLst>
          </p:cNvPr>
          <p:cNvSpPr/>
          <p:nvPr/>
        </p:nvSpPr>
        <p:spPr>
          <a:xfrm>
            <a:off x="3522841" y="1636460"/>
            <a:ext cx="1341259" cy="796623"/>
          </a:xfrm>
          <a:prstGeom prst="roundRect">
            <a:avLst/>
          </a:prstGeom>
          <a:solidFill>
            <a:srgbClr val="F3F8F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1D3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Reports to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B1D3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Program Director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B1D3A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C057678-1B08-154C-9227-A2F30279BD02}"/>
              </a:ext>
            </a:extLst>
          </p:cNvPr>
          <p:cNvSpPr txBox="1"/>
          <p:nvPr/>
        </p:nvSpPr>
        <p:spPr>
          <a:xfrm>
            <a:off x="91330" y="811217"/>
            <a:ext cx="1663957" cy="646331"/>
          </a:xfrm>
          <a:prstGeom prst="rect">
            <a:avLst/>
          </a:prstGeom>
          <a:solidFill>
            <a:srgbClr val="F3F8FD"/>
          </a:solidFill>
        </p:spPr>
        <p:txBody>
          <a:bodyPr wrap="square" rtlCol="0">
            <a:spAutoFit/>
          </a:bodyPr>
          <a:lstStyle/>
          <a:p>
            <a:pPr marL="3657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Program Director</a:t>
            </a:r>
          </a:p>
          <a:p>
            <a:pPr marL="3657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Sets strategic direction, priorities, and expectations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112B27E-C82A-207A-9579-D03A66764FB2}"/>
              </a:ext>
            </a:extLst>
          </p:cNvPr>
          <p:cNvSpPr txBox="1"/>
          <p:nvPr/>
        </p:nvSpPr>
        <p:spPr>
          <a:xfrm>
            <a:off x="1796294" y="811216"/>
            <a:ext cx="1509663" cy="646331"/>
          </a:xfrm>
          <a:prstGeom prst="rect">
            <a:avLst/>
          </a:prstGeom>
          <a:solidFill>
            <a:srgbClr val="F3F8FD"/>
          </a:solidFill>
        </p:spPr>
        <p:txBody>
          <a:bodyPr wrap="square" rtlCol="0">
            <a:spAutoFit/>
          </a:bodyPr>
          <a:lstStyle/>
          <a:p>
            <a:pPr marL="3657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Business Owners</a:t>
            </a:r>
          </a:p>
          <a:p>
            <a:pPr marL="3657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Define business outcomes, needs, and priorities,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F89B760-2B5B-38FE-6304-774550232743}"/>
              </a:ext>
            </a:extLst>
          </p:cNvPr>
          <p:cNvSpPr txBox="1"/>
          <p:nvPr/>
        </p:nvSpPr>
        <p:spPr>
          <a:xfrm>
            <a:off x="124478" y="1519067"/>
            <a:ext cx="1646170" cy="646331"/>
          </a:xfrm>
          <a:prstGeom prst="rect">
            <a:avLst/>
          </a:prstGeom>
          <a:solidFill>
            <a:srgbClr val="F2FBFB"/>
          </a:solidFill>
        </p:spPr>
        <p:txBody>
          <a:bodyPr wrap="square" rtlCol="0">
            <a:spAutoFit/>
          </a:bodyPr>
          <a:lstStyle/>
          <a:p>
            <a:pPr marL="3657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Project Managers</a:t>
            </a:r>
          </a:p>
          <a:p>
            <a:pPr marL="365760" lvl="0"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Leads project exec., manages </a:t>
            </a:r>
            <a:r>
              <a:rPr lang="en-US" sz="900" dirty="0">
                <a:solidFill>
                  <a:prstClr val="black"/>
                </a:solidFill>
              </a:rPr>
              <a:t>plans and processes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2FB4B36-7077-3366-F8C0-8CC30D10AD2F}"/>
              </a:ext>
            </a:extLst>
          </p:cNvPr>
          <p:cNvSpPr txBox="1"/>
          <p:nvPr/>
        </p:nvSpPr>
        <p:spPr>
          <a:xfrm>
            <a:off x="1796295" y="1519066"/>
            <a:ext cx="1523762" cy="646331"/>
          </a:xfrm>
          <a:prstGeom prst="rect">
            <a:avLst/>
          </a:prstGeom>
          <a:solidFill>
            <a:srgbClr val="F2FBFB"/>
          </a:solidFill>
        </p:spPr>
        <p:txBody>
          <a:bodyPr wrap="square" rtlCol="0">
            <a:spAutoFit/>
          </a:bodyPr>
          <a:lstStyle/>
          <a:p>
            <a:pPr marL="3657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Tech./Arch. Leads</a:t>
            </a:r>
          </a:p>
          <a:p>
            <a:pPr marL="3657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Aligns architecture, integrations, and dependencies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A0A6812-1DFC-5CFB-9551-21AEDD00D510}"/>
              </a:ext>
            </a:extLst>
          </p:cNvPr>
          <p:cNvSpPr txBox="1"/>
          <p:nvPr/>
        </p:nvSpPr>
        <p:spPr>
          <a:xfrm>
            <a:off x="157498" y="2224721"/>
            <a:ext cx="1613150" cy="646331"/>
          </a:xfrm>
          <a:prstGeom prst="rect">
            <a:avLst/>
          </a:prstGeom>
          <a:solidFill>
            <a:srgbClr val="F7F3FB"/>
          </a:solidFill>
        </p:spPr>
        <p:txBody>
          <a:bodyPr wrap="square" rtlCol="0">
            <a:spAutoFit/>
          </a:bodyPr>
          <a:lstStyle/>
          <a:p>
            <a:pPr marL="3657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Finance / Budget</a:t>
            </a:r>
          </a:p>
          <a:p>
            <a:pPr marL="3657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Align funding, forecasts, approvals and constraints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016F350-1EFF-0C88-9D6B-0E4C34514534}"/>
              </a:ext>
            </a:extLst>
          </p:cNvPr>
          <p:cNvSpPr txBox="1"/>
          <p:nvPr/>
        </p:nvSpPr>
        <p:spPr>
          <a:xfrm>
            <a:off x="1802949" y="2224720"/>
            <a:ext cx="1523761" cy="646331"/>
          </a:xfrm>
          <a:prstGeom prst="rect">
            <a:avLst/>
          </a:prstGeom>
          <a:solidFill>
            <a:srgbClr val="F7F3FB"/>
          </a:solidFill>
        </p:spPr>
        <p:txBody>
          <a:bodyPr wrap="square" rtlCol="0">
            <a:spAutoFit/>
          </a:bodyPr>
          <a:lstStyle/>
          <a:p>
            <a:pPr marL="3657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Contracts</a:t>
            </a:r>
          </a:p>
          <a:p>
            <a:pPr marL="3657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Coord. sourcing contracting, vendor obligations, timing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6C483A4-38DC-48B8-0073-040F3795B0BC}"/>
              </a:ext>
            </a:extLst>
          </p:cNvPr>
          <p:cNvSpPr txBox="1"/>
          <p:nvPr/>
        </p:nvSpPr>
        <p:spPr>
          <a:xfrm>
            <a:off x="170200" y="2934909"/>
            <a:ext cx="1597789" cy="646331"/>
          </a:xfrm>
          <a:prstGeom prst="rect">
            <a:avLst/>
          </a:prstGeom>
          <a:solidFill>
            <a:srgbClr val="F3F8FD"/>
          </a:solidFill>
        </p:spPr>
        <p:txBody>
          <a:bodyPr wrap="square" rtlCol="0">
            <a:spAutoFit/>
          </a:bodyPr>
          <a:lstStyle/>
          <a:p>
            <a:pPr marL="3657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Vendors/Partners</a:t>
            </a:r>
          </a:p>
          <a:p>
            <a:pPr marL="3657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Manager reqmts., and cross-vendor dependencies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7B02682-FDDD-4AA1-1115-28A0B3F22411}"/>
              </a:ext>
            </a:extLst>
          </p:cNvPr>
          <p:cNvSpPr txBox="1"/>
          <p:nvPr/>
        </p:nvSpPr>
        <p:spPr>
          <a:xfrm>
            <a:off x="1802949" y="2928558"/>
            <a:ext cx="1529145" cy="646331"/>
          </a:xfrm>
          <a:prstGeom prst="rect">
            <a:avLst/>
          </a:prstGeom>
          <a:solidFill>
            <a:srgbClr val="F3F8FD"/>
          </a:solidFill>
        </p:spPr>
        <p:txBody>
          <a:bodyPr wrap="square" rtlCol="0">
            <a:spAutoFit/>
          </a:bodyPr>
          <a:lstStyle/>
          <a:p>
            <a:pPr marL="3657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Security Teams</a:t>
            </a:r>
          </a:p>
          <a:p>
            <a:pPr marL="3657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Guides security requirements and reviews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623AC21-9AA9-254A-B75B-A9A7A09605BC}"/>
              </a:ext>
            </a:extLst>
          </p:cNvPr>
          <p:cNvSpPr txBox="1"/>
          <p:nvPr/>
        </p:nvSpPr>
        <p:spPr>
          <a:xfrm>
            <a:off x="117464" y="3637187"/>
            <a:ext cx="1653184" cy="646331"/>
          </a:xfrm>
          <a:prstGeom prst="rect">
            <a:avLst/>
          </a:prstGeom>
          <a:solidFill>
            <a:srgbClr val="F2FBFB"/>
          </a:solidFill>
        </p:spPr>
        <p:txBody>
          <a:bodyPr wrap="square" rtlCol="0">
            <a:spAutoFit/>
          </a:bodyPr>
          <a:lstStyle/>
          <a:p>
            <a:pPr marL="3657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Privacy Teams</a:t>
            </a:r>
          </a:p>
          <a:p>
            <a:pPr marL="3657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Guides privacy requirements and data protection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E4B4B45-1458-60F2-2837-2E6548229AA4}"/>
              </a:ext>
            </a:extLst>
          </p:cNvPr>
          <p:cNvSpPr txBox="1"/>
          <p:nvPr/>
        </p:nvSpPr>
        <p:spPr>
          <a:xfrm>
            <a:off x="1800839" y="3630836"/>
            <a:ext cx="1525871" cy="646331"/>
          </a:xfrm>
          <a:prstGeom prst="rect">
            <a:avLst/>
          </a:prstGeom>
          <a:solidFill>
            <a:srgbClr val="F2FBFB"/>
          </a:solidFill>
        </p:spPr>
        <p:txBody>
          <a:bodyPr wrap="square" rtlCol="0">
            <a:spAutoFit/>
          </a:bodyPr>
          <a:lstStyle/>
          <a:p>
            <a:pPr marL="3657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Compliance</a:t>
            </a:r>
          </a:p>
          <a:p>
            <a:pPr marL="3657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Ensures regulatory, policy, governance alignment</a:t>
            </a:r>
          </a:p>
        </p:txBody>
      </p:sp>
      <p:sp>
        <p:nvSpPr>
          <p:cNvPr id="61" name="Rounded Rectangle 2">
            <a:extLst>
              <a:ext uri="{FF2B5EF4-FFF2-40B4-BE49-F238E27FC236}">
                <a16:creationId xmlns:a16="http://schemas.microsoft.com/office/drawing/2014/main" id="{A6756849-9165-3936-D952-90F0ACD46F7E}"/>
              </a:ext>
            </a:extLst>
          </p:cNvPr>
          <p:cNvSpPr/>
          <p:nvPr/>
        </p:nvSpPr>
        <p:spPr>
          <a:xfrm>
            <a:off x="72280" y="469349"/>
            <a:ext cx="3214628" cy="310010"/>
          </a:xfrm>
          <a:prstGeom prst="roundRect">
            <a:avLst/>
          </a:prstGeom>
          <a:solidFill>
            <a:srgbClr val="16365C"/>
          </a:solidFill>
          <a:ln>
            <a:solidFill>
              <a:srgbClr val="16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57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FFFF"/>
                </a:solidFill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PRIMARY PARTNERS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63" name="Graphic 62" descr="Users with solid fill">
            <a:extLst>
              <a:ext uri="{FF2B5EF4-FFF2-40B4-BE49-F238E27FC236}">
                <a16:creationId xmlns:a16="http://schemas.microsoft.com/office/drawing/2014/main" id="{554ED006-975B-C393-3600-A0F006D6D3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3371" y="443949"/>
            <a:ext cx="379666" cy="379666"/>
          </a:xfrm>
          <a:prstGeom prst="rect">
            <a:avLst/>
          </a:prstGeom>
        </p:spPr>
      </p:pic>
      <p:sp>
        <p:nvSpPr>
          <p:cNvPr id="65" name="Rounded Rectangle 2">
            <a:extLst>
              <a:ext uri="{FF2B5EF4-FFF2-40B4-BE49-F238E27FC236}">
                <a16:creationId xmlns:a16="http://schemas.microsoft.com/office/drawing/2014/main" id="{51D04750-4FD4-A5C3-4823-0C9FB3987E52}"/>
              </a:ext>
            </a:extLst>
          </p:cNvPr>
          <p:cNvSpPr/>
          <p:nvPr/>
        </p:nvSpPr>
        <p:spPr>
          <a:xfrm>
            <a:off x="3539718" y="1288113"/>
            <a:ext cx="8489551" cy="310010"/>
          </a:xfrm>
          <a:prstGeom prst="roundRect">
            <a:avLst/>
          </a:prstGeom>
          <a:solidFill>
            <a:srgbClr val="16365C"/>
          </a:solidFill>
          <a:ln>
            <a:solidFill>
              <a:srgbClr val="16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57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FFFF"/>
                </a:solidFill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ROLE AT A GLANCE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83C0FC8F-B249-42F5-BBD3-61EEAC086F59}"/>
              </a:ext>
            </a:extLst>
          </p:cNvPr>
          <p:cNvSpPr/>
          <p:nvPr/>
        </p:nvSpPr>
        <p:spPr>
          <a:xfrm>
            <a:off x="7978220" y="1636460"/>
            <a:ext cx="2201464" cy="1564093"/>
          </a:xfrm>
          <a:prstGeom prst="roundRect">
            <a:avLst/>
          </a:prstGeom>
          <a:solidFill>
            <a:srgbClr val="F3F8F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1D3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Core Meetings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B1D3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Program Leadership Sync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>
                <a:solidFill>
                  <a:srgbClr val="0B1D3A"/>
                </a:solidFill>
                <a:latin typeface="Aptos"/>
              </a:rPr>
              <a:t>Integrated Program Status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B1D3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RAIDc / Dependency Review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>
                <a:solidFill>
                  <a:srgbClr val="0B1D3A"/>
                </a:solidFill>
                <a:latin typeface="Aptos"/>
              </a:rPr>
              <a:t>Governance/Decision Forums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B1D3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Cross-Project Coordination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>
                <a:solidFill>
                  <a:srgbClr val="0B1D3A"/>
                </a:solidFill>
                <a:latin typeface="Aptos"/>
              </a:rPr>
              <a:t>Vendor/Partner Coordination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B1D3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Readiness / Go/No-Go Review</a:t>
            </a:r>
            <a:endParaRPr lang="en-US" sz="1000" dirty="0">
              <a:solidFill>
                <a:srgbClr val="0B1D3A"/>
              </a:solidFill>
              <a:latin typeface="Apto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B1D3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Executive Status Reviews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0B1D3A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EBBE0931-6A1E-C198-D758-42488AFEB173}"/>
              </a:ext>
            </a:extLst>
          </p:cNvPr>
          <p:cNvSpPr/>
          <p:nvPr/>
        </p:nvSpPr>
        <p:spPr>
          <a:xfrm>
            <a:off x="4911648" y="1639468"/>
            <a:ext cx="3044902" cy="800497"/>
          </a:xfrm>
          <a:prstGeom prst="roundRect">
            <a:avLst/>
          </a:prstGeom>
          <a:solidFill>
            <a:srgbClr val="F3F8F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1D3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Decision Authority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B1D3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Decides within delegated authority; facilitates decisions, frames recommendations, escalates threats to outcomes, &amp; operationalizes decisions.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B1D3A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0A3CEC42-4DD8-87F5-6C9A-3587C3B3092B}"/>
              </a:ext>
            </a:extLst>
          </p:cNvPr>
          <p:cNvSpPr/>
          <p:nvPr/>
        </p:nvSpPr>
        <p:spPr>
          <a:xfrm>
            <a:off x="10217599" y="1636460"/>
            <a:ext cx="1893508" cy="1590653"/>
          </a:xfrm>
          <a:prstGeom prst="roundRect">
            <a:avLst/>
          </a:prstGeom>
          <a:solidFill>
            <a:srgbClr val="F3F8F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1D3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ROLE MATURITY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B1D3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Progresses from coordinating multi-project delivery to leading complex cross-org. programs and enterprise outcomes.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B1D3A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4EA99D6A-C386-7155-D749-67D903558E7A}"/>
              </a:ext>
            </a:extLst>
          </p:cNvPr>
          <p:cNvCxnSpPr>
            <a:cxnSpLocks/>
            <a:stCxn id="95" idx="6"/>
          </p:cNvCxnSpPr>
          <p:nvPr/>
        </p:nvCxnSpPr>
        <p:spPr>
          <a:xfrm flipV="1">
            <a:off x="10571232" y="3437259"/>
            <a:ext cx="1539875" cy="34729"/>
          </a:xfrm>
          <a:prstGeom prst="straightConnector1">
            <a:avLst/>
          </a:prstGeom>
          <a:ln w="19050">
            <a:solidFill>
              <a:srgbClr val="0B1D3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Flowchart: Connector 94">
            <a:extLst>
              <a:ext uri="{FF2B5EF4-FFF2-40B4-BE49-F238E27FC236}">
                <a16:creationId xmlns:a16="http://schemas.microsoft.com/office/drawing/2014/main" id="{FFF14DBE-0053-7335-20F5-227ECD91BBC9}"/>
              </a:ext>
            </a:extLst>
          </p:cNvPr>
          <p:cNvSpPr/>
          <p:nvPr/>
        </p:nvSpPr>
        <p:spPr>
          <a:xfrm>
            <a:off x="10217598" y="3292558"/>
            <a:ext cx="353634" cy="358859"/>
          </a:xfrm>
          <a:prstGeom prst="flowChartConnector">
            <a:avLst/>
          </a:prstGeom>
          <a:solidFill>
            <a:srgbClr val="253D8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566DCD00-5385-7BB6-3A2D-34C831EE1EBA}"/>
              </a:ext>
            </a:extLst>
          </p:cNvPr>
          <p:cNvSpPr txBox="1"/>
          <p:nvPr/>
        </p:nvSpPr>
        <p:spPr>
          <a:xfrm>
            <a:off x="10093773" y="3614120"/>
            <a:ext cx="6794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Foundation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12EA5BC-56B3-2A46-43E1-675FD71A16BB}"/>
              </a:ext>
            </a:extLst>
          </p:cNvPr>
          <p:cNvSpPr txBox="1"/>
          <p:nvPr/>
        </p:nvSpPr>
        <p:spPr>
          <a:xfrm>
            <a:off x="11559002" y="3618782"/>
            <a:ext cx="62254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Enterprise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03B46A41-3DF5-3C2F-5330-A46EA87E8CC7}"/>
              </a:ext>
            </a:extLst>
          </p:cNvPr>
          <p:cNvSpPr txBox="1"/>
          <p:nvPr/>
        </p:nvSpPr>
        <p:spPr>
          <a:xfrm>
            <a:off x="11061670" y="3614805"/>
            <a:ext cx="6611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Advanced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B8E59FCA-B3CA-0373-B5F6-810D91B94E2D}"/>
              </a:ext>
            </a:extLst>
          </p:cNvPr>
          <p:cNvSpPr txBox="1"/>
          <p:nvPr/>
        </p:nvSpPr>
        <p:spPr>
          <a:xfrm>
            <a:off x="10611080" y="3611685"/>
            <a:ext cx="616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Proficient</a:t>
            </a:r>
          </a:p>
        </p:txBody>
      </p:sp>
      <p:sp>
        <p:nvSpPr>
          <p:cNvPr id="104" name="Rounded Rectangle 2">
            <a:extLst>
              <a:ext uri="{FF2B5EF4-FFF2-40B4-BE49-F238E27FC236}">
                <a16:creationId xmlns:a16="http://schemas.microsoft.com/office/drawing/2014/main" id="{9896EB7E-7233-2A5C-31A3-79DA3BA660E0}"/>
              </a:ext>
            </a:extLst>
          </p:cNvPr>
          <p:cNvSpPr/>
          <p:nvPr/>
        </p:nvSpPr>
        <p:spPr>
          <a:xfrm>
            <a:off x="103304" y="5380747"/>
            <a:ext cx="8382586" cy="310010"/>
          </a:xfrm>
          <a:prstGeom prst="roundRect">
            <a:avLst/>
          </a:prstGeom>
          <a:solidFill>
            <a:srgbClr val="208478"/>
          </a:solidFill>
          <a:ln>
            <a:solidFill>
              <a:srgbClr val="16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57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FFFF"/>
                </a:solidFill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AI QUICK PROMPTS FOR </a:t>
            </a:r>
            <a:r>
              <a:rPr lang="en-US" b="1" dirty="0">
                <a:solidFill>
                  <a:srgbClr val="FFFFFF"/>
                </a:solidFill>
                <a:latin typeface="Aptos"/>
              </a:rPr>
              <a:t>PROGRAM MANAGER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8C6A90D0-181A-20A8-14D0-6C89B6DCADF4}"/>
              </a:ext>
            </a:extLst>
          </p:cNvPr>
          <p:cNvSpPr txBox="1"/>
          <p:nvPr/>
        </p:nvSpPr>
        <p:spPr>
          <a:xfrm>
            <a:off x="103303" y="5728829"/>
            <a:ext cx="1695418" cy="646331"/>
          </a:xfrm>
          <a:prstGeom prst="rect">
            <a:avLst/>
          </a:prstGeom>
          <a:solidFill>
            <a:srgbClr val="F2FBFB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Planning: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“Create integrated program plan with milestones, dependencies, resources, and critical-path impacts.”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A062B743-A071-0C40-7FA1-CBA010115470}"/>
              </a:ext>
            </a:extLst>
          </p:cNvPr>
          <p:cNvSpPr txBox="1"/>
          <p:nvPr/>
        </p:nvSpPr>
        <p:spPr>
          <a:xfrm>
            <a:off x="1764145" y="5728829"/>
            <a:ext cx="1695418" cy="646331"/>
          </a:xfrm>
          <a:prstGeom prst="rect">
            <a:avLst/>
          </a:prstGeom>
          <a:solidFill>
            <a:srgbClr val="F2FBFB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Decisions: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“Summarize issue for exec. decision-making, show impacts, options, tradeoffs, decision required.”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6118376C-2418-A492-465F-BC3F302C5389}"/>
              </a:ext>
            </a:extLst>
          </p:cNvPr>
          <p:cNvSpPr txBox="1"/>
          <p:nvPr/>
        </p:nvSpPr>
        <p:spPr>
          <a:xfrm>
            <a:off x="3412287" y="5728829"/>
            <a:ext cx="1664129" cy="646331"/>
          </a:xfrm>
          <a:prstGeom prst="rect">
            <a:avLst/>
          </a:prstGeom>
          <a:solidFill>
            <a:srgbClr val="F2FBFB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Dependencies: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“Identify cross-project dependencies, owners, impacts, and mitigation actions.”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8506196-25CA-8954-AC26-5F56A635E9EB}"/>
              </a:ext>
            </a:extLst>
          </p:cNvPr>
          <p:cNvSpPr txBox="1"/>
          <p:nvPr/>
        </p:nvSpPr>
        <p:spPr>
          <a:xfrm>
            <a:off x="5080326" y="5728829"/>
            <a:ext cx="1677462" cy="646331"/>
          </a:xfrm>
          <a:prstGeom prst="rect">
            <a:avLst/>
          </a:prstGeom>
          <a:solidFill>
            <a:srgbClr val="F2FBFB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Risk Synthesis: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“Summarize program-level risks and impacts, highlighting items for leadership intervention.”</a:t>
            </a:r>
          </a:p>
        </p:txBody>
      </p:sp>
      <p:sp>
        <p:nvSpPr>
          <p:cNvPr id="116" name="Rounded Rectangle 2">
            <a:extLst>
              <a:ext uri="{FF2B5EF4-FFF2-40B4-BE49-F238E27FC236}">
                <a16:creationId xmlns:a16="http://schemas.microsoft.com/office/drawing/2014/main" id="{C6B9E58B-7749-6D15-C396-880B0FAA6B76}"/>
              </a:ext>
            </a:extLst>
          </p:cNvPr>
          <p:cNvSpPr/>
          <p:nvPr/>
        </p:nvSpPr>
        <p:spPr>
          <a:xfrm>
            <a:off x="3368230" y="3271278"/>
            <a:ext cx="5123866" cy="310010"/>
          </a:xfrm>
          <a:prstGeom prst="roundRect">
            <a:avLst/>
          </a:prstGeom>
          <a:solidFill>
            <a:srgbClr val="6A4FA3"/>
          </a:solidFill>
          <a:ln>
            <a:solidFill>
              <a:srgbClr val="16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57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FFFF"/>
                </a:solidFill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TOP RISKS TO MANAGE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118" name="Graphic 117" descr="Warning with solid fill">
            <a:extLst>
              <a:ext uri="{FF2B5EF4-FFF2-40B4-BE49-F238E27FC236}">
                <a16:creationId xmlns:a16="http://schemas.microsoft.com/office/drawing/2014/main" id="{BCD0AFA4-84C0-4468-AFC7-F21A9272D7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67011" y="3288564"/>
            <a:ext cx="269791" cy="269791"/>
          </a:xfrm>
          <a:prstGeom prst="rect">
            <a:avLst/>
          </a:prstGeom>
        </p:spPr>
      </p:pic>
      <p:sp>
        <p:nvSpPr>
          <p:cNvPr id="120" name="TextBox 119">
            <a:extLst>
              <a:ext uri="{FF2B5EF4-FFF2-40B4-BE49-F238E27FC236}">
                <a16:creationId xmlns:a16="http://schemas.microsoft.com/office/drawing/2014/main" id="{732FFD40-0FD4-5B9C-E4EC-08568389024E}"/>
              </a:ext>
            </a:extLst>
          </p:cNvPr>
          <p:cNvSpPr txBox="1"/>
          <p:nvPr/>
        </p:nvSpPr>
        <p:spPr>
          <a:xfrm>
            <a:off x="3385363" y="3653524"/>
            <a:ext cx="1653184" cy="784830"/>
          </a:xfrm>
          <a:prstGeom prst="rect">
            <a:avLst/>
          </a:prstGeom>
          <a:solidFill>
            <a:srgbClr val="F7F3FB"/>
          </a:solidFill>
        </p:spPr>
        <p:txBody>
          <a:bodyPr wrap="square" rtlCol="0">
            <a:spAutoFit/>
          </a:bodyPr>
          <a:lstStyle/>
          <a:p>
            <a:pPr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Unclear Decision Authority:</a:t>
            </a:r>
          </a:p>
          <a:p>
            <a:pPr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Distributed authority or unclear accountability may delay decisions and execution.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271C88A4-27A8-6344-B486-F02A30E5B80B}"/>
              </a:ext>
            </a:extLst>
          </p:cNvPr>
          <p:cNvSpPr txBox="1"/>
          <p:nvPr/>
        </p:nvSpPr>
        <p:spPr>
          <a:xfrm>
            <a:off x="3403863" y="4509131"/>
            <a:ext cx="1634684" cy="784830"/>
          </a:xfrm>
          <a:prstGeom prst="rect">
            <a:avLst/>
          </a:prstGeom>
          <a:solidFill>
            <a:srgbClr val="F7F3FB"/>
          </a:solidFill>
        </p:spPr>
        <p:txBody>
          <a:bodyPr wrap="square" rtlCol="0">
            <a:spAutoFit/>
          </a:bodyPr>
          <a:lstStyle/>
          <a:p>
            <a:pPr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Executive Decisions: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Delayed executive decisions </a:t>
            </a:r>
            <a:r>
              <a:rPr lang="en-US" sz="900" dirty="0">
                <a:solidFill>
                  <a:prstClr val="black"/>
                </a:solidFill>
                <a:latin typeface="Aptos"/>
              </a:rPr>
              <a:t>may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cause downstream schedule, funding, or readiness impacts.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56CDE6FF-7912-25FF-59A4-A054A7F7EA5F}"/>
              </a:ext>
            </a:extLst>
          </p:cNvPr>
          <p:cNvSpPr txBox="1"/>
          <p:nvPr/>
        </p:nvSpPr>
        <p:spPr>
          <a:xfrm>
            <a:off x="6757788" y="5728829"/>
            <a:ext cx="1728102" cy="646331"/>
          </a:xfrm>
          <a:prstGeom prst="rect">
            <a:avLst/>
          </a:prstGeom>
          <a:solidFill>
            <a:srgbClr val="F2FBFB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Readiness: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“Create integrated readiness assessment show bus., tech., operational, vendor, &amp; org. readiness.”</a:t>
            </a:r>
          </a:p>
        </p:txBody>
      </p:sp>
      <p:sp>
        <p:nvSpPr>
          <p:cNvPr id="149" name="Rounded Rectangle 2">
            <a:extLst>
              <a:ext uri="{FF2B5EF4-FFF2-40B4-BE49-F238E27FC236}">
                <a16:creationId xmlns:a16="http://schemas.microsoft.com/office/drawing/2014/main" id="{9358DE76-4742-117F-3119-7B4C64B54542}"/>
              </a:ext>
            </a:extLst>
          </p:cNvPr>
          <p:cNvSpPr/>
          <p:nvPr/>
        </p:nvSpPr>
        <p:spPr>
          <a:xfrm>
            <a:off x="8552178" y="3857218"/>
            <a:ext cx="3527565" cy="310010"/>
          </a:xfrm>
          <a:prstGeom prst="roundRect">
            <a:avLst/>
          </a:prstGeom>
          <a:solidFill>
            <a:srgbClr val="16365C"/>
          </a:solidFill>
          <a:ln>
            <a:solidFill>
              <a:srgbClr val="16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57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FFFF"/>
                </a:solidFill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KEY DELIVERABLES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64FC6612-CF16-D2B6-0A0E-07BDD7A33549}"/>
              </a:ext>
            </a:extLst>
          </p:cNvPr>
          <p:cNvSpPr txBox="1"/>
          <p:nvPr/>
        </p:nvSpPr>
        <p:spPr>
          <a:xfrm>
            <a:off x="6806891" y="3654876"/>
            <a:ext cx="1703365" cy="784830"/>
          </a:xfrm>
          <a:prstGeom prst="rect">
            <a:avLst/>
          </a:prstGeom>
          <a:solidFill>
            <a:srgbClr val="F7F3FB"/>
          </a:solidFill>
        </p:spPr>
        <p:txBody>
          <a:bodyPr wrap="square" rtlCol="0">
            <a:spAutoFit/>
          </a:bodyPr>
          <a:lstStyle/>
          <a:p>
            <a:pPr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Resource/Capacity Constraints: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Competing priorities and limited SME capacity threaten critical work.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4A9E6AF0-1A26-EE87-B712-3B7A12B62857}"/>
              </a:ext>
            </a:extLst>
          </p:cNvPr>
          <p:cNvSpPr txBox="1"/>
          <p:nvPr/>
        </p:nvSpPr>
        <p:spPr>
          <a:xfrm>
            <a:off x="6788033" y="4504192"/>
            <a:ext cx="1704063" cy="784830"/>
          </a:xfrm>
          <a:prstGeom prst="rect">
            <a:avLst/>
          </a:prstGeom>
          <a:solidFill>
            <a:srgbClr val="F7F3FB"/>
          </a:solidFill>
        </p:spPr>
        <p:txBody>
          <a:bodyPr wrap="square" rtlCol="0">
            <a:spAutoFit/>
          </a:bodyPr>
          <a:lstStyle/>
          <a:p>
            <a:pPr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Readiness Gaps: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Business, technical, operational, or </a:t>
            </a:r>
            <a:r>
              <a:rPr lang="en-US" sz="900" dirty="0">
                <a:solidFill>
                  <a:prstClr val="black"/>
                </a:solidFill>
                <a:latin typeface="Aptos"/>
              </a:rPr>
              <a:t>organizational readiness gaps jeopardize and/or threaten delivery outcomes.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AB8A470E-1437-C939-85DA-4B8A60A8A0F4}"/>
              </a:ext>
            </a:extLst>
          </p:cNvPr>
          <p:cNvSpPr txBox="1"/>
          <p:nvPr/>
        </p:nvSpPr>
        <p:spPr>
          <a:xfrm>
            <a:off x="5069191" y="3659230"/>
            <a:ext cx="1713108" cy="784830"/>
          </a:xfrm>
          <a:prstGeom prst="rect">
            <a:avLst/>
          </a:prstGeom>
          <a:solidFill>
            <a:srgbClr val="F7F3FB"/>
          </a:solidFill>
        </p:spPr>
        <p:txBody>
          <a:bodyPr wrap="square" rtlCol="0">
            <a:spAutoFit/>
          </a:bodyPr>
          <a:lstStyle/>
          <a:p>
            <a:pPr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Cross-Project Dependency: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Unmanaged dependencies create cumulative schedule, readiness, and delivery impacts.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61826C2A-977F-B88F-F403-485FAD32FA2D}"/>
              </a:ext>
            </a:extLst>
          </p:cNvPr>
          <p:cNvSpPr txBox="1"/>
          <p:nvPr/>
        </p:nvSpPr>
        <p:spPr>
          <a:xfrm>
            <a:off x="5060074" y="4513439"/>
            <a:ext cx="1704064" cy="784830"/>
          </a:xfrm>
          <a:prstGeom prst="rect">
            <a:avLst/>
          </a:prstGeom>
          <a:solidFill>
            <a:srgbClr val="F7F3FB"/>
          </a:solidFill>
        </p:spPr>
        <p:txBody>
          <a:bodyPr wrap="square" rtlCol="0">
            <a:spAutoFit/>
          </a:bodyPr>
          <a:lstStyle/>
          <a:p>
            <a:pPr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Vendor/Procurement Dependencies: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Contracting &amp; procurement lead times, or vendor performance issues may disrupt delivery. 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73C42463-8EB4-B535-7C66-4CA1BC29956C}"/>
              </a:ext>
            </a:extLst>
          </p:cNvPr>
          <p:cNvSpPr txBox="1"/>
          <p:nvPr/>
        </p:nvSpPr>
        <p:spPr>
          <a:xfrm>
            <a:off x="8615257" y="4574552"/>
            <a:ext cx="969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Integrated Program Plan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A43245D2-4BB1-C78B-8B10-084B0F1A0C66}"/>
              </a:ext>
            </a:extLst>
          </p:cNvPr>
          <p:cNvSpPr txBox="1"/>
          <p:nvPr/>
        </p:nvSpPr>
        <p:spPr>
          <a:xfrm>
            <a:off x="9649141" y="4585437"/>
            <a:ext cx="1182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Program Gov. Model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54921B9-BB10-3A7E-99D6-2C0A3A51977E}"/>
              </a:ext>
            </a:extLst>
          </p:cNvPr>
          <p:cNvSpPr txBox="1"/>
          <p:nvPr/>
        </p:nvSpPr>
        <p:spPr>
          <a:xfrm>
            <a:off x="10983805" y="4603041"/>
            <a:ext cx="10528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Integrated Schedule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9154598D-1836-8D6B-87A9-C5686253DF7D}"/>
              </a:ext>
            </a:extLst>
          </p:cNvPr>
          <p:cNvSpPr txBox="1"/>
          <p:nvPr/>
        </p:nvSpPr>
        <p:spPr>
          <a:xfrm>
            <a:off x="8615257" y="5216049"/>
            <a:ext cx="9690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RAIDc Log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E2035C8F-BF17-3877-083C-4E5A16F43227}"/>
              </a:ext>
            </a:extLst>
          </p:cNvPr>
          <p:cNvSpPr txBox="1"/>
          <p:nvPr/>
        </p:nvSpPr>
        <p:spPr>
          <a:xfrm>
            <a:off x="9756005" y="5232962"/>
            <a:ext cx="969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Executive Decision Briefs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C3AF1C92-1CD7-CF9C-A88D-AB0C54AD6AE0}"/>
              </a:ext>
            </a:extLst>
          </p:cNvPr>
          <p:cNvSpPr txBox="1"/>
          <p:nvPr/>
        </p:nvSpPr>
        <p:spPr>
          <a:xfrm>
            <a:off x="10841871" y="5265377"/>
            <a:ext cx="1237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Dependency &amp; Critical Path Views</a:t>
            </a:r>
          </a:p>
        </p:txBody>
      </p:sp>
      <p:sp>
        <p:nvSpPr>
          <p:cNvPr id="218" name="Flowchart: Connector 217">
            <a:extLst>
              <a:ext uri="{FF2B5EF4-FFF2-40B4-BE49-F238E27FC236}">
                <a16:creationId xmlns:a16="http://schemas.microsoft.com/office/drawing/2014/main" id="{D32F8625-3122-CA8C-934A-F24F19A228EC}"/>
              </a:ext>
            </a:extLst>
          </p:cNvPr>
          <p:cNvSpPr/>
          <p:nvPr/>
        </p:nvSpPr>
        <p:spPr>
          <a:xfrm>
            <a:off x="10675245" y="3298923"/>
            <a:ext cx="353634" cy="358859"/>
          </a:xfrm>
          <a:prstGeom prst="flowChartConnector">
            <a:avLst/>
          </a:prstGeom>
          <a:solidFill>
            <a:srgbClr val="6A4FA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221" name="Flowchart: Connector 220">
            <a:extLst>
              <a:ext uri="{FF2B5EF4-FFF2-40B4-BE49-F238E27FC236}">
                <a16:creationId xmlns:a16="http://schemas.microsoft.com/office/drawing/2014/main" id="{99FE5259-FAF7-80A7-4257-74167705F514}"/>
              </a:ext>
            </a:extLst>
          </p:cNvPr>
          <p:cNvSpPr/>
          <p:nvPr/>
        </p:nvSpPr>
        <p:spPr>
          <a:xfrm>
            <a:off x="11151573" y="3298864"/>
            <a:ext cx="353634" cy="358859"/>
          </a:xfrm>
          <a:prstGeom prst="flowChartConnector">
            <a:avLst/>
          </a:prstGeom>
          <a:solidFill>
            <a:srgbClr val="0A8E9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223" name="Flowchart: Connector 222">
            <a:extLst>
              <a:ext uri="{FF2B5EF4-FFF2-40B4-BE49-F238E27FC236}">
                <a16:creationId xmlns:a16="http://schemas.microsoft.com/office/drawing/2014/main" id="{35D5A179-BCE5-88D1-B636-BBD609109F6F}"/>
              </a:ext>
            </a:extLst>
          </p:cNvPr>
          <p:cNvSpPr/>
          <p:nvPr/>
        </p:nvSpPr>
        <p:spPr>
          <a:xfrm>
            <a:off x="11617122" y="3281077"/>
            <a:ext cx="353634" cy="358859"/>
          </a:xfrm>
          <a:prstGeom prst="flowChartConnector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pic>
        <p:nvPicPr>
          <p:cNvPr id="54" name="Graphic 53" descr="Trophy with solid fill">
            <a:extLst>
              <a:ext uri="{FF2B5EF4-FFF2-40B4-BE49-F238E27FC236}">
                <a16:creationId xmlns:a16="http://schemas.microsoft.com/office/drawing/2014/main" id="{9EEC5CF5-B116-66B5-F743-FD297B7C75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339" y="6503987"/>
            <a:ext cx="301211" cy="301211"/>
          </a:xfrm>
          <a:prstGeom prst="rect">
            <a:avLst/>
          </a:prstGeom>
        </p:spPr>
      </p:pic>
      <p:sp>
        <p:nvSpPr>
          <p:cNvPr id="138" name="TextBox 137">
            <a:extLst>
              <a:ext uri="{FF2B5EF4-FFF2-40B4-BE49-F238E27FC236}">
                <a16:creationId xmlns:a16="http://schemas.microsoft.com/office/drawing/2014/main" id="{1153D4B9-4EAD-95FA-00B1-00E0D483A06C}"/>
              </a:ext>
            </a:extLst>
          </p:cNvPr>
          <p:cNvSpPr txBox="1"/>
          <p:nvPr/>
        </p:nvSpPr>
        <p:spPr>
          <a:xfrm>
            <a:off x="8552178" y="5926305"/>
            <a:ext cx="11742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Program Readiness Assessment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84F73C8F-BE25-E4C5-5557-9AE85AFD24AB}"/>
              </a:ext>
            </a:extLst>
          </p:cNvPr>
          <p:cNvSpPr txBox="1"/>
          <p:nvPr/>
        </p:nvSpPr>
        <p:spPr>
          <a:xfrm>
            <a:off x="9756005" y="5913942"/>
            <a:ext cx="969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Program Status Dashboard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EFA7C7AC-0358-463F-C5E5-8AD00039C6DD}"/>
              </a:ext>
            </a:extLst>
          </p:cNvPr>
          <p:cNvSpPr txBox="1"/>
          <p:nvPr/>
        </p:nvSpPr>
        <p:spPr>
          <a:xfrm>
            <a:off x="10912730" y="5992222"/>
            <a:ext cx="10820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Program Closeout Artifacts</a:t>
            </a:r>
          </a:p>
        </p:txBody>
      </p:sp>
      <p:pic>
        <p:nvPicPr>
          <p:cNvPr id="175" name="Graphic 174" descr="Daily calendar with solid fill">
            <a:extLst>
              <a:ext uri="{FF2B5EF4-FFF2-40B4-BE49-F238E27FC236}">
                <a16:creationId xmlns:a16="http://schemas.microsoft.com/office/drawing/2014/main" id="{53B410BF-0C8E-DDEF-2552-582CBF4D33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212349" y="4205106"/>
            <a:ext cx="448988" cy="448988"/>
          </a:xfrm>
          <a:prstGeom prst="rect">
            <a:avLst/>
          </a:prstGeom>
        </p:spPr>
      </p:pic>
      <p:pic>
        <p:nvPicPr>
          <p:cNvPr id="180" name="Graphic 179" descr="Warning with solid fill">
            <a:extLst>
              <a:ext uri="{FF2B5EF4-FFF2-40B4-BE49-F238E27FC236}">
                <a16:creationId xmlns:a16="http://schemas.microsoft.com/office/drawing/2014/main" id="{E91C5312-28DF-CAB4-EB75-405BE1BB70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890937" y="4861846"/>
            <a:ext cx="404966" cy="404966"/>
          </a:xfrm>
          <a:prstGeom prst="rect">
            <a:avLst/>
          </a:prstGeom>
        </p:spPr>
      </p:pic>
      <p:sp>
        <p:nvSpPr>
          <p:cNvPr id="5" name="Rounded Rectangle 2">
            <a:extLst>
              <a:ext uri="{FF2B5EF4-FFF2-40B4-BE49-F238E27FC236}">
                <a16:creationId xmlns:a16="http://schemas.microsoft.com/office/drawing/2014/main" id="{228F3997-939E-5731-83E2-B8BF50D05263}"/>
              </a:ext>
            </a:extLst>
          </p:cNvPr>
          <p:cNvSpPr/>
          <p:nvPr/>
        </p:nvSpPr>
        <p:spPr>
          <a:xfrm>
            <a:off x="69092" y="4305218"/>
            <a:ext cx="3294923" cy="310010"/>
          </a:xfrm>
          <a:prstGeom prst="roundRect">
            <a:avLst/>
          </a:prstGeom>
          <a:solidFill>
            <a:srgbClr val="16365C"/>
          </a:solidFill>
          <a:ln>
            <a:solidFill>
              <a:srgbClr val="16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576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FFFF"/>
                </a:solidFill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LINKS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5019756-9262-3E48-B32E-43BA6DB2140F}"/>
              </a:ext>
            </a:extLst>
          </p:cNvPr>
          <p:cNvSpPr/>
          <p:nvPr/>
        </p:nvSpPr>
        <p:spPr>
          <a:xfrm>
            <a:off x="72280" y="4619627"/>
            <a:ext cx="3284456" cy="730281"/>
          </a:xfrm>
          <a:prstGeom prst="roundRect">
            <a:avLst/>
          </a:prstGeom>
          <a:solidFill>
            <a:srgbClr val="F3F8F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50" dirty="0">
                <a:solidFill>
                  <a:srgbClr val="0B1D3A"/>
                </a:solidFill>
                <a:latin typeface="Aptos"/>
              </a:rPr>
              <a:t>Program Manager Word document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50" dirty="0">
                <a:solidFill>
                  <a:srgbClr val="0B1D3A"/>
                </a:solidFill>
                <a:latin typeface="Aptos"/>
              </a:rPr>
              <a:t> Position Description (as available)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99D7736-3214-08B3-2BBB-7FC3D6D0325C}"/>
              </a:ext>
            </a:extLst>
          </p:cNvPr>
          <p:cNvSpPr/>
          <p:nvPr/>
        </p:nvSpPr>
        <p:spPr>
          <a:xfrm>
            <a:off x="3529715" y="2495944"/>
            <a:ext cx="3592979" cy="731319"/>
          </a:xfrm>
          <a:prstGeom prst="roundRect">
            <a:avLst/>
          </a:prstGeom>
          <a:solidFill>
            <a:srgbClr val="F3F8F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B1D3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			Tools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B1D3A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E30126-58AE-4FED-82BB-CC92BBAD5ADA}"/>
              </a:ext>
            </a:extLst>
          </p:cNvPr>
          <p:cNvSpPr txBox="1"/>
          <p:nvPr/>
        </p:nvSpPr>
        <p:spPr>
          <a:xfrm>
            <a:off x="4379492" y="2515421"/>
            <a:ext cx="1024577" cy="700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Power BI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800" dirty="0">
                <a:solidFill>
                  <a:prstClr val="black"/>
                </a:solidFill>
                <a:latin typeface="Aptos"/>
              </a:rPr>
              <a:t>Jira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800" dirty="0">
                <a:solidFill>
                  <a:prstClr val="black"/>
                </a:solidFill>
                <a:latin typeface="Aptos"/>
              </a:rPr>
              <a:t>Azure DevOps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GitHub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992FDED-D565-6280-6539-88F22985357D}"/>
              </a:ext>
            </a:extLst>
          </p:cNvPr>
          <p:cNvSpPr txBox="1"/>
          <p:nvPr/>
        </p:nvSpPr>
        <p:spPr>
          <a:xfrm>
            <a:off x="3521383" y="2515421"/>
            <a:ext cx="909451" cy="700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MS Office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800" dirty="0">
                <a:solidFill>
                  <a:prstClr val="black"/>
                </a:solidFill>
                <a:latin typeface="Aptos"/>
              </a:rPr>
              <a:t>MS Project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SharePoint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800" dirty="0">
                <a:solidFill>
                  <a:prstClr val="black"/>
                </a:solidFill>
                <a:latin typeface="Aptos"/>
              </a:rPr>
              <a:t>Teams</a:t>
            </a:r>
            <a:endParaRPr kumimoji="0" lang="en-US" sz="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EB2FA5-D12A-521E-4E87-D3AAD815B3AB}"/>
              </a:ext>
            </a:extLst>
          </p:cNvPr>
          <p:cNvSpPr txBox="1"/>
          <p:nvPr/>
        </p:nvSpPr>
        <p:spPr>
          <a:xfrm>
            <a:off x="5387028" y="2515421"/>
            <a:ext cx="1415084" cy="700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MS Visio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RAIDc Log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800" dirty="0">
                <a:solidFill>
                  <a:prstClr val="black"/>
                </a:solidFill>
                <a:latin typeface="Aptos"/>
              </a:rPr>
              <a:t>Vendor/Contract tools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Integrated Schedule</a:t>
            </a:r>
          </a:p>
        </p:txBody>
      </p:sp>
      <p:pic>
        <p:nvPicPr>
          <p:cNvPr id="15" name="Graphic 14" descr="Gears with solid fill">
            <a:extLst>
              <a:ext uri="{FF2B5EF4-FFF2-40B4-BE49-F238E27FC236}">
                <a16:creationId xmlns:a16="http://schemas.microsoft.com/office/drawing/2014/main" id="{984DC68C-1A6D-7199-CD6B-E1843C9D64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85428" y="1516871"/>
            <a:ext cx="439444" cy="439444"/>
          </a:xfrm>
          <a:prstGeom prst="rect">
            <a:avLst/>
          </a:prstGeom>
        </p:spPr>
      </p:pic>
      <p:pic>
        <p:nvPicPr>
          <p:cNvPr id="20" name="Graphic 19" descr="Lightbulb and gear with solid fill">
            <a:extLst>
              <a:ext uri="{FF2B5EF4-FFF2-40B4-BE49-F238E27FC236}">
                <a16:creationId xmlns:a16="http://schemas.microsoft.com/office/drawing/2014/main" id="{DFA999E0-030B-73B5-D204-459B5CB6B4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813429" y="828200"/>
            <a:ext cx="388407" cy="388407"/>
          </a:xfrm>
          <a:prstGeom prst="rect">
            <a:avLst/>
          </a:prstGeom>
        </p:spPr>
      </p:pic>
      <p:pic>
        <p:nvPicPr>
          <p:cNvPr id="24" name="Graphic 23" descr="Handshake with solid fill">
            <a:extLst>
              <a:ext uri="{FF2B5EF4-FFF2-40B4-BE49-F238E27FC236}">
                <a16:creationId xmlns:a16="http://schemas.microsoft.com/office/drawing/2014/main" id="{34B9D4C3-D873-8EF8-3D58-F1F04AE9D8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85944" y="2963110"/>
            <a:ext cx="445564" cy="445564"/>
          </a:xfrm>
          <a:prstGeom prst="rect">
            <a:avLst/>
          </a:prstGeom>
        </p:spPr>
      </p:pic>
      <p:pic>
        <p:nvPicPr>
          <p:cNvPr id="26" name="Graphic 25" descr="Shield Tick with solid fill">
            <a:extLst>
              <a:ext uri="{FF2B5EF4-FFF2-40B4-BE49-F238E27FC236}">
                <a16:creationId xmlns:a16="http://schemas.microsoft.com/office/drawing/2014/main" id="{4AB02791-B3E1-9117-91EE-7664A26D4B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57498" y="3645097"/>
            <a:ext cx="411912" cy="411912"/>
          </a:xfrm>
          <a:prstGeom prst="rect">
            <a:avLst/>
          </a:prstGeom>
        </p:spPr>
      </p:pic>
      <p:pic>
        <p:nvPicPr>
          <p:cNvPr id="30" name="Graphic 29" descr="Quill with solid fill">
            <a:extLst>
              <a:ext uri="{FF2B5EF4-FFF2-40B4-BE49-F238E27FC236}">
                <a16:creationId xmlns:a16="http://schemas.microsoft.com/office/drawing/2014/main" id="{6336B63F-E5F9-83E1-8886-96C5F3F5E4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812340" y="2252346"/>
            <a:ext cx="404781" cy="404781"/>
          </a:xfrm>
          <a:prstGeom prst="rect">
            <a:avLst/>
          </a:prstGeom>
        </p:spPr>
      </p:pic>
      <p:pic>
        <p:nvPicPr>
          <p:cNvPr id="34" name="Graphic 33" descr="Dollar with solid fill">
            <a:extLst>
              <a:ext uri="{FF2B5EF4-FFF2-40B4-BE49-F238E27FC236}">
                <a16:creationId xmlns:a16="http://schemas.microsoft.com/office/drawing/2014/main" id="{45DE64C0-FCA6-1CC4-13AA-3C8B4306AB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93051" y="2257123"/>
            <a:ext cx="357852" cy="357852"/>
          </a:xfrm>
          <a:prstGeom prst="rect">
            <a:avLst/>
          </a:prstGeom>
        </p:spPr>
      </p:pic>
      <p:pic>
        <p:nvPicPr>
          <p:cNvPr id="44" name="Graphic 43" descr="Clipboard Checked with solid fill">
            <a:extLst>
              <a:ext uri="{FF2B5EF4-FFF2-40B4-BE49-F238E27FC236}">
                <a16:creationId xmlns:a16="http://schemas.microsoft.com/office/drawing/2014/main" id="{226D7EC1-3F7C-9595-B10C-A74EF801F4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24478" y="1553944"/>
            <a:ext cx="414206" cy="414206"/>
          </a:xfrm>
          <a:prstGeom prst="rect">
            <a:avLst/>
          </a:prstGeom>
        </p:spPr>
      </p:pic>
      <p:pic>
        <p:nvPicPr>
          <p:cNvPr id="52" name="Graphic 51" descr="Badge New with solid fill">
            <a:extLst>
              <a:ext uri="{FF2B5EF4-FFF2-40B4-BE49-F238E27FC236}">
                <a16:creationId xmlns:a16="http://schemas.microsoft.com/office/drawing/2014/main" id="{AFB1546D-5D43-6C91-3092-1F40BB1AF4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25753" y="843217"/>
            <a:ext cx="332507" cy="332507"/>
          </a:xfrm>
          <a:prstGeom prst="rect">
            <a:avLst/>
          </a:prstGeom>
        </p:spPr>
      </p:pic>
      <p:pic>
        <p:nvPicPr>
          <p:cNvPr id="56" name="Graphic 55" descr="Inbox Check with solid fill">
            <a:extLst>
              <a:ext uri="{FF2B5EF4-FFF2-40B4-BE49-F238E27FC236}">
                <a16:creationId xmlns:a16="http://schemas.microsoft.com/office/drawing/2014/main" id="{1DE478B3-420F-4AFC-A4E2-9805DAE36E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842977" y="3619936"/>
            <a:ext cx="358859" cy="358859"/>
          </a:xfrm>
          <a:prstGeom prst="rect">
            <a:avLst/>
          </a:prstGeom>
        </p:spPr>
      </p:pic>
      <p:pic>
        <p:nvPicPr>
          <p:cNvPr id="58" name="Graphic 57" descr="Lock with solid fill">
            <a:extLst>
              <a:ext uri="{FF2B5EF4-FFF2-40B4-BE49-F238E27FC236}">
                <a16:creationId xmlns:a16="http://schemas.microsoft.com/office/drawing/2014/main" id="{C91AF650-3C96-1E2F-2EC2-D9A4EC8908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826716" y="2925962"/>
            <a:ext cx="352244" cy="352244"/>
          </a:xfrm>
          <a:prstGeom prst="rect">
            <a:avLst/>
          </a:prstGeom>
        </p:spPr>
      </p:pic>
      <p:pic>
        <p:nvPicPr>
          <p:cNvPr id="60" name="Graphic 59" descr="Filing Box Archive with solid fill">
            <a:extLst>
              <a:ext uri="{FF2B5EF4-FFF2-40B4-BE49-F238E27FC236}">
                <a16:creationId xmlns:a16="http://schemas.microsoft.com/office/drawing/2014/main" id="{BDD1A233-B365-C9DE-8F60-D7DC6C3EC0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224539" y="5597442"/>
            <a:ext cx="458417" cy="458417"/>
          </a:xfrm>
          <a:prstGeom prst="rect">
            <a:avLst/>
          </a:prstGeom>
        </p:spPr>
      </p:pic>
      <p:pic>
        <p:nvPicPr>
          <p:cNvPr id="64" name="Graphic 63" descr="Presentation with pie chart with solid fill">
            <a:extLst>
              <a:ext uri="{FF2B5EF4-FFF2-40B4-BE49-F238E27FC236}">
                <a16:creationId xmlns:a16="http://schemas.microsoft.com/office/drawing/2014/main" id="{D890BB7F-4596-295F-1947-3EF8D15A4E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055335" y="5539337"/>
            <a:ext cx="461801" cy="461801"/>
          </a:xfrm>
          <a:prstGeom prst="rect">
            <a:avLst/>
          </a:prstGeom>
        </p:spPr>
      </p:pic>
      <p:pic>
        <p:nvPicPr>
          <p:cNvPr id="67" name="Graphic 66" descr="Gauge with solid fill">
            <a:extLst>
              <a:ext uri="{FF2B5EF4-FFF2-40B4-BE49-F238E27FC236}">
                <a16:creationId xmlns:a16="http://schemas.microsoft.com/office/drawing/2014/main" id="{F1029530-39E8-FA5D-F6D9-FC4D5086FF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876649" y="5415274"/>
            <a:ext cx="495272" cy="495272"/>
          </a:xfrm>
          <a:prstGeom prst="rect">
            <a:avLst/>
          </a:prstGeom>
        </p:spPr>
      </p:pic>
      <p:pic>
        <p:nvPicPr>
          <p:cNvPr id="70" name="Graphic 69" descr="Connected with solid fill">
            <a:extLst>
              <a:ext uri="{FF2B5EF4-FFF2-40B4-BE49-F238E27FC236}">
                <a16:creationId xmlns:a16="http://schemas.microsoft.com/office/drawing/2014/main" id="{F4C01264-220A-B519-428F-E0CB7EB398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rot="3491942">
            <a:off x="11242309" y="4852296"/>
            <a:ext cx="510099" cy="506525"/>
          </a:xfrm>
          <a:prstGeom prst="rect">
            <a:avLst/>
          </a:prstGeom>
        </p:spPr>
      </p:pic>
      <p:pic>
        <p:nvPicPr>
          <p:cNvPr id="74" name="Graphic 73" descr="Checklist with solid fill">
            <a:extLst>
              <a:ext uri="{FF2B5EF4-FFF2-40B4-BE49-F238E27FC236}">
                <a16:creationId xmlns:a16="http://schemas.microsoft.com/office/drawing/2014/main" id="{16F7ECF8-89BA-79E9-D75F-0993B7F223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9954795" y="4777931"/>
            <a:ext cx="511091" cy="511091"/>
          </a:xfrm>
          <a:prstGeom prst="rect">
            <a:avLst/>
          </a:prstGeom>
        </p:spPr>
      </p:pic>
      <p:pic>
        <p:nvPicPr>
          <p:cNvPr id="80" name="Graphic 79" descr="Group of people with solid fill">
            <a:extLst>
              <a:ext uri="{FF2B5EF4-FFF2-40B4-BE49-F238E27FC236}">
                <a16:creationId xmlns:a16="http://schemas.microsoft.com/office/drawing/2014/main" id="{EF389482-1B6C-AC69-5471-E269ADC3AC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9951773" y="4196158"/>
            <a:ext cx="453757" cy="453757"/>
          </a:xfrm>
          <a:prstGeom prst="rect">
            <a:avLst/>
          </a:prstGeom>
        </p:spPr>
      </p:pic>
      <p:pic>
        <p:nvPicPr>
          <p:cNvPr id="82" name="Graphic 81" descr="Map with pin with solid fill">
            <a:extLst>
              <a:ext uri="{FF2B5EF4-FFF2-40B4-BE49-F238E27FC236}">
                <a16:creationId xmlns:a16="http://schemas.microsoft.com/office/drawing/2014/main" id="{45DAA49D-089D-9CC8-D68C-4409CFEDA1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819861" y="4151859"/>
            <a:ext cx="463369" cy="463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55555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415D72E768AF4989FF32D4BF398B97" ma:contentTypeVersion="18" ma:contentTypeDescription="Create a new document." ma:contentTypeScope="" ma:versionID="fefeb16f8e8ea91abca6c426c547aa35">
  <xsd:schema xmlns:xsd="http://www.w3.org/2001/XMLSchema" xmlns:xs="http://www.w3.org/2001/XMLSchema" xmlns:p="http://schemas.microsoft.com/office/2006/metadata/properties" xmlns:ns1="http://schemas.microsoft.com/sharepoint/v3" xmlns:ns2="80995524-e182-4be4-a8e0-9994f9f699f7" xmlns:ns3="047054ed-d8ce-4449-b995-750d7d84caa5" targetNamespace="http://schemas.microsoft.com/office/2006/metadata/properties" ma:root="true" ma:fieldsID="cfbf5f9832dcf04f614ad38b6d443331" ns1:_="" ns2:_="" ns3:_="">
    <xsd:import namespace="http://schemas.microsoft.com/sharepoint/v3"/>
    <xsd:import namespace="80995524-e182-4be4-a8e0-9994f9f699f7"/>
    <xsd:import namespace="047054ed-d8ce-4449-b995-750d7d84ca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Category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995524-e182-4be4-a8e0-9994f9f699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Category" ma:index="19" nillable="true" ma:displayName="Category" ma:format="Dropdown" ma:internalName="Category">
      <xsd:simpleType>
        <xsd:restriction base="dms:Choice">
          <xsd:enumeration value="Periodic Best Practice Repts"/>
          <xsd:enumeration value="IT Lessons Learned"/>
          <xsd:enumeration value="White Papers"/>
          <xsd:enumeration value="3rd Party Materials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360a6a1c-50a4-4ec0-87e3-f00760ffe7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7054ed-d8ce-4449-b995-750d7d84caa5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ac9631ad-6e07-465e-854b-b0bc18a1657c}" ma:internalName="TaxCatchAll" ma:showField="CatchAllData" ma:web="047054ed-d8ce-4449-b995-750d7d84ca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0995524-e182-4be4-a8e0-9994f9f699f7">
      <Terms xmlns="http://schemas.microsoft.com/office/infopath/2007/PartnerControls"/>
    </lcf76f155ced4ddcb4097134ff3c332f>
    <TaxCatchAll xmlns="047054ed-d8ce-4449-b995-750d7d84caa5" xsi:nil="true"/>
    <_ip_UnifiedCompliancePolicyUIAction xmlns="http://schemas.microsoft.com/sharepoint/v3" xsi:nil="true"/>
    <Category xmlns="80995524-e182-4be4-a8e0-9994f9f699f7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0E2CC51E-43C2-47F6-BCD5-9423A5D9DE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3B35834-6A3D-4158-B405-39AED0861D4C}">
  <ds:schemaRefs>
    <ds:schemaRef ds:uri="047054ed-d8ce-4449-b995-750d7d84caa5"/>
    <ds:schemaRef ds:uri="80995524-e182-4be4-a8e0-9994f9f699f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771AB6D-A3C2-47C0-B2C9-2170A8BAE2FB}">
  <ds:schemaRefs>
    <ds:schemaRef ds:uri="047054ed-d8ce-4449-b995-750d7d84caa5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elements/1.1/"/>
    <ds:schemaRef ds:uri="http://purl.org/dc/terms/"/>
    <ds:schemaRef ds:uri="http://schemas.openxmlformats.org/package/2006/metadata/core-properties"/>
    <ds:schemaRef ds:uri="80995524-e182-4be4-a8e0-9994f9f699f7"/>
    <ds:schemaRef ds:uri="http://schemas.microsoft.com/sharepoint/v3"/>
  </ds:schemaRefs>
</ds:datastoreItem>
</file>

<file path=docMetadata/LabelInfo.xml><?xml version="1.0" encoding="utf-8"?>
<clbl:labelList xmlns:clbl="http://schemas.microsoft.com/office/2020/mipLabelMetadata">
  <clbl:label id="{1520fa42-cf58-4c22-8b93-58cf1d3bd1cb}" enabled="1" method="Standard" siteId="{11d0e217-264e-400a-8ba0-57dcc127d72d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1407</TotalTime>
  <Words>887</Words>
  <Application>Microsoft Office PowerPoint</Application>
  <PresentationFormat>Widescreen</PresentationFormat>
  <Paragraphs>228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Aptos</vt:lpstr>
      <vt:lpstr>Arial</vt:lpstr>
      <vt:lpstr>1_Office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Gestewitz, Rob (WaTech)</dc:creator>
  <cp:lastModifiedBy>McLean, Dana (WaTech)</cp:lastModifiedBy>
  <cp:revision>1</cp:revision>
  <dcterms:created xsi:type="dcterms:W3CDTF">2024-04-24T17:50:18Z</dcterms:created>
  <dcterms:modified xsi:type="dcterms:W3CDTF">2026-09-15T18:24:19Z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0x0101005D415D72E768AF4989FF32D4BF398B97</vt:lpwstr>
  </property>
  <property fmtid="{D5CDD505-2E9C-101B-9397-08002B2CF9AE}" pid="3" name="MediaServiceImageTags">
    <vt:lpwstr/>
  </property>
  <property fmtid="{D5CDD505-2E9C-101B-9397-08002B2CF9AE}" pid="4" name="MSIP_Label_1520fa42-cf58-4c22-8b93-58cf1d3bd1cb_Enabled">
    <vt:lpwstr>true</vt:lpwstr>
  </property>
  <property fmtid="{D5CDD505-2E9C-101B-9397-08002B2CF9AE}" pid="5" name="MSIP_Label_1520fa42-cf58-4c22-8b93-58cf1d3bd1cb_SetDate">
    <vt:lpwstr>2024-08-13T21:03:12Z</vt:lpwstr>
  </property>
  <property fmtid="{D5CDD505-2E9C-101B-9397-08002B2CF9AE}" pid="6" name="MSIP_Label_1520fa42-cf58-4c22-8b93-58cf1d3bd1cb_Method">
    <vt:lpwstr>Standard</vt:lpwstr>
  </property>
  <property fmtid="{D5CDD505-2E9C-101B-9397-08002B2CF9AE}" pid="7" name="MSIP_Label_1520fa42-cf58-4c22-8b93-58cf1d3bd1cb_Name">
    <vt:lpwstr>Public Information</vt:lpwstr>
  </property>
  <property fmtid="{D5CDD505-2E9C-101B-9397-08002B2CF9AE}" pid="8" name="MSIP_Label_1520fa42-cf58-4c22-8b93-58cf1d3bd1cb_SiteId">
    <vt:lpwstr>11d0e217-264e-400a-8ba0-57dcc127d72d</vt:lpwstr>
  </property>
  <property fmtid="{D5CDD505-2E9C-101B-9397-08002B2CF9AE}" pid="9" name="MSIP_Label_1520fa42-cf58-4c22-8b93-58cf1d3bd1cb_ActionId">
    <vt:lpwstr>bc4d0a40-5f81-43f4-957c-b065d330ee9e</vt:lpwstr>
  </property>
  <property fmtid="{D5CDD505-2E9C-101B-9397-08002B2CF9AE}" pid="10" name="MSIP_Label_1520fa42-cf58-4c22-8b93-58cf1d3bd1cb_ContentBits">
    <vt:lpwstr>0</vt:lpwstr>
  </property>
</Properties>
</file>